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9" r:id="rId5"/>
    <p:sldId id="256" r:id="rId6"/>
    <p:sldId id="261" r:id="rId7"/>
    <p:sldId id="260" r:id="rId8"/>
    <p:sldId id="286" r:id="rId9"/>
    <p:sldId id="270" r:id="rId10"/>
    <p:sldId id="263" r:id="rId11"/>
    <p:sldId id="266" r:id="rId12"/>
    <p:sldId id="268" r:id="rId13"/>
    <p:sldId id="264" r:id="rId14"/>
    <p:sldId id="269" r:id="rId15"/>
    <p:sldId id="271" r:id="rId16"/>
    <p:sldId id="282" r:id="rId17"/>
    <p:sldId id="292" r:id="rId18"/>
    <p:sldId id="272" r:id="rId19"/>
    <p:sldId id="273" r:id="rId20"/>
    <p:sldId id="279" r:id="rId21"/>
    <p:sldId id="274" r:id="rId22"/>
    <p:sldId id="275" r:id="rId23"/>
    <p:sldId id="296" r:id="rId24"/>
    <p:sldId id="298" r:id="rId25"/>
    <p:sldId id="299" r:id="rId26"/>
    <p:sldId id="300" r:id="rId27"/>
    <p:sldId id="281" r:id="rId28"/>
    <p:sldId id="277" r:id="rId29"/>
    <p:sldId id="283" r:id="rId30"/>
    <p:sldId id="284" r:id="rId31"/>
    <p:sldId id="290" r:id="rId32"/>
    <p:sldId id="293" r:id="rId33"/>
    <p:sldId id="285" r:id="rId34"/>
    <p:sldId id="287" r:id="rId35"/>
    <p:sldId id="28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주영" initials="김" lastIdx="1" clrIdx="0">
    <p:extLst>
      <p:ext uri="{19B8F6BF-5375-455C-9EA6-DF929625EA0E}">
        <p15:presenceInfo xmlns:p15="http://schemas.microsoft.com/office/powerpoint/2012/main" userId="김주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383"/>
    <a:srgbClr val="5C8EFF"/>
    <a:srgbClr val="FFB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8980-CCEF-478D-95EC-A112EA9B4EBD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4164B-45D9-45C6-87AB-4F8C6A2FB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3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164B-45D9-45C6-87AB-4F8C6A2FB5A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0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164B-45D9-45C6-87AB-4F8C6A2FB5A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3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164B-45D9-45C6-87AB-4F8C6A2FB5A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6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164B-45D9-45C6-87AB-4F8C6A2FB5A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8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164B-45D9-45C6-87AB-4F8C6A2FB5A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9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164B-45D9-45C6-87AB-4F8C6A2FB5A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51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164B-45D9-45C6-87AB-4F8C6A2FB5A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4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164B-45D9-45C6-87AB-4F8C6A2FB5A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0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35637-34E5-458B-9EDC-2E9F9158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752F2-5886-4F62-81F7-A464CFE99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D8B9E-0060-4240-A235-6689A637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544A-C764-4DFB-A136-854F65F7D90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80E6-4972-4682-8045-F9C083BD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70EE7-101E-40BE-BCD2-F5BB86D0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F77A-56C6-4AF2-8AD9-560D08AE8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1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5C8E2-DF6B-435A-AC3D-C283DF36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6A766B-6F31-4C3F-95A6-D830BCE01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02256-DD98-43F7-A435-BD2FF8BF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544A-C764-4DFB-A136-854F65F7D90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9A548-5BCD-48FE-A498-E9329E0C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5FC98-35BB-4471-A0EE-CED4210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F77A-56C6-4AF2-8AD9-560D08AE8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329946-7E7B-43BD-B80A-BAEE63958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4F953-2FFE-4222-8B9F-E6607A6A1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9D9A7-0BAB-482B-9ADB-C858504A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544A-C764-4DFB-A136-854F65F7D90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3E924-BE0C-4174-906A-BFAC9237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FC1AA-A848-40E5-AC87-494AE676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F77A-56C6-4AF2-8AD9-560D08AE8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7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7E26B-602F-4726-8F62-A6901C36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8DEDF-DE58-4D62-829F-562A996E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5B5E5-5F5C-4D96-88CC-FC6AB3EB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544A-C764-4DFB-A136-854F65F7D90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16F81-5DCF-4A64-B9E3-60E96EA2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AA42F-CBC7-498A-8B97-1D6A1610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F77A-56C6-4AF2-8AD9-560D08AE8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8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F0F3D-9F96-45CE-B30F-DD811B77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629A5-25BC-4F0E-9E1F-AAE0BD169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7327C-408F-482D-AC32-3AE53CF4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544A-C764-4DFB-A136-854F65F7D90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9CF34-6A57-4246-A24B-935C0315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27C51-84A6-4D7F-A791-CE3D301D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F77A-56C6-4AF2-8AD9-560D08AE8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3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91E32-2EAD-480C-95FE-EFA15E96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D806C-A8DA-4CC1-819F-1C2BCC32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63C986-ED42-42DC-AE69-590FC1CD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A7DA6-C7B6-41AE-BDC9-CA6FE48D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544A-C764-4DFB-A136-854F65F7D90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8459B-EF11-4045-941D-ACAA7C1F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CB8AD-DCBA-4747-AB71-D622749B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F77A-56C6-4AF2-8AD9-560D08AE8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4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8A4E5-2C24-4F2B-A5F2-0C23CDE7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A7EFA-F594-486A-9F67-D6FD44B1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4E1B7-DFFD-43B6-BF40-F4EA74C0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0860D-1829-4FED-81DB-BA1C75BA6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0B4DFB-9590-4FFC-8EAD-103D6198D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0BDE29-263C-4B17-BF8A-E2BC378A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544A-C764-4DFB-A136-854F65F7D90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F1076A-7CEC-4505-824A-92798B6D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335C2E-4AA5-44D1-9D56-1E10D92B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F77A-56C6-4AF2-8AD9-560D08AE8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3F1DB-AEEF-4FAB-8F46-92346037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48D35F-943C-49F2-9D7A-26C652ED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544A-C764-4DFB-A136-854F65F7D90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67A82D-609F-48D2-8EC5-4CF1E410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2DF03-DB38-4DBC-90C9-D647FADA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F77A-56C6-4AF2-8AD9-560D08AE8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2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6201A5-EEB2-45F6-892D-99E8BF41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544A-C764-4DFB-A136-854F65F7D90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4CA2C6-3B75-424C-B12D-30E72573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7FB4E8-C9C4-4A83-B4AB-B6FD31BE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F77A-56C6-4AF2-8AD9-560D08AE8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8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1BB5B-B142-4CBC-9F13-6E727E5F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34629-2EC9-446E-BBEF-86295515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9249C-0458-409E-B0FA-94619395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0FEAF-2909-45B8-910A-4C8898E9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544A-C764-4DFB-A136-854F65F7D90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13153B-E496-4C0E-A6C4-5638368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34E1A-103E-4618-A761-E204B11D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F77A-56C6-4AF2-8AD9-560D08AE8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90634-39B2-4BBB-88C8-153D6CB9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27A369-B83A-44BE-A58B-6D9C7BA20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BA15D1-504A-4905-99C6-9A7BD981A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0C8D9-6061-4835-9D89-8A7890DB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544A-C764-4DFB-A136-854F65F7D90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0B948-D02C-4997-8AC0-51948315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BD5436-F2EE-4F31-AFD9-AA2851F5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F77A-56C6-4AF2-8AD9-560D08AE8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6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CAA5B5-8274-4D7D-9723-5161C8EB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BA1EE-7D85-4968-A0FF-94C1CA69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B7F22-2729-40D1-9A75-1E97407DA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544A-C764-4DFB-A136-854F65F7D90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71C69-3960-4EB7-BD21-E5F81CD4D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5DCD5-B1B9-430B-8514-2A8E54F86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F77A-56C6-4AF2-8AD9-560D08AE8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4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03B0F-5F8D-4FA1-A28E-23277FBF3AC4}"/>
              </a:ext>
            </a:extLst>
          </p:cNvPr>
          <p:cNvSpPr txBox="1"/>
          <p:nvPr/>
        </p:nvSpPr>
        <p:spPr>
          <a:xfrm>
            <a:off x="4643845" y="3198168"/>
            <a:ext cx="29043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err="1"/>
              <a:t>스플래시</a:t>
            </a:r>
            <a:r>
              <a:rPr lang="ko-KR" altLang="en-US" sz="2400"/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241889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13BE6D07-6ACB-402B-85BE-70D2404093C3}"/>
              </a:ext>
            </a:extLst>
          </p:cNvPr>
          <p:cNvSpPr/>
          <p:nvPr/>
        </p:nvSpPr>
        <p:spPr>
          <a:xfrm>
            <a:off x="8359624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수정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F31301E-FC11-406E-9FB5-F74EBE5B3FC7}"/>
              </a:ext>
            </a:extLst>
          </p:cNvPr>
          <p:cNvSpPr/>
          <p:nvPr/>
        </p:nvSpPr>
        <p:spPr>
          <a:xfrm>
            <a:off x="8356128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2E5DBC-0BBE-4E2B-A180-8E6113358BB4}"/>
              </a:ext>
            </a:extLst>
          </p:cNvPr>
          <p:cNvSpPr/>
          <p:nvPr/>
        </p:nvSpPr>
        <p:spPr>
          <a:xfrm>
            <a:off x="4603142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수정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83116D8-E591-4C70-88A0-C12A14E704B1}"/>
              </a:ext>
            </a:extLst>
          </p:cNvPr>
          <p:cNvSpPr/>
          <p:nvPr/>
        </p:nvSpPr>
        <p:spPr>
          <a:xfrm>
            <a:off x="4599646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B3905A-347F-41BD-8243-D8334AC3604C}"/>
              </a:ext>
            </a:extLst>
          </p:cNvPr>
          <p:cNvSpPr/>
          <p:nvPr/>
        </p:nvSpPr>
        <p:spPr>
          <a:xfrm>
            <a:off x="832308" y="942695"/>
            <a:ext cx="3008646" cy="114769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355B76-0478-4EC1-8D1D-2C9F0F42061C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 정보 수정 화면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B1A872A-C0ED-4A43-BE28-9C25738D781E}"/>
              </a:ext>
            </a:extLst>
          </p:cNvPr>
          <p:cNvSpPr/>
          <p:nvPr/>
        </p:nvSpPr>
        <p:spPr>
          <a:xfrm>
            <a:off x="2410617" y="229084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입출입</a:t>
            </a:r>
            <a:endParaRPr lang="ko-KR" altLang="en-US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341C95-DB5A-431D-802B-F46E54811801}"/>
              </a:ext>
            </a:extLst>
          </p:cNvPr>
          <p:cNvSpPr>
            <a:spLocks noChangeAspect="1"/>
          </p:cNvSpPr>
          <p:nvPr/>
        </p:nvSpPr>
        <p:spPr>
          <a:xfrm>
            <a:off x="835263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F7C4A-C849-474A-899F-ABDAAB44365B}"/>
              </a:ext>
            </a:extLst>
          </p:cNvPr>
          <p:cNvSpPr txBox="1"/>
          <p:nvPr/>
        </p:nvSpPr>
        <p:spPr>
          <a:xfrm>
            <a:off x="919612" y="1652299"/>
            <a:ext cx="243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S-CHEMI</a:t>
            </a:r>
          </a:p>
          <a:p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빠르고 안전한</a:t>
            </a:r>
            <a:r>
              <a:rPr lang="en-US" altLang="ko-KR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재고 관리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3098400-76C7-4F13-B8D4-BE4086755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90" y="2554508"/>
            <a:ext cx="617895" cy="617895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7A62351-BFB0-466C-899B-6B7E24F5ADBD}"/>
              </a:ext>
            </a:extLst>
          </p:cNvPr>
          <p:cNvSpPr/>
          <p:nvPr/>
        </p:nvSpPr>
        <p:spPr>
          <a:xfrm>
            <a:off x="998533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33AE79A-ED03-4357-B165-44BB69B5D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26" y="4174200"/>
            <a:ext cx="617895" cy="617895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9693C71-599D-41AF-9804-910B875BFA16}"/>
              </a:ext>
            </a:extLst>
          </p:cNvPr>
          <p:cNvSpPr/>
          <p:nvPr/>
        </p:nvSpPr>
        <p:spPr>
          <a:xfrm>
            <a:off x="2410617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출고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88F390-63C4-4A41-AC0D-2ADFBF44B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04" y="4174200"/>
            <a:ext cx="571868" cy="571868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2C7742A-A47A-45B0-B9FE-BFD71C31F4FD}"/>
              </a:ext>
            </a:extLst>
          </p:cNvPr>
          <p:cNvSpPr/>
          <p:nvPr/>
        </p:nvSpPr>
        <p:spPr>
          <a:xfrm>
            <a:off x="1000548" y="2550558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B9E5A50-12E7-4479-A5E9-86D26F2027D3}"/>
              </a:ext>
            </a:extLst>
          </p:cNvPr>
          <p:cNvSpPr/>
          <p:nvPr/>
        </p:nvSpPr>
        <p:spPr>
          <a:xfrm>
            <a:off x="1000548" y="3078653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로그아웃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073AD3-9460-4639-B19C-10D931A315A0}"/>
              </a:ext>
            </a:extLst>
          </p:cNvPr>
          <p:cNvSpPr>
            <a:spLocks noChangeAspect="1"/>
          </p:cNvSpPr>
          <p:nvPr/>
        </p:nvSpPr>
        <p:spPr>
          <a:xfrm>
            <a:off x="4599646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A0EFD60-981C-4DEB-8506-A85D3CBA4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77" y="2793496"/>
            <a:ext cx="186932" cy="242769"/>
          </a:xfrm>
          <a:prstGeom prst="rect">
            <a:avLst/>
          </a:prstGeom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CD375FD-170E-4770-B77C-90B73EE14FAA}"/>
              </a:ext>
            </a:extLst>
          </p:cNvPr>
          <p:cNvCxnSpPr>
            <a:cxnSpLocks/>
            <a:stCxn id="77" idx="3"/>
            <a:endCxn id="64" idx="1"/>
          </p:cNvCxnSpPr>
          <p:nvPr/>
        </p:nvCxnSpPr>
        <p:spPr>
          <a:xfrm>
            <a:off x="2193109" y="2914881"/>
            <a:ext cx="2406537" cy="280807"/>
          </a:xfrm>
          <a:prstGeom prst="bentConnector3">
            <a:avLst>
              <a:gd name="adj1" fmla="val 81225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6C8E283D-D865-4EC0-A548-DC8138C28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98" y="1103817"/>
            <a:ext cx="205335" cy="20533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CB87CCE-81DD-4ADD-935F-8E309EB7442A}"/>
              </a:ext>
            </a:extLst>
          </p:cNvPr>
          <p:cNvSpPr txBox="1"/>
          <p:nvPr/>
        </p:nvSpPr>
        <p:spPr>
          <a:xfrm>
            <a:off x="4893781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1B6EE4-262D-432B-B343-46717D2F902B}"/>
              </a:ext>
            </a:extLst>
          </p:cNvPr>
          <p:cNvSpPr txBox="1"/>
          <p:nvPr/>
        </p:nvSpPr>
        <p:spPr>
          <a:xfrm>
            <a:off x="4712839" y="1811931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D0CA31A-8041-406B-B017-8DB9DF32721B}"/>
              </a:ext>
            </a:extLst>
          </p:cNvPr>
          <p:cNvSpPr/>
          <p:nvPr/>
        </p:nvSpPr>
        <p:spPr>
          <a:xfrm>
            <a:off x="5383839" y="1780285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sam0909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AA3EC6-F6B3-420A-ADE7-8A0665EB8DFA}"/>
              </a:ext>
            </a:extLst>
          </p:cNvPr>
          <p:cNvSpPr txBox="1"/>
          <p:nvPr/>
        </p:nvSpPr>
        <p:spPr>
          <a:xfrm>
            <a:off x="4712839" y="228066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이름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D66408F-5606-4A73-ACC5-09A6B7F49471}"/>
              </a:ext>
            </a:extLst>
          </p:cNvPr>
          <p:cNvSpPr/>
          <p:nvPr/>
        </p:nvSpPr>
        <p:spPr>
          <a:xfrm>
            <a:off x="5383839" y="224901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홍길동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2A7C30-624E-48A6-8A8A-F57700410A55}"/>
              </a:ext>
            </a:extLst>
          </p:cNvPr>
          <p:cNvSpPr txBox="1"/>
          <p:nvPr/>
        </p:nvSpPr>
        <p:spPr>
          <a:xfrm>
            <a:off x="4712839" y="2742730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전화번호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6927C9F-7927-40A8-B0E1-A5A12756CC3E}"/>
              </a:ext>
            </a:extLst>
          </p:cNvPr>
          <p:cNvSpPr/>
          <p:nvPr/>
        </p:nvSpPr>
        <p:spPr>
          <a:xfrm>
            <a:off x="5383839" y="2711084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01034562222</a:t>
            </a:r>
            <a:endParaRPr lang="ko-KR" altLang="en-US" sz="900" dirty="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287D9F-75A1-40FA-913A-960FD748F5F6}"/>
              </a:ext>
            </a:extLst>
          </p:cNvPr>
          <p:cNvSpPr txBox="1"/>
          <p:nvPr/>
        </p:nvSpPr>
        <p:spPr>
          <a:xfrm>
            <a:off x="4712839" y="320479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</a:t>
            </a:r>
            <a:endParaRPr lang="ko-KR" altLang="en-US" sz="1000" dirty="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9C3F84E-33EE-4589-AAF9-7554D3F20675}"/>
              </a:ext>
            </a:extLst>
          </p:cNvPr>
          <p:cNvSpPr/>
          <p:nvPr/>
        </p:nvSpPr>
        <p:spPr>
          <a:xfrm>
            <a:off x="5383839" y="317314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B389D5-86D6-4F88-B3FF-B0D4B810E931}"/>
              </a:ext>
            </a:extLst>
          </p:cNvPr>
          <p:cNvSpPr txBox="1"/>
          <p:nvPr/>
        </p:nvSpPr>
        <p:spPr>
          <a:xfrm>
            <a:off x="4712839" y="3617939"/>
            <a:ext cx="7373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 확인</a:t>
            </a:r>
            <a:endParaRPr lang="ko-KR" altLang="en-US" sz="1000" dirty="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918F3B7-5721-4B23-B430-55E65237026E}"/>
              </a:ext>
            </a:extLst>
          </p:cNvPr>
          <p:cNvSpPr/>
          <p:nvPr/>
        </p:nvSpPr>
        <p:spPr>
          <a:xfrm>
            <a:off x="5383839" y="3663237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66DDB-F34D-4B72-94AC-F38F10F1D6FD}"/>
              </a:ext>
            </a:extLst>
          </p:cNvPr>
          <p:cNvSpPr txBox="1"/>
          <p:nvPr/>
        </p:nvSpPr>
        <p:spPr>
          <a:xfrm>
            <a:off x="6353341" y="1530453"/>
            <a:ext cx="113043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9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는 필수 항목입니다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280DD252-ABD1-4638-A86F-8970CD89D7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480" y="1103817"/>
            <a:ext cx="205335" cy="20533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DE51459-04A5-4627-A5D5-AAB6C698EC1E}"/>
              </a:ext>
            </a:extLst>
          </p:cNvPr>
          <p:cNvSpPr txBox="1"/>
          <p:nvPr/>
        </p:nvSpPr>
        <p:spPr>
          <a:xfrm>
            <a:off x="8650263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362059-3979-4780-96BA-F7FF8FC0C70C}"/>
              </a:ext>
            </a:extLst>
          </p:cNvPr>
          <p:cNvSpPr txBox="1"/>
          <p:nvPr/>
        </p:nvSpPr>
        <p:spPr>
          <a:xfrm>
            <a:off x="8469321" y="1811931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C84E38D-9D0F-4E78-969C-642C7D46AB4B}"/>
              </a:ext>
            </a:extLst>
          </p:cNvPr>
          <p:cNvSpPr/>
          <p:nvPr/>
        </p:nvSpPr>
        <p:spPr>
          <a:xfrm>
            <a:off x="9140321" y="1780285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sam0909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1EFF0E-4DB4-4CF8-82CE-926B87103264}"/>
              </a:ext>
            </a:extLst>
          </p:cNvPr>
          <p:cNvSpPr txBox="1"/>
          <p:nvPr/>
        </p:nvSpPr>
        <p:spPr>
          <a:xfrm>
            <a:off x="8469321" y="228066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이름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537556AA-13E4-4CE5-8625-0FEFBFD6D5E9}"/>
              </a:ext>
            </a:extLst>
          </p:cNvPr>
          <p:cNvSpPr/>
          <p:nvPr/>
        </p:nvSpPr>
        <p:spPr>
          <a:xfrm>
            <a:off x="9140321" y="224901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홍길동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9F50EC-A2CB-4A8A-B344-4D91ED968E6B}"/>
              </a:ext>
            </a:extLst>
          </p:cNvPr>
          <p:cNvSpPr txBox="1"/>
          <p:nvPr/>
        </p:nvSpPr>
        <p:spPr>
          <a:xfrm>
            <a:off x="8469321" y="2742730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전화번호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3F5D605-EC37-4E42-901E-0D85E537754B}"/>
              </a:ext>
            </a:extLst>
          </p:cNvPr>
          <p:cNvSpPr/>
          <p:nvPr/>
        </p:nvSpPr>
        <p:spPr>
          <a:xfrm>
            <a:off x="9140321" y="2711084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36308B7-879D-4722-8836-3E983ED950C9}"/>
              </a:ext>
            </a:extLst>
          </p:cNvPr>
          <p:cNvSpPr txBox="1"/>
          <p:nvPr/>
        </p:nvSpPr>
        <p:spPr>
          <a:xfrm>
            <a:off x="8469321" y="320479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C162461B-C13B-4DFF-9CE9-4B47269B1D8D}"/>
              </a:ext>
            </a:extLst>
          </p:cNvPr>
          <p:cNvSpPr/>
          <p:nvPr/>
        </p:nvSpPr>
        <p:spPr>
          <a:xfrm>
            <a:off x="9140321" y="317314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A30A711-0572-4935-B51D-620AEC895329}"/>
              </a:ext>
            </a:extLst>
          </p:cNvPr>
          <p:cNvSpPr txBox="1"/>
          <p:nvPr/>
        </p:nvSpPr>
        <p:spPr>
          <a:xfrm>
            <a:off x="8469321" y="3617939"/>
            <a:ext cx="7373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 확인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2304ABAA-E1C2-4E9D-8C24-A15268086148}"/>
              </a:ext>
            </a:extLst>
          </p:cNvPr>
          <p:cNvSpPr/>
          <p:nvPr/>
        </p:nvSpPr>
        <p:spPr>
          <a:xfrm>
            <a:off x="9140321" y="3663237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0C59A1-9555-43E0-BC41-824F63308F8D}"/>
              </a:ext>
            </a:extLst>
          </p:cNvPr>
          <p:cNvSpPr txBox="1"/>
          <p:nvPr/>
        </p:nvSpPr>
        <p:spPr>
          <a:xfrm>
            <a:off x="10109823" y="1530453"/>
            <a:ext cx="113043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9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는 필수 항목입니다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D50322-3FB7-45FD-A08D-D55DF41C253F}"/>
              </a:ext>
            </a:extLst>
          </p:cNvPr>
          <p:cNvSpPr txBox="1"/>
          <p:nvPr/>
        </p:nvSpPr>
        <p:spPr>
          <a:xfrm>
            <a:off x="4429518" y="5730807"/>
            <a:ext cx="33329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관리자 측에서 사전에 입력하는 정보는</a:t>
            </a:r>
            <a:endParaRPr lang="en-US" altLang="ko-KR" sz="1000"/>
          </a:p>
          <a:p>
            <a:pPr algn="ctr"/>
            <a:r>
              <a:rPr lang="ko-KR" altLang="en-US" sz="1000"/>
              <a:t>아이디</a:t>
            </a:r>
            <a:r>
              <a:rPr lang="en-US" altLang="ko-KR" sz="1000"/>
              <a:t>, </a:t>
            </a:r>
            <a:r>
              <a:rPr lang="ko-KR" altLang="en-US" sz="1000"/>
              <a:t>비밀번호</a:t>
            </a:r>
            <a:r>
              <a:rPr lang="en-US" altLang="ko-KR" sz="1000"/>
              <a:t>, </a:t>
            </a:r>
            <a:r>
              <a:rPr lang="ko-KR" altLang="en-US" sz="1000"/>
              <a:t>아이디이며 아이디는 변경할 수 없음</a:t>
            </a:r>
            <a:endParaRPr lang="en-US" altLang="ko-KR" sz="100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D07FDEC0-2841-4C43-A016-CA009E5A9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37" y="5258541"/>
            <a:ext cx="186932" cy="242769"/>
          </a:xfrm>
          <a:prstGeom prst="rect">
            <a:avLst/>
          </a:prstGeom>
        </p:spPr>
      </p:pic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025D8FD-189D-4403-9DAF-FE3E5B59EABD}"/>
              </a:ext>
            </a:extLst>
          </p:cNvPr>
          <p:cNvCxnSpPr>
            <a:cxnSpLocks/>
            <a:stCxn id="113" idx="3"/>
            <a:endCxn id="126" idx="1"/>
          </p:cNvCxnSpPr>
          <p:nvPr/>
        </p:nvCxnSpPr>
        <p:spPr>
          <a:xfrm flipV="1">
            <a:off x="7359569" y="3195169"/>
            <a:ext cx="1216959" cy="2184757"/>
          </a:xfrm>
          <a:prstGeom prst="bentConnector3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A624E8C-6121-458D-A118-A1549DB08DD0}"/>
              </a:ext>
            </a:extLst>
          </p:cNvPr>
          <p:cNvSpPr txBox="1"/>
          <p:nvPr/>
        </p:nvSpPr>
        <p:spPr>
          <a:xfrm>
            <a:off x="8638691" y="2668410"/>
            <a:ext cx="242957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latin typeface="넥슨Lv2고딕" panose="00000500000000000000" pitchFamily="2" charset="-127"/>
                <a:ea typeface="넥슨Lv2고딕" panose="00000500000000000000" pitchFamily="2" charset="-127"/>
              </a:rPr>
              <a:t>Safety Chemical Warehouse Keeper</a:t>
            </a:r>
            <a:endParaRPr lang="ko-KR" altLang="en-US" sz="9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EFE5B7-161E-4B5C-A07B-B00558EC7503}"/>
              </a:ext>
            </a:extLst>
          </p:cNvPr>
          <p:cNvSpPr/>
          <p:nvPr/>
        </p:nvSpPr>
        <p:spPr>
          <a:xfrm>
            <a:off x="8747503" y="3137602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sam0909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C8B2B0BF-C3A2-416F-8D2D-206408E5DF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03" y="3202725"/>
            <a:ext cx="186603" cy="195195"/>
          </a:xfrm>
          <a:prstGeom prst="rect">
            <a:avLst/>
          </a:prstGeom>
        </p:spPr>
      </p:pic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7F5C5D-9F50-472D-961F-37FF692FA0B3}"/>
              </a:ext>
            </a:extLst>
          </p:cNvPr>
          <p:cNvSpPr/>
          <p:nvPr/>
        </p:nvSpPr>
        <p:spPr>
          <a:xfrm>
            <a:off x="8747503" y="3528167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*********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CD1F2F00-AB41-46E4-B460-781659F88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654" y="3590215"/>
            <a:ext cx="192482" cy="201345"/>
          </a:xfrm>
          <a:prstGeom prst="rect">
            <a:avLst/>
          </a:prstGeom>
        </p:spPr>
      </p:pic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66D12B7A-DA44-4F11-BFEE-DF261E31AE0E}"/>
              </a:ext>
            </a:extLst>
          </p:cNvPr>
          <p:cNvSpPr/>
          <p:nvPr/>
        </p:nvSpPr>
        <p:spPr>
          <a:xfrm>
            <a:off x="8747503" y="3954126"/>
            <a:ext cx="2211951" cy="325442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DA43DC4-A2D9-4D7A-85DF-BEE98BB4084D}"/>
              </a:ext>
            </a:extLst>
          </p:cNvPr>
          <p:cNvSpPr>
            <a:spLocks noChangeAspect="1"/>
          </p:cNvSpPr>
          <p:nvPr/>
        </p:nvSpPr>
        <p:spPr>
          <a:xfrm>
            <a:off x="8349155" y="934194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6C64576B-FF12-4FB5-AA8D-817A435194CD}"/>
              </a:ext>
            </a:extLst>
          </p:cNvPr>
          <p:cNvSpPr/>
          <p:nvPr/>
        </p:nvSpPr>
        <p:spPr>
          <a:xfrm>
            <a:off x="8576528" y="2348274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CD37151-6D5A-4AC7-8CBD-1BF15FB4A355}"/>
              </a:ext>
            </a:extLst>
          </p:cNvPr>
          <p:cNvSpPr txBox="1"/>
          <p:nvPr/>
        </p:nvSpPr>
        <p:spPr>
          <a:xfrm>
            <a:off x="9204960" y="2459387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8195EF98-C113-4507-92A9-4BB871C0654E}"/>
              </a:ext>
            </a:extLst>
          </p:cNvPr>
          <p:cNvCxnSpPr/>
          <p:nvPr/>
        </p:nvCxnSpPr>
        <p:spPr>
          <a:xfrm>
            <a:off x="8573051" y="2799282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257AB7F-0DD6-4974-B157-F22847D1A376}"/>
              </a:ext>
            </a:extLst>
          </p:cNvPr>
          <p:cNvSpPr txBox="1"/>
          <p:nvPr/>
        </p:nvSpPr>
        <p:spPr>
          <a:xfrm>
            <a:off x="8757264" y="3087234"/>
            <a:ext cx="221195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입력되지 않은 항목이 있습니다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0FFCC812-FC21-4ED8-AA70-0FDF50FFDCBD}"/>
              </a:ext>
            </a:extLst>
          </p:cNvPr>
          <p:cNvSpPr/>
          <p:nvPr/>
        </p:nvSpPr>
        <p:spPr>
          <a:xfrm>
            <a:off x="9239838" y="3563561"/>
            <a:ext cx="1239641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F1D2A1F-5110-43DE-9E19-7B73ADFE3602}"/>
              </a:ext>
            </a:extLst>
          </p:cNvPr>
          <p:cNvSpPr txBox="1"/>
          <p:nvPr/>
        </p:nvSpPr>
        <p:spPr>
          <a:xfrm>
            <a:off x="8682095" y="5730807"/>
            <a:ext cx="228780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필수 항목을 입력하지 않은 상태에서</a:t>
            </a:r>
            <a:endParaRPr lang="en-US" altLang="ko-KR" sz="1000"/>
          </a:p>
          <a:p>
            <a:pPr algn="ctr"/>
            <a:r>
              <a:rPr lang="ko-KR" altLang="en-US" sz="1000"/>
              <a:t>수정 버튼을 눌렀을 경우 팝업 출력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62552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ED9D12-A59C-4B20-87B6-9B73343E5C3E}"/>
              </a:ext>
            </a:extLst>
          </p:cNvPr>
          <p:cNvSpPr/>
          <p:nvPr/>
        </p:nvSpPr>
        <p:spPr>
          <a:xfrm>
            <a:off x="835673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30C4D0-5E6A-4BDB-AD64-70725EAC0532}"/>
              </a:ext>
            </a:extLst>
          </p:cNvPr>
          <p:cNvSpPr/>
          <p:nvPr/>
        </p:nvSpPr>
        <p:spPr>
          <a:xfrm>
            <a:off x="839169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수정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3BE6D07-6ACB-402B-85BE-70D2404093C3}"/>
              </a:ext>
            </a:extLst>
          </p:cNvPr>
          <p:cNvSpPr/>
          <p:nvPr/>
        </p:nvSpPr>
        <p:spPr>
          <a:xfrm>
            <a:off x="8359624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수정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F31301E-FC11-406E-9FB5-F74EBE5B3FC7}"/>
              </a:ext>
            </a:extLst>
          </p:cNvPr>
          <p:cNvSpPr/>
          <p:nvPr/>
        </p:nvSpPr>
        <p:spPr>
          <a:xfrm>
            <a:off x="8356128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2E5DBC-0BBE-4E2B-A180-8E6113358BB4}"/>
              </a:ext>
            </a:extLst>
          </p:cNvPr>
          <p:cNvSpPr/>
          <p:nvPr/>
        </p:nvSpPr>
        <p:spPr>
          <a:xfrm>
            <a:off x="4603142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수정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83116D8-E591-4C70-88A0-C12A14E704B1}"/>
              </a:ext>
            </a:extLst>
          </p:cNvPr>
          <p:cNvSpPr/>
          <p:nvPr/>
        </p:nvSpPr>
        <p:spPr>
          <a:xfrm>
            <a:off x="4599646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355B76-0478-4EC1-8D1D-2C9F0F42061C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 정보 수정 화면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341C95-DB5A-431D-802B-F46E54811801}"/>
              </a:ext>
            </a:extLst>
          </p:cNvPr>
          <p:cNvSpPr>
            <a:spLocks noChangeAspect="1"/>
          </p:cNvSpPr>
          <p:nvPr/>
        </p:nvSpPr>
        <p:spPr>
          <a:xfrm>
            <a:off x="835263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073AD3-9460-4639-B19C-10D931A315A0}"/>
              </a:ext>
            </a:extLst>
          </p:cNvPr>
          <p:cNvSpPr>
            <a:spLocks noChangeAspect="1"/>
          </p:cNvSpPr>
          <p:nvPr/>
        </p:nvSpPr>
        <p:spPr>
          <a:xfrm>
            <a:off x="4599646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C8E283D-D865-4EC0-A548-DC8138C28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98" y="1103817"/>
            <a:ext cx="205335" cy="20533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CB87CCE-81DD-4ADD-935F-8E309EB7442A}"/>
              </a:ext>
            </a:extLst>
          </p:cNvPr>
          <p:cNvSpPr txBox="1"/>
          <p:nvPr/>
        </p:nvSpPr>
        <p:spPr>
          <a:xfrm>
            <a:off x="4893781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1B6EE4-262D-432B-B343-46717D2F902B}"/>
              </a:ext>
            </a:extLst>
          </p:cNvPr>
          <p:cNvSpPr txBox="1"/>
          <p:nvPr/>
        </p:nvSpPr>
        <p:spPr>
          <a:xfrm>
            <a:off x="4712839" y="1811931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D0CA31A-8041-406B-B017-8DB9DF32721B}"/>
              </a:ext>
            </a:extLst>
          </p:cNvPr>
          <p:cNvSpPr/>
          <p:nvPr/>
        </p:nvSpPr>
        <p:spPr>
          <a:xfrm>
            <a:off x="5383839" y="1780285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sam0909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AA3EC6-F6B3-420A-ADE7-8A0665EB8DFA}"/>
              </a:ext>
            </a:extLst>
          </p:cNvPr>
          <p:cNvSpPr txBox="1"/>
          <p:nvPr/>
        </p:nvSpPr>
        <p:spPr>
          <a:xfrm>
            <a:off x="4712839" y="228066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이름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D66408F-5606-4A73-ACC5-09A6B7F49471}"/>
              </a:ext>
            </a:extLst>
          </p:cNvPr>
          <p:cNvSpPr/>
          <p:nvPr/>
        </p:nvSpPr>
        <p:spPr>
          <a:xfrm>
            <a:off x="5383839" y="224901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홍길동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2A7C30-624E-48A6-8A8A-F57700410A55}"/>
              </a:ext>
            </a:extLst>
          </p:cNvPr>
          <p:cNvSpPr txBox="1"/>
          <p:nvPr/>
        </p:nvSpPr>
        <p:spPr>
          <a:xfrm>
            <a:off x="4712839" y="2742730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전화번호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6927C9F-7927-40A8-B0E1-A5A12756CC3E}"/>
              </a:ext>
            </a:extLst>
          </p:cNvPr>
          <p:cNvSpPr/>
          <p:nvPr/>
        </p:nvSpPr>
        <p:spPr>
          <a:xfrm>
            <a:off x="5383839" y="2711084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01034562222</a:t>
            </a:r>
            <a:endParaRPr lang="ko-KR" altLang="en-US" sz="900" dirty="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287D9F-75A1-40FA-913A-960FD748F5F6}"/>
              </a:ext>
            </a:extLst>
          </p:cNvPr>
          <p:cNvSpPr txBox="1"/>
          <p:nvPr/>
        </p:nvSpPr>
        <p:spPr>
          <a:xfrm>
            <a:off x="4712839" y="320479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9C3F84E-33EE-4589-AAF9-7554D3F20675}"/>
              </a:ext>
            </a:extLst>
          </p:cNvPr>
          <p:cNvSpPr/>
          <p:nvPr/>
        </p:nvSpPr>
        <p:spPr>
          <a:xfrm>
            <a:off x="5383839" y="317314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 dirty="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B389D5-86D6-4F88-B3FF-B0D4B810E931}"/>
              </a:ext>
            </a:extLst>
          </p:cNvPr>
          <p:cNvSpPr txBox="1"/>
          <p:nvPr/>
        </p:nvSpPr>
        <p:spPr>
          <a:xfrm>
            <a:off x="4712839" y="3617939"/>
            <a:ext cx="7373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 확인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918F3B7-5721-4B23-B430-55E65237026E}"/>
              </a:ext>
            </a:extLst>
          </p:cNvPr>
          <p:cNvSpPr/>
          <p:nvPr/>
        </p:nvSpPr>
        <p:spPr>
          <a:xfrm>
            <a:off x="5383839" y="3663237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66DDB-F34D-4B72-94AC-F38F10F1D6FD}"/>
              </a:ext>
            </a:extLst>
          </p:cNvPr>
          <p:cNvSpPr txBox="1"/>
          <p:nvPr/>
        </p:nvSpPr>
        <p:spPr>
          <a:xfrm>
            <a:off x="6353341" y="1530453"/>
            <a:ext cx="113043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9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는 필수 항목입니다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280DD252-ABD1-4638-A86F-8970CD89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480" y="1103817"/>
            <a:ext cx="205335" cy="20533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DE51459-04A5-4627-A5D5-AAB6C698EC1E}"/>
              </a:ext>
            </a:extLst>
          </p:cNvPr>
          <p:cNvSpPr txBox="1"/>
          <p:nvPr/>
        </p:nvSpPr>
        <p:spPr>
          <a:xfrm>
            <a:off x="8650263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362059-3979-4780-96BA-F7FF8FC0C70C}"/>
              </a:ext>
            </a:extLst>
          </p:cNvPr>
          <p:cNvSpPr txBox="1"/>
          <p:nvPr/>
        </p:nvSpPr>
        <p:spPr>
          <a:xfrm>
            <a:off x="8469321" y="1811931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C84E38D-9D0F-4E78-969C-642C7D46AB4B}"/>
              </a:ext>
            </a:extLst>
          </p:cNvPr>
          <p:cNvSpPr/>
          <p:nvPr/>
        </p:nvSpPr>
        <p:spPr>
          <a:xfrm>
            <a:off x="9140321" y="1780285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sam0909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1EFF0E-4DB4-4CF8-82CE-926B87103264}"/>
              </a:ext>
            </a:extLst>
          </p:cNvPr>
          <p:cNvSpPr txBox="1"/>
          <p:nvPr/>
        </p:nvSpPr>
        <p:spPr>
          <a:xfrm>
            <a:off x="8469321" y="228066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이름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537556AA-13E4-4CE5-8625-0FEFBFD6D5E9}"/>
              </a:ext>
            </a:extLst>
          </p:cNvPr>
          <p:cNvSpPr/>
          <p:nvPr/>
        </p:nvSpPr>
        <p:spPr>
          <a:xfrm>
            <a:off x="9140321" y="224901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홍길동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9F50EC-A2CB-4A8A-B344-4D91ED968E6B}"/>
              </a:ext>
            </a:extLst>
          </p:cNvPr>
          <p:cNvSpPr txBox="1"/>
          <p:nvPr/>
        </p:nvSpPr>
        <p:spPr>
          <a:xfrm>
            <a:off x="8469321" y="2742730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전화번호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3F5D605-EC37-4E42-901E-0D85E537754B}"/>
              </a:ext>
            </a:extLst>
          </p:cNvPr>
          <p:cNvSpPr/>
          <p:nvPr/>
        </p:nvSpPr>
        <p:spPr>
          <a:xfrm>
            <a:off x="9140321" y="2711084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01034562222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36308B7-879D-4722-8836-3E983ED950C9}"/>
              </a:ext>
            </a:extLst>
          </p:cNvPr>
          <p:cNvSpPr txBox="1"/>
          <p:nvPr/>
        </p:nvSpPr>
        <p:spPr>
          <a:xfrm>
            <a:off x="8469321" y="320479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C162461B-C13B-4DFF-9CE9-4B47269B1D8D}"/>
              </a:ext>
            </a:extLst>
          </p:cNvPr>
          <p:cNvSpPr/>
          <p:nvPr/>
        </p:nvSpPr>
        <p:spPr>
          <a:xfrm>
            <a:off x="9140321" y="317314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A30A711-0572-4935-B51D-620AEC895329}"/>
              </a:ext>
            </a:extLst>
          </p:cNvPr>
          <p:cNvSpPr txBox="1"/>
          <p:nvPr/>
        </p:nvSpPr>
        <p:spPr>
          <a:xfrm>
            <a:off x="8469321" y="3617939"/>
            <a:ext cx="7373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 확인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2304ABAA-E1C2-4E9D-8C24-A15268086148}"/>
              </a:ext>
            </a:extLst>
          </p:cNvPr>
          <p:cNvSpPr/>
          <p:nvPr/>
        </p:nvSpPr>
        <p:spPr>
          <a:xfrm>
            <a:off x="9140321" y="3663237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0C59A1-9555-43E0-BC41-824F63308F8D}"/>
              </a:ext>
            </a:extLst>
          </p:cNvPr>
          <p:cNvSpPr txBox="1"/>
          <p:nvPr/>
        </p:nvSpPr>
        <p:spPr>
          <a:xfrm>
            <a:off x="10109823" y="1530453"/>
            <a:ext cx="113043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9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는 필수 항목입니다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27A39E9F-159B-43B9-8078-9B6D10879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25" y="1103817"/>
            <a:ext cx="205335" cy="20533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A12DAD7-EA9D-4B61-910F-107A82A64891}"/>
              </a:ext>
            </a:extLst>
          </p:cNvPr>
          <p:cNvSpPr txBox="1"/>
          <p:nvPr/>
        </p:nvSpPr>
        <p:spPr>
          <a:xfrm>
            <a:off x="1129808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91AA0A-5AF9-4A10-A806-F4CC391B4F70}"/>
              </a:ext>
            </a:extLst>
          </p:cNvPr>
          <p:cNvSpPr txBox="1"/>
          <p:nvPr/>
        </p:nvSpPr>
        <p:spPr>
          <a:xfrm>
            <a:off x="948866" y="1811931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3D19CAF-971B-44F3-9003-7DBD27CA6903}"/>
              </a:ext>
            </a:extLst>
          </p:cNvPr>
          <p:cNvSpPr/>
          <p:nvPr/>
        </p:nvSpPr>
        <p:spPr>
          <a:xfrm>
            <a:off x="1619866" y="1780285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sam0909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EDCAD-9EF0-446D-98A8-FAA71E12E870}"/>
              </a:ext>
            </a:extLst>
          </p:cNvPr>
          <p:cNvSpPr txBox="1"/>
          <p:nvPr/>
        </p:nvSpPr>
        <p:spPr>
          <a:xfrm>
            <a:off x="948866" y="228066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이름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511C80B-5445-4642-B064-18651751A3AD}"/>
              </a:ext>
            </a:extLst>
          </p:cNvPr>
          <p:cNvSpPr/>
          <p:nvPr/>
        </p:nvSpPr>
        <p:spPr>
          <a:xfrm>
            <a:off x="1619866" y="224901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홍길동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B89922-E576-4F52-A9CA-F3A26E5B7512}"/>
              </a:ext>
            </a:extLst>
          </p:cNvPr>
          <p:cNvSpPr txBox="1"/>
          <p:nvPr/>
        </p:nvSpPr>
        <p:spPr>
          <a:xfrm>
            <a:off x="948866" y="2742730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전화번호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C955F643-2A9D-4FF6-A508-95C0282B4949}"/>
              </a:ext>
            </a:extLst>
          </p:cNvPr>
          <p:cNvSpPr/>
          <p:nvPr/>
        </p:nvSpPr>
        <p:spPr>
          <a:xfrm>
            <a:off x="1619866" y="2711084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01034562222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7D690D-CCD4-4A5F-BDC1-D3E6A0876E54}"/>
              </a:ext>
            </a:extLst>
          </p:cNvPr>
          <p:cNvSpPr txBox="1"/>
          <p:nvPr/>
        </p:nvSpPr>
        <p:spPr>
          <a:xfrm>
            <a:off x="948866" y="320479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</a:t>
            </a:r>
            <a:endParaRPr lang="ko-KR" altLang="en-US" sz="1000" dirty="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7D958979-D9CE-48A2-9DC0-A0DE310247AA}"/>
              </a:ext>
            </a:extLst>
          </p:cNvPr>
          <p:cNvSpPr/>
          <p:nvPr/>
        </p:nvSpPr>
        <p:spPr>
          <a:xfrm>
            <a:off x="1619866" y="317314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 dirty="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CCAE58F-4FD9-4C35-8544-9C23032FAD91}"/>
              </a:ext>
            </a:extLst>
          </p:cNvPr>
          <p:cNvSpPr txBox="1"/>
          <p:nvPr/>
        </p:nvSpPr>
        <p:spPr>
          <a:xfrm>
            <a:off x="948866" y="3617939"/>
            <a:ext cx="7373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 확인</a:t>
            </a:r>
            <a:endParaRPr lang="ko-KR" altLang="en-US" sz="1000" dirty="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9B1F1851-3442-4FB0-BF27-2DF1E7D05270}"/>
              </a:ext>
            </a:extLst>
          </p:cNvPr>
          <p:cNvSpPr/>
          <p:nvPr/>
        </p:nvSpPr>
        <p:spPr>
          <a:xfrm>
            <a:off x="1619866" y="3663237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8DF3C9-0191-4EB3-8AEC-481B76716177}"/>
              </a:ext>
            </a:extLst>
          </p:cNvPr>
          <p:cNvSpPr txBox="1"/>
          <p:nvPr/>
        </p:nvSpPr>
        <p:spPr>
          <a:xfrm>
            <a:off x="2589368" y="1530453"/>
            <a:ext cx="113043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9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는 필수 항목입니다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261200B-BF28-4A76-8F26-AC637C8FB026}"/>
              </a:ext>
            </a:extLst>
          </p:cNvPr>
          <p:cNvSpPr txBox="1"/>
          <p:nvPr/>
        </p:nvSpPr>
        <p:spPr>
          <a:xfrm>
            <a:off x="1026040" y="5653863"/>
            <a:ext cx="261802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전화번호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비밀번호를 수정 가능하며</a:t>
            </a:r>
            <a:endParaRPr lang="en-US" altLang="ko-KR" sz="1000" dirty="0"/>
          </a:p>
          <a:p>
            <a:pPr algn="ctr"/>
            <a:r>
              <a:rPr lang="ko-KR" altLang="en-US" sz="1000" dirty="0"/>
              <a:t>비밀번호는 변경하지 않을 때는 공란 상태</a:t>
            </a:r>
            <a:r>
              <a:rPr lang="en-US" altLang="ko-KR" sz="1000" dirty="0"/>
              <a:t>,</a:t>
            </a:r>
          </a:p>
          <a:p>
            <a:pPr algn="ctr"/>
            <a:r>
              <a:rPr lang="ko-KR" altLang="en-US" sz="1000" dirty="0"/>
              <a:t>변경 시 변경할 비밀번호 입력 </a:t>
            </a:r>
            <a:endParaRPr lang="en-US" altLang="ko-KR" sz="1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4C6998D-E024-4212-90BA-C02B5B314807}"/>
              </a:ext>
            </a:extLst>
          </p:cNvPr>
          <p:cNvSpPr txBox="1"/>
          <p:nvPr/>
        </p:nvSpPr>
        <p:spPr>
          <a:xfrm>
            <a:off x="8655927" y="5730807"/>
            <a:ext cx="24160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비밀번호와 비밀번호 확인 입력 내용이</a:t>
            </a:r>
            <a:endParaRPr lang="en-US" altLang="ko-KR" sz="1000"/>
          </a:p>
          <a:p>
            <a:pPr algn="ctr"/>
            <a:r>
              <a:rPr lang="ko-KR" altLang="en-US" sz="1000"/>
              <a:t>불일치할 경우 팝업 출력</a:t>
            </a:r>
            <a:endParaRPr lang="en-US" altLang="ko-KR" sz="100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45671AF-B5E7-4E9F-8553-9B9122FB2B42}"/>
              </a:ext>
            </a:extLst>
          </p:cNvPr>
          <p:cNvSpPr>
            <a:spLocks noChangeAspect="1"/>
          </p:cNvSpPr>
          <p:nvPr/>
        </p:nvSpPr>
        <p:spPr>
          <a:xfrm>
            <a:off x="8358208" y="943247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0C205D36-EE71-48F7-8C5F-3F0696EC8DCF}"/>
              </a:ext>
            </a:extLst>
          </p:cNvPr>
          <p:cNvSpPr/>
          <p:nvPr/>
        </p:nvSpPr>
        <p:spPr>
          <a:xfrm>
            <a:off x="8576528" y="2348274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ED58C68-31F2-4E1F-BFCC-6CAC387AD702}"/>
              </a:ext>
            </a:extLst>
          </p:cNvPr>
          <p:cNvSpPr txBox="1"/>
          <p:nvPr/>
        </p:nvSpPr>
        <p:spPr>
          <a:xfrm>
            <a:off x="9204960" y="2459387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8481FC9-FFCF-4DB2-8A34-C12F5A239272}"/>
              </a:ext>
            </a:extLst>
          </p:cNvPr>
          <p:cNvCxnSpPr/>
          <p:nvPr/>
        </p:nvCxnSpPr>
        <p:spPr>
          <a:xfrm>
            <a:off x="8573051" y="2799282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1CD70D2E-D4D5-41DC-A0F6-605B1EB8A27E}"/>
              </a:ext>
            </a:extLst>
          </p:cNvPr>
          <p:cNvSpPr txBox="1"/>
          <p:nvPr/>
        </p:nvSpPr>
        <p:spPr>
          <a:xfrm>
            <a:off x="8757264" y="3087234"/>
            <a:ext cx="221195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비밀번호가 일치하지 않습니다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0C18A554-37CF-46D2-93BA-45526B4AB66C}"/>
              </a:ext>
            </a:extLst>
          </p:cNvPr>
          <p:cNvSpPr/>
          <p:nvPr/>
        </p:nvSpPr>
        <p:spPr>
          <a:xfrm>
            <a:off x="9239838" y="3563561"/>
            <a:ext cx="1239641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pic>
        <p:nvPicPr>
          <p:cNvPr id="183" name="그림 182">
            <a:extLst>
              <a:ext uri="{FF2B5EF4-FFF2-40B4-BE49-F238E27FC236}">
                <a16:creationId xmlns:a16="http://schemas.microsoft.com/office/drawing/2014/main" id="{21718B7E-1697-4E42-B05B-0E37A212C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37" y="5258541"/>
            <a:ext cx="186932" cy="242769"/>
          </a:xfrm>
          <a:prstGeom prst="rect">
            <a:avLst/>
          </a:prstGeom>
        </p:spPr>
      </p:pic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74CED21E-85CF-4F25-BB3A-85ADA766D10F}"/>
              </a:ext>
            </a:extLst>
          </p:cNvPr>
          <p:cNvCxnSpPr>
            <a:cxnSpLocks/>
            <a:stCxn id="183" idx="3"/>
            <a:endCxn id="178" idx="1"/>
          </p:cNvCxnSpPr>
          <p:nvPr/>
        </p:nvCxnSpPr>
        <p:spPr>
          <a:xfrm flipV="1">
            <a:off x="7359569" y="3195169"/>
            <a:ext cx="1216959" cy="2184757"/>
          </a:xfrm>
          <a:prstGeom prst="bentConnector3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2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ED9D12-A59C-4B20-87B6-9B73343E5C3E}"/>
              </a:ext>
            </a:extLst>
          </p:cNvPr>
          <p:cNvSpPr/>
          <p:nvPr/>
        </p:nvSpPr>
        <p:spPr>
          <a:xfrm>
            <a:off x="835673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30C4D0-5E6A-4BDB-AD64-70725EAC0532}"/>
              </a:ext>
            </a:extLst>
          </p:cNvPr>
          <p:cNvSpPr/>
          <p:nvPr/>
        </p:nvSpPr>
        <p:spPr>
          <a:xfrm>
            <a:off x="839169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수정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2E5DBC-0BBE-4E2B-A180-8E6113358BB4}"/>
              </a:ext>
            </a:extLst>
          </p:cNvPr>
          <p:cNvSpPr/>
          <p:nvPr/>
        </p:nvSpPr>
        <p:spPr>
          <a:xfrm>
            <a:off x="4603142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수정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83116D8-E591-4C70-88A0-C12A14E704B1}"/>
              </a:ext>
            </a:extLst>
          </p:cNvPr>
          <p:cNvSpPr/>
          <p:nvPr/>
        </p:nvSpPr>
        <p:spPr>
          <a:xfrm>
            <a:off x="4599646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355B76-0478-4EC1-8D1D-2C9F0F42061C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 정보 수정 화면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073AD3-9460-4639-B19C-10D931A315A0}"/>
              </a:ext>
            </a:extLst>
          </p:cNvPr>
          <p:cNvSpPr>
            <a:spLocks noChangeAspect="1"/>
          </p:cNvSpPr>
          <p:nvPr/>
        </p:nvSpPr>
        <p:spPr>
          <a:xfrm>
            <a:off x="4599646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C8E283D-D865-4EC0-A548-DC8138C28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98" y="1103817"/>
            <a:ext cx="205335" cy="20533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CB87CCE-81DD-4ADD-935F-8E309EB7442A}"/>
              </a:ext>
            </a:extLst>
          </p:cNvPr>
          <p:cNvSpPr txBox="1"/>
          <p:nvPr/>
        </p:nvSpPr>
        <p:spPr>
          <a:xfrm>
            <a:off x="4893781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1B6EE4-262D-432B-B343-46717D2F902B}"/>
              </a:ext>
            </a:extLst>
          </p:cNvPr>
          <p:cNvSpPr txBox="1"/>
          <p:nvPr/>
        </p:nvSpPr>
        <p:spPr>
          <a:xfrm>
            <a:off x="4712839" y="1811931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D0CA31A-8041-406B-B017-8DB9DF32721B}"/>
              </a:ext>
            </a:extLst>
          </p:cNvPr>
          <p:cNvSpPr/>
          <p:nvPr/>
        </p:nvSpPr>
        <p:spPr>
          <a:xfrm>
            <a:off x="5383839" y="1780285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sam0909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AA3EC6-F6B3-420A-ADE7-8A0665EB8DFA}"/>
              </a:ext>
            </a:extLst>
          </p:cNvPr>
          <p:cNvSpPr txBox="1"/>
          <p:nvPr/>
        </p:nvSpPr>
        <p:spPr>
          <a:xfrm>
            <a:off x="4712839" y="228066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이름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D66408F-5606-4A73-ACC5-09A6B7F49471}"/>
              </a:ext>
            </a:extLst>
          </p:cNvPr>
          <p:cNvSpPr/>
          <p:nvPr/>
        </p:nvSpPr>
        <p:spPr>
          <a:xfrm>
            <a:off x="5383839" y="224901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홍길동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2A7C30-624E-48A6-8A8A-F57700410A55}"/>
              </a:ext>
            </a:extLst>
          </p:cNvPr>
          <p:cNvSpPr txBox="1"/>
          <p:nvPr/>
        </p:nvSpPr>
        <p:spPr>
          <a:xfrm>
            <a:off x="4712839" y="2742730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전화번호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6927C9F-7927-40A8-B0E1-A5A12756CC3E}"/>
              </a:ext>
            </a:extLst>
          </p:cNvPr>
          <p:cNvSpPr/>
          <p:nvPr/>
        </p:nvSpPr>
        <p:spPr>
          <a:xfrm>
            <a:off x="5383839" y="2711084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01034562222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287D9F-75A1-40FA-913A-960FD748F5F6}"/>
              </a:ext>
            </a:extLst>
          </p:cNvPr>
          <p:cNvSpPr txBox="1"/>
          <p:nvPr/>
        </p:nvSpPr>
        <p:spPr>
          <a:xfrm>
            <a:off x="4712839" y="320479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9C3F84E-33EE-4589-AAF9-7554D3F20675}"/>
              </a:ext>
            </a:extLst>
          </p:cNvPr>
          <p:cNvSpPr/>
          <p:nvPr/>
        </p:nvSpPr>
        <p:spPr>
          <a:xfrm>
            <a:off x="5383839" y="317314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B389D5-86D6-4F88-B3FF-B0D4B810E931}"/>
              </a:ext>
            </a:extLst>
          </p:cNvPr>
          <p:cNvSpPr txBox="1"/>
          <p:nvPr/>
        </p:nvSpPr>
        <p:spPr>
          <a:xfrm>
            <a:off x="4712839" y="3617939"/>
            <a:ext cx="7373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 확인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918F3B7-5721-4B23-B430-55E65237026E}"/>
              </a:ext>
            </a:extLst>
          </p:cNvPr>
          <p:cNvSpPr/>
          <p:nvPr/>
        </p:nvSpPr>
        <p:spPr>
          <a:xfrm>
            <a:off x="5383839" y="3663237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66DDB-F34D-4B72-94AC-F38F10F1D6FD}"/>
              </a:ext>
            </a:extLst>
          </p:cNvPr>
          <p:cNvSpPr txBox="1"/>
          <p:nvPr/>
        </p:nvSpPr>
        <p:spPr>
          <a:xfrm>
            <a:off x="6353341" y="1530453"/>
            <a:ext cx="113043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9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는 필수 항목입니다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27A39E9F-159B-43B9-8078-9B6D10879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25" y="1103817"/>
            <a:ext cx="205335" cy="20533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A12DAD7-EA9D-4B61-910F-107A82A64891}"/>
              </a:ext>
            </a:extLst>
          </p:cNvPr>
          <p:cNvSpPr txBox="1"/>
          <p:nvPr/>
        </p:nvSpPr>
        <p:spPr>
          <a:xfrm>
            <a:off x="1129808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91AA0A-5AF9-4A10-A806-F4CC391B4F70}"/>
              </a:ext>
            </a:extLst>
          </p:cNvPr>
          <p:cNvSpPr txBox="1"/>
          <p:nvPr/>
        </p:nvSpPr>
        <p:spPr>
          <a:xfrm>
            <a:off x="948866" y="1811931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3D19CAF-971B-44F3-9003-7DBD27CA6903}"/>
              </a:ext>
            </a:extLst>
          </p:cNvPr>
          <p:cNvSpPr/>
          <p:nvPr/>
        </p:nvSpPr>
        <p:spPr>
          <a:xfrm>
            <a:off x="1619866" y="1780285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sam0909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EDCAD-9EF0-446D-98A8-FAA71E12E870}"/>
              </a:ext>
            </a:extLst>
          </p:cNvPr>
          <p:cNvSpPr txBox="1"/>
          <p:nvPr/>
        </p:nvSpPr>
        <p:spPr>
          <a:xfrm>
            <a:off x="948866" y="228066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이름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511C80B-5445-4642-B064-18651751A3AD}"/>
              </a:ext>
            </a:extLst>
          </p:cNvPr>
          <p:cNvSpPr/>
          <p:nvPr/>
        </p:nvSpPr>
        <p:spPr>
          <a:xfrm>
            <a:off x="1619866" y="224901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홍길동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B89922-E576-4F52-A9CA-F3A26E5B7512}"/>
              </a:ext>
            </a:extLst>
          </p:cNvPr>
          <p:cNvSpPr txBox="1"/>
          <p:nvPr/>
        </p:nvSpPr>
        <p:spPr>
          <a:xfrm>
            <a:off x="948866" y="2742730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전화번호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C955F643-2A9D-4FF6-A508-95C0282B4949}"/>
              </a:ext>
            </a:extLst>
          </p:cNvPr>
          <p:cNvSpPr/>
          <p:nvPr/>
        </p:nvSpPr>
        <p:spPr>
          <a:xfrm>
            <a:off x="1619866" y="2711084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01034562222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7D690D-CCD4-4A5F-BDC1-D3E6A0876E54}"/>
              </a:ext>
            </a:extLst>
          </p:cNvPr>
          <p:cNvSpPr txBox="1"/>
          <p:nvPr/>
        </p:nvSpPr>
        <p:spPr>
          <a:xfrm>
            <a:off x="948866" y="320479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</a:t>
            </a:r>
            <a:endParaRPr lang="ko-KR" altLang="en-US" sz="1000" dirty="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7D958979-D9CE-48A2-9DC0-A0DE310247AA}"/>
              </a:ext>
            </a:extLst>
          </p:cNvPr>
          <p:cNvSpPr/>
          <p:nvPr/>
        </p:nvSpPr>
        <p:spPr>
          <a:xfrm>
            <a:off x="1619866" y="317314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CCAE58F-4FD9-4C35-8544-9C23032FAD91}"/>
              </a:ext>
            </a:extLst>
          </p:cNvPr>
          <p:cNvSpPr txBox="1"/>
          <p:nvPr/>
        </p:nvSpPr>
        <p:spPr>
          <a:xfrm>
            <a:off x="948866" y="3617939"/>
            <a:ext cx="7373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 확인</a:t>
            </a:r>
            <a:endParaRPr lang="ko-KR" altLang="en-US" sz="1000" dirty="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9B1F1851-3442-4FB0-BF27-2DF1E7D05270}"/>
              </a:ext>
            </a:extLst>
          </p:cNvPr>
          <p:cNvSpPr/>
          <p:nvPr/>
        </p:nvSpPr>
        <p:spPr>
          <a:xfrm>
            <a:off x="1619866" y="3663237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8DF3C9-0191-4EB3-8AEC-481B76716177}"/>
              </a:ext>
            </a:extLst>
          </p:cNvPr>
          <p:cNvSpPr txBox="1"/>
          <p:nvPr/>
        </p:nvSpPr>
        <p:spPr>
          <a:xfrm>
            <a:off x="2589368" y="1530453"/>
            <a:ext cx="113043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9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는 필수 항목입니다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4C6998D-E024-4212-90BA-C02B5B314807}"/>
              </a:ext>
            </a:extLst>
          </p:cNvPr>
          <p:cNvSpPr txBox="1"/>
          <p:nvPr/>
        </p:nvSpPr>
        <p:spPr>
          <a:xfrm>
            <a:off x="8848292" y="5730807"/>
            <a:ext cx="20313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취소 버튼을 누르면</a:t>
            </a:r>
            <a:endParaRPr lang="en-US" altLang="ko-KR" sz="1000"/>
          </a:p>
          <a:p>
            <a:pPr algn="ctr"/>
            <a:r>
              <a:rPr lang="ko-KR" altLang="en-US" sz="1000"/>
              <a:t>회원 정보 수정 화면으로 </a:t>
            </a:r>
            <a:r>
              <a:rPr lang="ko-KR" altLang="en-US" sz="1000" err="1"/>
              <a:t>돌아감</a:t>
            </a:r>
            <a:endParaRPr lang="en-US" altLang="ko-KR" sz="100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3B8CE87-0B2B-4F3C-8DBF-1E768F4AA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03" y="5258541"/>
            <a:ext cx="186932" cy="242769"/>
          </a:xfrm>
          <a:prstGeom prst="rect">
            <a:avLst/>
          </a:prstGeom>
        </p:spPr>
      </p:pic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079C9C1-627E-46CB-AE7B-F5EDA7E910EC}"/>
              </a:ext>
            </a:extLst>
          </p:cNvPr>
          <p:cNvCxnSpPr>
            <a:cxnSpLocks/>
            <a:stCxn id="61" idx="3"/>
            <a:endCxn id="77" idx="1"/>
          </p:cNvCxnSpPr>
          <p:nvPr/>
        </p:nvCxnSpPr>
        <p:spPr>
          <a:xfrm flipV="1">
            <a:off x="3620735" y="3213258"/>
            <a:ext cx="1203100" cy="2166668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3407CA-0B0D-4B03-9252-7D6429F00B7B}"/>
              </a:ext>
            </a:extLst>
          </p:cNvPr>
          <p:cNvSpPr>
            <a:spLocks noChangeAspect="1"/>
          </p:cNvSpPr>
          <p:nvPr/>
        </p:nvSpPr>
        <p:spPr>
          <a:xfrm>
            <a:off x="4601062" y="943246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84A24F4-F84E-4901-AA28-5B20DDAE2D12}"/>
              </a:ext>
            </a:extLst>
          </p:cNvPr>
          <p:cNvSpPr/>
          <p:nvPr/>
        </p:nvSpPr>
        <p:spPr>
          <a:xfrm>
            <a:off x="4823835" y="2366363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E947ADF-17B9-43E7-A65F-0175F8BDB8E3}"/>
              </a:ext>
            </a:extLst>
          </p:cNvPr>
          <p:cNvSpPr txBox="1"/>
          <p:nvPr/>
        </p:nvSpPr>
        <p:spPr>
          <a:xfrm>
            <a:off x="5452267" y="2477476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EF0A97F5-7C33-46ED-AD2F-34818C4990AC}"/>
              </a:ext>
            </a:extLst>
          </p:cNvPr>
          <p:cNvSpPr/>
          <p:nvPr/>
        </p:nvSpPr>
        <p:spPr>
          <a:xfrm>
            <a:off x="6209021" y="3563561"/>
            <a:ext cx="830720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811B041-DC61-4CA1-93C8-3F9796392E28}"/>
              </a:ext>
            </a:extLst>
          </p:cNvPr>
          <p:cNvSpPr/>
          <p:nvPr/>
        </p:nvSpPr>
        <p:spPr>
          <a:xfrm>
            <a:off x="5196837" y="3555372"/>
            <a:ext cx="830720" cy="343699"/>
          </a:xfrm>
          <a:prstGeom prst="roundRect">
            <a:avLst>
              <a:gd name="adj" fmla="val 46102"/>
            </a:avLst>
          </a:prstGeom>
          <a:noFill/>
          <a:ln>
            <a:solidFill>
              <a:srgbClr val="5C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취소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39E2B8C7-2640-4572-BF25-AF1456FDF757}"/>
              </a:ext>
            </a:extLst>
          </p:cNvPr>
          <p:cNvCxnSpPr/>
          <p:nvPr/>
        </p:nvCxnSpPr>
        <p:spPr>
          <a:xfrm>
            <a:off x="4820358" y="2809815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7ACF224-C08B-4FDA-8334-0119A3569968}"/>
              </a:ext>
            </a:extLst>
          </p:cNvPr>
          <p:cNvSpPr txBox="1"/>
          <p:nvPr/>
        </p:nvSpPr>
        <p:spPr>
          <a:xfrm>
            <a:off x="5004571" y="3097767"/>
            <a:ext cx="221195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수정하시겠습니까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?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AE231E3-E087-4142-A5E6-2DD1EF28B419}"/>
              </a:ext>
            </a:extLst>
          </p:cNvPr>
          <p:cNvSpPr/>
          <p:nvPr/>
        </p:nvSpPr>
        <p:spPr>
          <a:xfrm>
            <a:off x="8359624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수정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737172A-863B-4A75-B389-8EFD99AED58E}"/>
              </a:ext>
            </a:extLst>
          </p:cNvPr>
          <p:cNvSpPr/>
          <p:nvPr/>
        </p:nvSpPr>
        <p:spPr>
          <a:xfrm>
            <a:off x="8356128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CF4E7E6-9E99-40C5-AD42-2A727425B10C}"/>
              </a:ext>
            </a:extLst>
          </p:cNvPr>
          <p:cNvSpPr>
            <a:spLocks noChangeAspect="1"/>
          </p:cNvSpPr>
          <p:nvPr/>
        </p:nvSpPr>
        <p:spPr>
          <a:xfrm>
            <a:off x="835263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13D5F03D-7C3A-4A75-AE19-03AD08ECE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480" y="1103817"/>
            <a:ext cx="205335" cy="205335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7108771-A284-4B64-A74A-8EAFF4438B0F}"/>
              </a:ext>
            </a:extLst>
          </p:cNvPr>
          <p:cNvSpPr txBox="1"/>
          <p:nvPr/>
        </p:nvSpPr>
        <p:spPr>
          <a:xfrm>
            <a:off x="8650263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8E41B2B-0674-4107-9482-21E0AB2A48E3}"/>
              </a:ext>
            </a:extLst>
          </p:cNvPr>
          <p:cNvSpPr txBox="1"/>
          <p:nvPr/>
        </p:nvSpPr>
        <p:spPr>
          <a:xfrm>
            <a:off x="8469321" y="1811931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45C18F4E-48C3-418E-B553-387422BA79ED}"/>
              </a:ext>
            </a:extLst>
          </p:cNvPr>
          <p:cNvSpPr/>
          <p:nvPr/>
        </p:nvSpPr>
        <p:spPr>
          <a:xfrm>
            <a:off x="9140321" y="1780285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sam0909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1DF02C5-B95F-41FE-9FFF-01952B8A4E85}"/>
              </a:ext>
            </a:extLst>
          </p:cNvPr>
          <p:cNvSpPr txBox="1"/>
          <p:nvPr/>
        </p:nvSpPr>
        <p:spPr>
          <a:xfrm>
            <a:off x="8469321" y="228066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이름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0E2FBF57-FA5E-4293-B297-041290695FE8}"/>
              </a:ext>
            </a:extLst>
          </p:cNvPr>
          <p:cNvSpPr/>
          <p:nvPr/>
        </p:nvSpPr>
        <p:spPr>
          <a:xfrm>
            <a:off x="9140321" y="224901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홍길동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EA1E81E-C803-4BAC-ABC1-54DCB1144245}"/>
              </a:ext>
            </a:extLst>
          </p:cNvPr>
          <p:cNvSpPr txBox="1"/>
          <p:nvPr/>
        </p:nvSpPr>
        <p:spPr>
          <a:xfrm>
            <a:off x="8469321" y="2742730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전화번호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38E20487-1E92-48C9-A299-3B8BDDC07A3D}"/>
              </a:ext>
            </a:extLst>
          </p:cNvPr>
          <p:cNvSpPr/>
          <p:nvPr/>
        </p:nvSpPr>
        <p:spPr>
          <a:xfrm>
            <a:off x="9140321" y="2711084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01034562222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8BF8B80-9835-4034-BAAC-30D81A03324C}"/>
              </a:ext>
            </a:extLst>
          </p:cNvPr>
          <p:cNvSpPr txBox="1"/>
          <p:nvPr/>
        </p:nvSpPr>
        <p:spPr>
          <a:xfrm>
            <a:off x="8469321" y="320479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</a:t>
            </a:r>
            <a:endParaRPr lang="ko-KR" altLang="en-US" sz="1000" dirty="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69AA4F2C-4794-40B0-B479-BFFCF26C96C2}"/>
              </a:ext>
            </a:extLst>
          </p:cNvPr>
          <p:cNvSpPr/>
          <p:nvPr/>
        </p:nvSpPr>
        <p:spPr>
          <a:xfrm>
            <a:off x="9140321" y="317314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419975E-D143-4AB7-9A36-B70661413815}"/>
              </a:ext>
            </a:extLst>
          </p:cNvPr>
          <p:cNvSpPr txBox="1"/>
          <p:nvPr/>
        </p:nvSpPr>
        <p:spPr>
          <a:xfrm>
            <a:off x="8469321" y="3617939"/>
            <a:ext cx="7373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 확인</a:t>
            </a:r>
            <a:endParaRPr lang="ko-KR" altLang="en-US" sz="1000" dirty="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706402CB-7477-4AF3-A880-42BC5A6EB809}"/>
              </a:ext>
            </a:extLst>
          </p:cNvPr>
          <p:cNvSpPr/>
          <p:nvPr/>
        </p:nvSpPr>
        <p:spPr>
          <a:xfrm>
            <a:off x="9140321" y="3663237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28017C7-9474-4C90-B34D-ED649CF698DF}"/>
              </a:ext>
            </a:extLst>
          </p:cNvPr>
          <p:cNvSpPr txBox="1"/>
          <p:nvPr/>
        </p:nvSpPr>
        <p:spPr>
          <a:xfrm>
            <a:off x="10109823" y="1530453"/>
            <a:ext cx="113043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9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는 필수 항목입니다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162" name="그림 161">
            <a:extLst>
              <a:ext uri="{FF2B5EF4-FFF2-40B4-BE49-F238E27FC236}">
                <a16:creationId xmlns:a16="http://schemas.microsoft.com/office/drawing/2014/main" id="{55203F03-C035-4D6F-AB0D-BF43438EC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47" y="3785567"/>
            <a:ext cx="186932" cy="242769"/>
          </a:xfrm>
          <a:prstGeom prst="rect">
            <a:avLst/>
          </a:prstGeom>
        </p:spPr>
      </p:pic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ABCEBE26-4F02-4A3A-A7D7-74CEB570CCAA}"/>
              </a:ext>
            </a:extLst>
          </p:cNvPr>
          <p:cNvCxnSpPr>
            <a:cxnSpLocks/>
            <a:stCxn id="162" idx="3"/>
            <a:endCxn id="142" idx="1"/>
          </p:cNvCxnSpPr>
          <p:nvPr/>
        </p:nvCxnSpPr>
        <p:spPr>
          <a:xfrm flipV="1">
            <a:off x="6040879" y="3195688"/>
            <a:ext cx="2311753" cy="711264"/>
          </a:xfrm>
          <a:prstGeom prst="bentConnector3">
            <a:avLst>
              <a:gd name="adj1" fmla="val 83288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C99E56E-2FBA-4068-9C6C-61FB72F4A171}"/>
              </a:ext>
            </a:extLst>
          </p:cNvPr>
          <p:cNvSpPr txBox="1"/>
          <p:nvPr/>
        </p:nvSpPr>
        <p:spPr>
          <a:xfrm>
            <a:off x="5460370" y="5730807"/>
            <a:ext cx="130035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수정 버튼을 누르면</a:t>
            </a:r>
            <a:endParaRPr lang="en-US" altLang="ko-KR" sz="1000"/>
          </a:p>
          <a:p>
            <a:pPr algn="ctr"/>
            <a:r>
              <a:rPr lang="ko-KR" altLang="en-US" sz="1000"/>
              <a:t>팝업 출력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7662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2E5DBC-0BBE-4E2B-A180-8E6113358BB4}"/>
              </a:ext>
            </a:extLst>
          </p:cNvPr>
          <p:cNvSpPr/>
          <p:nvPr/>
        </p:nvSpPr>
        <p:spPr>
          <a:xfrm>
            <a:off x="835195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수정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83116D8-E591-4C70-88A0-C12A14E704B1}"/>
              </a:ext>
            </a:extLst>
          </p:cNvPr>
          <p:cNvSpPr/>
          <p:nvPr/>
        </p:nvSpPr>
        <p:spPr>
          <a:xfrm>
            <a:off x="831699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 정보 수정 화면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073AD3-9460-4639-B19C-10D931A315A0}"/>
              </a:ext>
            </a:extLst>
          </p:cNvPr>
          <p:cNvSpPr>
            <a:spLocks noChangeAspect="1"/>
          </p:cNvSpPr>
          <p:nvPr/>
        </p:nvSpPr>
        <p:spPr>
          <a:xfrm>
            <a:off x="831699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C8E283D-D865-4EC0-A548-DC8138C28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51" y="1103817"/>
            <a:ext cx="205335" cy="20533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CB87CCE-81DD-4ADD-935F-8E309EB7442A}"/>
              </a:ext>
            </a:extLst>
          </p:cNvPr>
          <p:cNvSpPr txBox="1"/>
          <p:nvPr/>
        </p:nvSpPr>
        <p:spPr>
          <a:xfrm>
            <a:off x="1125834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1B6EE4-262D-432B-B343-46717D2F902B}"/>
              </a:ext>
            </a:extLst>
          </p:cNvPr>
          <p:cNvSpPr txBox="1"/>
          <p:nvPr/>
        </p:nvSpPr>
        <p:spPr>
          <a:xfrm>
            <a:off x="944892" y="1811931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D0CA31A-8041-406B-B017-8DB9DF32721B}"/>
              </a:ext>
            </a:extLst>
          </p:cNvPr>
          <p:cNvSpPr/>
          <p:nvPr/>
        </p:nvSpPr>
        <p:spPr>
          <a:xfrm>
            <a:off x="1615892" y="1780285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sam0909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AA3EC6-F6B3-420A-ADE7-8A0665EB8DFA}"/>
              </a:ext>
            </a:extLst>
          </p:cNvPr>
          <p:cNvSpPr txBox="1"/>
          <p:nvPr/>
        </p:nvSpPr>
        <p:spPr>
          <a:xfrm>
            <a:off x="944892" y="228066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이름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D66408F-5606-4A73-ACC5-09A6B7F49471}"/>
              </a:ext>
            </a:extLst>
          </p:cNvPr>
          <p:cNvSpPr/>
          <p:nvPr/>
        </p:nvSpPr>
        <p:spPr>
          <a:xfrm>
            <a:off x="1615892" y="224901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홍길동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2A7C30-624E-48A6-8A8A-F57700410A55}"/>
              </a:ext>
            </a:extLst>
          </p:cNvPr>
          <p:cNvSpPr txBox="1"/>
          <p:nvPr/>
        </p:nvSpPr>
        <p:spPr>
          <a:xfrm>
            <a:off x="944892" y="2742730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전화번호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6927C9F-7927-40A8-B0E1-A5A12756CC3E}"/>
              </a:ext>
            </a:extLst>
          </p:cNvPr>
          <p:cNvSpPr/>
          <p:nvPr/>
        </p:nvSpPr>
        <p:spPr>
          <a:xfrm>
            <a:off x="1615892" y="2711084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01034562222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287D9F-75A1-40FA-913A-960FD748F5F6}"/>
              </a:ext>
            </a:extLst>
          </p:cNvPr>
          <p:cNvSpPr txBox="1"/>
          <p:nvPr/>
        </p:nvSpPr>
        <p:spPr>
          <a:xfrm>
            <a:off x="944892" y="320479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9C3F84E-33EE-4589-AAF9-7554D3F20675}"/>
              </a:ext>
            </a:extLst>
          </p:cNvPr>
          <p:cNvSpPr/>
          <p:nvPr/>
        </p:nvSpPr>
        <p:spPr>
          <a:xfrm>
            <a:off x="1615892" y="317314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B389D5-86D6-4F88-B3FF-B0D4B810E931}"/>
              </a:ext>
            </a:extLst>
          </p:cNvPr>
          <p:cNvSpPr txBox="1"/>
          <p:nvPr/>
        </p:nvSpPr>
        <p:spPr>
          <a:xfrm>
            <a:off x="944892" y="3617939"/>
            <a:ext cx="7373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 확인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918F3B7-5721-4B23-B430-55E65237026E}"/>
              </a:ext>
            </a:extLst>
          </p:cNvPr>
          <p:cNvSpPr/>
          <p:nvPr/>
        </p:nvSpPr>
        <p:spPr>
          <a:xfrm>
            <a:off x="1615892" y="3663237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66DDB-F34D-4B72-94AC-F38F10F1D6FD}"/>
              </a:ext>
            </a:extLst>
          </p:cNvPr>
          <p:cNvSpPr txBox="1"/>
          <p:nvPr/>
        </p:nvSpPr>
        <p:spPr>
          <a:xfrm>
            <a:off x="2585394" y="1530453"/>
            <a:ext cx="113043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9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는 필수 항목입니다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4C6998D-E024-4212-90BA-C02B5B314807}"/>
              </a:ext>
            </a:extLst>
          </p:cNvPr>
          <p:cNvSpPr txBox="1"/>
          <p:nvPr/>
        </p:nvSpPr>
        <p:spPr>
          <a:xfrm>
            <a:off x="5463935" y="5730807"/>
            <a:ext cx="130035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확인 버튼을 누르면</a:t>
            </a:r>
            <a:endParaRPr lang="en-US" altLang="ko-KR" sz="1000"/>
          </a:p>
          <a:p>
            <a:pPr algn="ctr"/>
            <a:r>
              <a:rPr lang="ko-KR" altLang="en-US" sz="1000"/>
              <a:t>팝업 출력</a:t>
            </a:r>
            <a:endParaRPr lang="en-US" altLang="ko-KR" sz="10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3407CA-0B0D-4B03-9252-7D6429F00B7B}"/>
              </a:ext>
            </a:extLst>
          </p:cNvPr>
          <p:cNvSpPr>
            <a:spLocks noChangeAspect="1"/>
          </p:cNvSpPr>
          <p:nvPr/>
        </p:nvSpPr>
        <p:spPr>
          <a:xfrm>
            <a:off x="833115" y="943246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84A24F4-F84E-4901-AA28-5B20DDAE2D12}"/>
              </a:ext>
            </a:extLst>
          </p:cNvPr>
          <p:cNvSpPr/>
          <p:nvPr/>
        </p:nvSpPr>
        <p:spPr>
          <a:xfrm>
            <a:off x="1055888" y="2366363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E947ADF-17B9-43E7-A65F-0175F8BDB8E3}"/>
              </a:ext>
            </a:extLst>
          </p:cNvPr>
          <p:cNvSpPr txBox="1"/>
          <p:nvPr/>
        </p:nvSpPr>
        <p:spPr>
          <a:xfrm>
            <a:off x="1684320" y="2477476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EF0A97F5-7C33-46ED-AD2F-34818C4990AC}"/>
              </a:ext>
            </a:extLst>
          </p:cNvPr>
          <p:cNvSpPr/>
          <p:nvPr/>
        </p:nvSpPr>
        <p:spPr>
          <a:xfrm>
            <a:off x="2441074" y="3563561"/>
            <a:ext cx="830720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811B041-DC61-4CA1-93C8-3F9796392E28}"/>
              </a:ext>
            </a:extLst>
          </p:cNvPr>
          <p:cNvSpPr/>
          <p:nvPr/>
        </p:nvSpPr>
        <p:spPr>
          <a:xfrm>
            <a:off x="1428890" y="3555372"/>
            <a:ext cx="830720" cy="343699"/>
          </a:xfrm>
          <a:prstGeom prst="roundRect">
            <a:avLst>
              <a:gd name="adj" fmla="val 46102"/>
            </a:avLst>
          </a:prstGeom>
          <a:noFill/>
          <a:ln>
            <a:solidFill>
              <a:srgbClr val="5C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취소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39E2B8C7-2640-4572-BF25-AF1456FDF757}"/>
              </a:ext>
            </a:extLst>
          </p:cNvPr>
          <p:cNvCxnSpPr/>
          <p:nvPr/>
        </p:nvCxnSpPr>
        <p:spPr>
          <a:xfrm>
            <a:off x="1052411" y="2809815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7ACF224-C08B-4FDA-8334-0119A3569968}"/>
              </a:ext>
            </a:extLst>
          </p:cNvPr>
          <p:cNvSpPr txBox="1"/>
          <p:nvPr/>
        </p:nvSpPr>
        <p:spPr>
          <a:xfrm>
            <a:off x="1236624" y="3097767"/>
            <a:ext cx="221195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수정하시겠습니까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?</a:t>
            </a:r>
          </a:p>
        </p:txBody>
      </p:sp>
      <p:pic>
        <p:nvPicPr>
          <p:cNvPr id="162" name="그림 161">
            <a:extLst>
              <a:ext uri="{FF2B5EF4-FFF2-40B4-BE49-F238E27FC236}">
                <a16:creationId xmlns:a16="http://schemas.microsoft.com/office/drawing/2014/main" id="{55203F03-C035-4D6F-AB0D-BF43438EC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17" y="3785567"/>
            <a:ext cx="186932" cy="242769"/>
          </a:xfrm>
          <a:prstGeom prst="rect">
            <a:avLst/>
          </a:prstGeom>
        </p:spPr>
      </p:pic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ABCEBE26-4F02-4A3A-A7D7-74CEB570CCAA}"/>
              </a:ext>
            </a:extLst>
          </p:cNvPr>
          <p:cNvCxnSpPr>
            <a:cxnSpLocks/>
            <a:stCxn id="162" idx="3"/>
          </p:cNvCxnSpPr>
          <p:nvPr/>
        </p:nvCxnSpPr>
        <p:spPr>
          <a:xfrm flipV="1">
            <a:off x="3221549" y="3213258"/>
            <a:ext cx="1589101" cy="693694"/>
          </a:xfrm>
          <a:prstGeom prst="bentConnector3">
            <a:avLst>
              <a:gd name="adj1" fmla="val 61964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A4B13C7-1212-4EFE-AE2A-6B97F089F1A8}"/>
              </a:ext>
            </a:extLst>
          </p:cNvPr>
          <p:cNvSpPr/>
          <p:nvPr/>
        </p:nvSpPr>
        <p:spPr>
          <a:xfrm>
            <a:off x="4603142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수정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E36CFF-65E3-4395-A30C-E35631F0DE19}"/>
              </a:ext>
            </a:extLst>
          </p:cNvPr>
          <p:cNvSpPr/>
          <p:nvPr/>
        </p:nvSpPr>
        <p:spPr>
          <a:xfrm>
            <a:off x="4599646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9B65AC3-C153-42DF-9518-CFA1F8223841}"/>
              </a:ext>
            </a:extLst>
          </p:cNvPr>
          <p:cNvSpPr>
            <a:spLocks noChangeAspect="1"/>
          </p:cNvSpPr>
          <p:nvPr/>
        </p:nvSpPr>
        <p:spPr>
          <a:xfrm>
            <a:off x="4599646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B1664C6E-835E-4F43-97BC-8A2A2EDB8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98" y="1103817"/>
            <a:ext cx="205335" cy="20533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B86C072-DD89-49DC-B74F-E7F313CFE24B}"/>
              </a:ext>
            </a:extLst>
          </p:cNvPr>
          <p:cNvSpPr txBox="1"/>
          <p:nvPr/>
        </p:nvSpPr>
        <p:spPr>
          <a:xfrm>
            <a:off x="4893781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993763-3333-4F7E-85F6-7125C9EC7F44}"/>
              </a:ext>
            </a:extLst>
          </p:cNvPr>
          <p:cNvSpPr txBox="1"/>
          <p:nvPr/>
        </p:nvSpPr>
        <p:spPr>
          <a:xfrm>
            <a:off x="4712839" y="1811931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C2D4B90-444B-479B-BAAE-7D2A169A0C62}"/>
              </a:ext>
            </a:extLst>
          </p:cNvPr>
          <p:cNvSpPr/>
          <p:nvPr/>
        </p:nvSpPr>
        <p:spPr>
          <a:xfrm>
            <a:off x="5383839" y="1780285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sam0909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C4D4544-AE12-4097-ABCE-8878D519E17C}"/>
              </a:ext>
            </a:extLst>
          </p:cNvPr>
          <p:cNvSpPr txBox="1"/>
          <p:nvPr/>
        </p:nvSpPr>
        <p:spPr>
          <a:xfrm>
            <a:off x="4712839" y="228066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이름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EE097811-AF0F-4F16-9CFE-E9F4EF8C909A}"/>
              </a:ext>
            </a:extLst>
          </p:cNvPr>
          <p:cNvSpPr/>
          <p:nvPr/>
        </p:nvSpPr>
        <p:spPr>
          <a:xfrm>
            <a:off x="5383839" y="224901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홍길동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BCAA576-C006-4FCE-8420-DD2EFA205E53}"/>
              </a:ext>
            </a:extLst>
          </p:cNvPr>
          <p:cNvSpPr txBox="1"/>
          <p:nvPr/>
        </p:nvSpPr>
        <p:spPr>
          <a:xfrm>
            <a:off x="4712839" y="2742730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전화번호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55261DF-AFD3-4697-8ABD-7F487D9A04BB}"/>
              </a:ext>
            </a:extLst>
          </p:cNvPr>
          <p:cNvSpPr/>
          <p:nvPr/>
        </p:nvSpPr>
        <p:spPr>
          <a:xfrm>
            <a:off x="5383839" y="2711084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01034562222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C5687E4-A614-4255-A3BE-4779D5A980B9}"/>
              </a:ext>
            </a:extLst>
          </p:cNvPr>
          <p:cNvSpPr txBox="1"/>
          <p:nvPr/>
        </p:nvSpPr>
        <p:spPr>
          <a:xfrm>
            <a:off x="4712839" y="320479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CDFB39D-E48B-4031-A4A0-AFEB97080D8A}"/>
              </a:ext>
            </a:extLst>
          </p:cNvPr>
          <p:cNvSpPr/>
          <p:nvPr/>
        </p:nvSpPr>
        <p:spPr>
          <a:xfrm>
            <a:off x="5383839" y="317314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A684E35-30E6-4170-85E8-770606FC6814}"/>
              </a:ext>
            </a:extLst>
          </p:cNvPr>
          <p:cNvSpPr txBox="1"/>
          <p:nvPr/>
        </p:nvSpPr>
        <p:spPr>
          <a:xfrm>
            <a:off x="4712839" y="3617939"/>
            <a:ext cx="7373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 확인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DC0DEAAB-7452-4584-99AE-B16DC4C2444A}"/>
              </a:ext>
            </a:extLst>
          </p:cNvPr>
          <p:cNvSpPr/>
          <p:nvPr/>
        </p:nvSpPr>
        <p:spPr>
          <a:xfrm>
            <a:off x="5383839" y="3663237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4D9F07A-FD3D-4968-A3F1-856E2A00C795}"/>
              </a:ext>
            </a:extLst>
          </p:cNvPr>
          <p:cNvSpPr txBox="1"/>
          <p:nvPr/>
        </p:nvSpPr>
        <p:spPr>
          <a:xfrm>
            <a:off x="6353341" y="1530453"/>
            <a:ext cx="113043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9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는 필수 항목입니다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FAF51FA-F5C0-411D-8E5B-18387369B882}"/>
              </a:ext>
            </a:extLst>
          </p:cNvPr>
          <p:cNvSpPr>
            <a:spLocks noChangeAspect="1"/>
          </p:cNvSpPr>
          <p:nvPr/>
        </p:nvSpPr>
        <p:spPr>
          <a:xfrm>
            <a:off x="4601062" y="943246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04D02D1-5C4B-4CCB-AB71-036F653C4FD3}"/>
              </a:ext>
            </a:extLst>
          </p:cNvPr>
          <p:cNvSpPr/>
          <p:nvPr/>
        </p:nvSpPr>
        <p:spPr>
          <a:xfrm>
            <a:off x="4823835" y="2366363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9039CC3-F98D-4BDF-84F9-32D078908509}"/>
              </a:ext>
            </a:extLst>
          </p:cNvPr>
          <p:cNvSpPr txBox="1"/>
          <p:nvPr/>
        </p:nvSpPr>
        <p:spPr>
          <a:xfrm>
            <a:off x="5452267" y="2477476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8D77AB5-6E5B-4922-9E82-3A5329FCE8F4}"/>
              </a:ext>
            </a:extLst>
          </p:cNvPr>
          <p:cNvCxnSpPr/>
          <p:nvPr/>
        </p:nvCxnSpPr>
        <p:spPr>
          <a:xfrm>
            <a:off x="4820358" y="2809815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C0014B2-EE37-426C-884B-8A795AB6A5B5}"/>
              </a:ext>
            </a:extLst>
          </p:cNvPr>
          <p:cNvSpPr txBox="1"/>
          <p:nvPr/>
        </p:nvSpPr>
        <p:spPr>
          <a:xfrm>
            <a:off x="5004571" y="3097767"/>
            <a:ext cx="221195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수정이 완료되었습니다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9792E2C4-832E-42FC-9795-9633F13F2E38}"/>
              </a:ext>
            </a:extLst>
          </p:cNvPr>
          <p:cNvSpPr/>
          <p:nvPr/>
        </p:nvSpPr>
        <p:spPr>
          <a:xfrm>
            <a:off x="5473960" y="3563561"/>
            <a:ext cx="1239641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5ECF2ECD-8DA3-4188-990A-65433FBBA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22" y="3785567"/>
            <a:ext cx="186932" cy="242769"/>
          </a:xfrm>
          <a:prstGeom prst="rect">
            <a:avLst/>
          </a:prstGeom>
        </p:spPr>
      </p:pic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3933C755-E979-4525-B987-8DCBE692CAD5}"/>
              </a:ext>
            </a:extLst>
          </p:cNvPr>
          <p:cNvCxnSpPr>
            <a:cxnSpLocks/>
            <a:stCxn id="133" idx="3"/>
            <a:endCxn id="136" idx="1"/>
          </p:cNvCxnSpPr>
          <p:nvPr/>
        </p:nvCxnSpPr>
        <p:spPr>
          <a:xfrm flipV="1">
            <a:off x="6603954" y="3195688"/>
            <a:ext cx="1749672" cy="711264"/>
          </a:xfrm>
          <a:prstGeom prst="bentConnector3">
            <a:avLst>
              <a:gd name="adj1" fmla="val 78977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D95E0ED-FD71-493E-9FC6-A31DEA66EE07}"/>
              </a:ext>
            </a:extLst>
          </p:cNvPr>
          <p:cNvSpPr/>
          <p:nvPr/>
        </p:nvSpPr>
        <p:spPr>
          <a:xfrm>
            <a:off x="8355212" y="942695"/>
            <a:ext cx="3008646" cy="114769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6D7A128-E1AC-4D23-B5F6-D12705B33150}"/>
              </a:ext>
            </a:extLst>
          </p:cNvPr>
          <p:cNvSpPr>
            <a:spLocks noChangeAspect="1"/>
          </p:cNvSpPr>
          <p:nvPr/>
        </p:nvSpPr>
        <p:spPr>
          <a:xfrm>
            <a:off x="8353626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87C9F92D-C773-48A3-93A2-14C6EEC15411}"/>
              </a:ext>
            </a:extLst>
          </p:cNvPr>
          <p:cNvSpPr/>
          <p:nvPr/>
        </p:nvSpPr>
        <p:spPr>
          <a:xfrm>
            <a:off x="9933521" y="229084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입출입</a:t>
            </a:r>
            <a:endParaRPr lang="ko-KR" altLang="en-US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A608DBD-227D-471C-8896-F4DDE34BF23D}"/>
              </a:ext>
            </a:extLst>
          </p:cNvPr>
          <p:cNvSpPr txBox="1"/>
          <p:nvPr/>
        </p:nvSpPr>
        <p:spPr>
          <a:xfrm>
            <a:off x="8442516" y="1652299"/>
            <a:ext cx="243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S-CHEMI</a:t>
            </a:r>
          </a:p>
          <a:p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빠르고 안전한</a:t>
            </a:r>
            <a:r>
              <a:rPr lang="en-US" altLang="ko-KR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재고 관리</a:t>
            </a: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FB1DDFAC-8BCF-460C-90F2-82FDE1F6B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494" y="2554508"/>
            <a:ext cx="617895" cy="617895"/>
          </a:xfrm>
          <a:prstGeom prst="rect">
            <a:avLst/>
          </a:prstGeom>
        </p:spPr>
      </p:pic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CF3FC1D9-348C-466F-A56B-AFAF0545385C}"/>
              </a:ext>
            </a:extLst>
          </p:cNvPr>
          <p:cNvSpPr/>
          <p:nvPr/>
        </p:nvSpPr>
        <p:spPr>
          <a:xfrm>
            <a:off x="8521437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2B6C57B5-49E3-46D0-AD9F-C388D7E5C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30" y="4174200"/>
            <a:ext cx="617895" cy="617895"/>
          </a:xfrm>
          <a:prstGeom prst="rect">
            <a:avLst/>
          </a:prstGeom>
        </p:spPr>
      </p:pic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164327D1-B34F-42AA-B50A-AA3E3AFDDBB8}"/>
              </a:ext>
            </a:extLst>
          </p:cNvPr>
          <p:cNvSpPr/>
          <p:nvPr/>
        </p:nvSpPr>
        <p:spPr>
          <a:xfrm>
            <a:off x="9933521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출고</a:t>
            </a:r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E738BA7C-334C-4A79-B1EA-174AB11B8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508" y="4174200"/>
            <a:ext cx="571868" cy="571868"/>
          </a:xfrm>
          <a:prstGeom prst="rect">
            <a:avLst/>
          </a:prstGeom>
        </p:spPr>
      </p:pic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4464BAD6-5C1F-45CB-A7EF-74F3F99A6785}"/>
              </a:ext>
            </a:extLst>
          </p:cNvPr>
          <p:cNvSpPr/>
          <p:nvPr/>
        </p:nvSpPr>
        <p:spPr>
          <a:xfrm>
            <a:off x="8523452" y="2550558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4426691-47D1-4B73-B440-76964B191406}"/>
              </a:ext>
            </a:extLst>
          </p:cNvPr>
          <p:cNvSpPr/>
          <p:nvPr/>
        </p:nvSpPr>
        <p:spPr>
          <a:xfrm>
            <a:off x="8523452" y="3078653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로그아웃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8F80E59-89ED-4846-8896-2CF4CCDEE660}"/>
              </a:ext>
            </a:extLst>
          </p:cNvPr>
          <p:cNvSpPr txBox="1"/>
          <p:nvPr/>
        </p:nvSpPr>
        <p:spPr>
          <a:xfrm>
            <a:off x="9207774" y="5730807"/>
            <a:ext cx="130035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확인 버튼을 누르면</a:t>
            </a:r>
            <a:endParaRPr lang="en-US" altLang="ko-KR" sz="1000"/>
          </a:p>
          <a:p>
            <a:pPr algn="ctr"/>
            <a:r>
              <a:rPr lang="ko-KR" altLang="en-US" sz="1000"/>
              <a:t>메인 화면으로 이동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96505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ED9D12-A59C-4B20-87B6-9B73343E5C3E}"/>
              </a:ext>
            </a:extLst>
          </p:cNvPr>
          <p:cNvSpPr/>
          <p:nvPr/>
        </p:nvSpPr>
        <p:spPr>
          <a:xfrm>
            <a:off x="835673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30C4D0-5E6A-4BDB-AD64-70725EAC0532}"/>
              </a:ext>
            </a:extLst>
          </p:cNvPr>
          <p:cNvSpPr/>
          <p:nvPr/>
        </p:nvSpPr>
        <p:spPr>
          <a:xfrm>
            <a:off x="839169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수정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355B76-0478-4EC1-8D1D-2C9F0F42061C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 정보 수정 화면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27A39E9F-159B-43B9-8078-9B6D10879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25" y="1103817"/>
            <a:ext cx="205335" cy="20533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A12DAD7-EA9D-4B61-910F-107A82A64891}"/>
              </a:ext>
            </a:extLst>
          </p:cNvPr>
          <p:cNvSpPr txBox="1"/>
          <p:nvPr/>
        </p:nvSpPr>
        <p:spPr>
          <a:xfrm>
            <a:off x="1129808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91AA0A-5AF9-4A10-A806-F4CC391B4F70}"/>
              </a:ext>
            </a:extLst>
          </p:cNvPr>
          <p:cNvSpPr txBox="1"/>
          <p:nvPr/>
        </p:nvSpPr>
        <p:spPr>
          <a:xfrm>
            <a:off x="948866" y="1811931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3D19CAF-971B-44F3-9003-7DBD27CA6903}"/>
              </a:ext>
            </a:extLst>
          </p:cNvPr>
          <p:cNvSpPr/>
          <p:nvPr/>
        </p:nvSpPr>
        <p:spPr>
          <a:xfrm>
            <a:off x="1619866" y="1780285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sam0909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EDCAD-9EF0-446D-98A8-FAA71E12E870}"/>
              </a:ext>
            </a:extLst>
          </p:cNvPr>
          <p:cNvSpPr txBox="1"/>
          <p:nvPr/>
        </p:nvSpPr>
        <p:spPr>
          <a:xfrm>
            <a:off x="948866" y="228066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이름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511C80B-5445-4642-B064-18651751A3AD}"/>
              </a:ext>
            </a:extLst>
          </p:cNvPr>
          <p:cNvSpPr/>
          <p:nvPr/>
        </p:nvSpPr>
        <p:spPr>
          <a:xfrm>
            <a:off x="1619866" y="224901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홍길동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B89922-E576-4F52-A9CA-F3A26E5B7512}"/>
              </a:ext>
            </a:extLst>
          </p:cNvPr>
          <p:cNvSpPr txBox="1"/>
          <p:nvPr/>
        </p:nvSpPr>
        <p:spPr>
          <a:xfrm>
            <a:off x="948866" y="2742730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전화번호</a:t>
            </a:r>
            <a:r>
              <a:rPr lang="en-US" altLang="ko-KR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endParaRPr lang="ko-KR" altLang="en-US" sz="100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C955F643-2A9D-4FF6-A508-95C0282B4949}"/>
              </a:ext>
            </a:extLst>
          </p:cNvPr>
          <p:cNvSpPr/>
          <p:nvPr/>
        </p:nvSpPr>
        <p:spPr>
          <a:xfrm>
            <a:off x="1619866" y="2711084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01034562222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7D690D-CCD4-4A5F-BDC1-D3E6A0876E54}"/>
              </a:ext>
            </a:extLst>
          </p:cNvPr>
          <p:cNvSpPr txBox="1"/>
          <p:nvPr/>
        </p:nvSpPr>
        <p:spPr>
          <a:xfrm>
            <a:off x="948866" y="3204795"/>
            <a:ext cx="7373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</a:t>
            </a:r>
            <a:endParaRPr lang="ko-KR" altLang="en-US" sz="1000" dirty="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7D958979-D9CE-48A2-9DC0-A0DE310247AA}"/>
              </a:ext>
            </a:extLst>
          </p:cNvPr>
          <p:cNvSpPr/>
          <p:nvPr/>
        </p:nvSpPr>
        <p:spPr>
          <a:xfrm>
            <a:off x="1619866" y="3173149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CCAE58F-4FD9-4C35-8544-9C23032FAD91}"/>
              </a:ext>
            </a:extLst>
          </p:cNvPr>
          <p:cNvSpPr txBox="1"/>
          <p:nvPr/>
        </p:nvSpPr>
        <p:spPr>
          <a:xfrm>
            <a:off x="948866" y="3617939"/>
            <a:ext cx="7373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 확인</a:t>
            </a:r>
            <a:endParaRPr lang="ko-KR" altLang="en-US" sz="1000" dirty="0">
              <a:solidFill>
                <a:srgbClr val="5C8EFF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9B1F1851-3442-4FB0-BF27-2DF1E7D05270}"/>
              </a:ext>
            </a:extLst>
          </p:cNvPr>
          <p:cNvSpPr/>
          <p:nvPr/>
        </p:nvSpPr>
        <p:spPr>
          <a:xfrm>
            <a:off x="1619866" y="3663237"/>
            <a:ext cx="2049295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*********</a:t>
            </a:r>
            <a:endParaRPr lang="ko-KR" altLang="en-US" sz="9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8DF3C9-0191-4EB3-8AEC-481B76716177}"/>
              </a:ext>
            </a:extLst>
          </p:cNvPr>
          <p:cNvSpPr txBox="1"/>
          <p:nvPr/>
        </p:nvSpPr>
        <p:spPr>
          <a:xfrm>
            <a:off x="2589368" y="1530453"/>
            <a:ext cx="113043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9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*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는 필수 항목입니다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3B8CE87-0B2B-4F3C-8DBF-1E768F4AA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08" y="1208652"/>
            <a:ext cx="186932" cy="242769"/>
          </a:xfrm>
          <a:prstGeom prst="rect">
            <a:avLst/>
          </a:prstGeom>
        </p:spPr>
      </p:pic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079C9C1-627E-46CB-AE7B-F5EDA7E910EC}"/>
              </a:ext>
            </a:extLst>
          </p:cNvPr>
          <p:cNvCxnSpPr>
            <a:cxnSpLocks/>
            <a:stCxn id="61" idx="3"/>
            <a:endCxn id="67" idx="1"/>
          </p:cNvCxnSpPr>
          <p:nvPr/>
        </p:nvCxnSpPr>
        <p:spPr>
          <a:xfrm>
            <a:off x="1290040" y="1330037"/>
            <a:ext cx="3308720" cy="1865651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6C7035C-9550-4382-8088-1139C9804B2A}"/>
              </a:ext>
            </a:extLst>
          </p:cNvPr>
          <p:cNvSpPr/>
          <p:nvPr/>
        </p:nvSpPr>
        <p:spPr>
          <a:xfrm>
            <a:off x="4600346" y="942695"/>
            <a:ext cx="3008646" cy="114769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578FBF-63DA-4150-9DDA-0A38A8B92DD1}"/>
              </a:ext>
            </a:extLst>
          </p:cNvPr>
          <p:cNvSpPr>
            <a:spLocks noChangeAspect="1"/>
          </p:cNvSpPr>
          <p:nvPr/>
        </p:nvSpPr>
        <p:spPr>
          <a:xfrm>
            <a:off x="4598760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06FC0F3-6763-4FAB-9735-4358E7E67EB9}"/>
              </a:ext>
            </a:extLst>
          </p:cNvPr>
          <p:cNvSpPr/>
          <p:nvPr/>
        </p:nvSpPr>
        <p:spPr>
          <a:xfrm>
            <a:off x="6178655" y="229084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</a:endParaRPr>
          </a:p>
          <a:p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창고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</a:rPr>
              <a:t>입출입</a:t>
            </a:r>
            <a:endParaRPr lang="ko-KR" altLang="en-US" sz="9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12D8E9-B42E-4A35-8EA9-AE83D6E5A473}"/>
              </a:ext>
            </a:extLst>
          </p:cNvPr>
          <p:cNvSpPr txBox="1"/>
          <p:nvPr/>
        </p:nvSpPr>
        <p:spPr>
          <a:xfrm>
            <a:off x="4687650" y="1652299"/>
            <a:ext cx="243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S-CHEMI</a:t>
            </a:r>
          </a:p>
          <a:p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빠르고 안전한</a:t>
            </a:r>
            <a:r>
              <a:rPr lang="en-US" altLang="ko-KR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재고 관리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6CEFEF5D-0153-452C-8C68-DADEF9054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28" y="2554508"/>
            <a:ext cx="617895" cy="617895"/>
          </a:xfrm>
          <a:prstGeom prst="rect">
            <a:avLst/>
          </a:prstGeom>
        </p:spPr>
      </p:pic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6D3919-A40A-421B-8548-4BE7405E39DD}"/>
              </a:ext>
            </a:extLst>
          </p:cNvPr>
          <p:cNvSpPr/>
          <p:nvPr/>
        </p:nvSpPr>
        <p:spPr>
          <a:xfrm>
            <a:off x="4766571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</a:endParaRPr>
          </a:p>
          <a:p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입고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08DFD2B7-B643-4914-B302-85F02AEC3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64" y="4174200"/>
            <a:ext cx="617895" cy="617895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6C121EF-3513-4A9A-B665-38682FA0DC5F}"/>
              </a:ext>
            </a:extLst>
          </p:cNvPr>
          <p:cNvSpPr/>
          <p:nvPr/>
        </p:nvSpPr>
        <p:spPr>
          <a:xfrm>
            <a:off x="6178655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</a:endParaRPr>
          </a:p>
          <a:p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출고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2D418C64-9BC8-4173-B55B-1E2F2502C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42" y="4174200"/>
            <a:ext cx="571868" cy="571868"/>
          </a:xfrm>
          <a:prstGeom prst="rect">
            <a:avLst/>
          </a:prstGeom>
        </p:spPr>
      </p:pic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A3C2DDD-C525-479A-B266-2AC83B8FB603}"/>
              </a:ext>
            </a:extLst>
          </p:cNvPr>
          <p:cNvSpPr/>
          <p:nvPr/>
        </p:nvSpPr>
        <p:spPr>
          <a:xfrm>
            <a:off x="4768586" y="2550558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회원 정보 수정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C97844A-5457-425C-B1DF-994ADCC0BE1A}"/>
              </a:ext>
            </a:extLst>
          </p:cNvPr>
          <p:cNvSpPr/>
          <p:nvPr/>
        </p:nvSpPr>
        <p:spPr>
          <a:xfrm>
            <a:off x="4768586" y="3078653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로그아웃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C75CF6-57A1-4CF8-8B33-A9E67DA5A625}"/>
              </a:ext>
            </a:extLst>
          </p:cNvPr>
          <p:cNvSpPr txBox="1"/>
          <p:nvPr/>
        </p:nvSpPr>
        <p:spPr>
          <a:xfrm>
            <a:off x="5292920" y="5730807"/>
            <a:ext cx="16017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뒤로 가기 버튼을 누르면</a:t>
            </a:r>
            <a:endParaRPr lang="en-US" altLang="ko-KR" sz="1000"/>
          </a:p>
          <a:p>
            <a:pPr algn="ctr"/>
            <a:r>
              <a:rPr lang="ko-KR" altLang="en-US" sz="1000"/>
              <a:t>메인 화면으로 </a:t>
            </a:r>
            <a:r>
              <a:rPr lang="ko-KR" altLang="en-US" sz="1000" err="1"/>
              <a:t>돌아감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21011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03B0F-5F8D-4FA1-A28E-23277FBF3AC4}"/>
              </a:ext>
            </a:extLst>
          </p:cNvPr>
          <p:cNvSpPr txBox="1"/>
          <p:nvPr/>
        </p:nvSpPr>
        <p:spPr>
          <a:xfrm>
            <a:off x="3746625" y="3198167"/>
            <a:ext cx="4698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/>
              <a:t>창고 </a:t>
            </a:r>
            <a:r>
              <a:rPr lang="ko-KR" altLang="en-US" sz="2400" err="1"/>
              <a:t>입출입</a:t>
            </a:r>
            <a:r>
              <a:rPr lang="ko-KR" altLang="en-US" sz="2400"/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390951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:a16="http://schemas.microsoft.com/office/drawing/2014/main" id="{1FD8A4B8-B020-4352-82C4-51689032CB88}"/>
              </a:ext>
            </a:extLst>
          </p:cNvPr>
          <p:cNvSpPr/>
          <p:nvPr/>
        </p:nvSpPr>
        <p:spPr>
          <a:xfrm>
            <a:off x="8370480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촬영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57D3389-21FB-469A-A680-6E729E05DFCC}"/>
              </a:ext>
            </a:extLst>
          </p:cNvPr>
          <p:cNvSpPr/>
          <p:nvPr/>
        </p:nvSpPr>
        <p:spPr>
          <a:xfrm>
            <a:off x="4603142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촬영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창고 </a:t>
            </a:r>
            <a:r>
              <a:rPr lang="ko-KR" altLang="en-US" sz="1200" err="1">
                <a:solidFill>
                  <a:schemeClr val="tx1"/>
                </a:solidFill>
              </a:rPr>
              <a:t>입출입</a:t>
            </a:r>
            <a:r>
              <a:rPr lang="ko-KR" altLang="en-US" sz="120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073AD3-9460-4639-B19C-10D931A315A0}"/>
              </a:ext>
            </a:extLst>
          </p:cNvPr>
          <p:cNvSpPr>
            <a:spLocks noChangeAspect="1"/>
          </p:cNvSpPr>
          <p:nvPr/>
        </p:nvSpPr>
        <p:spPr>
          <a:xfrm>
            <a:off x="4599646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48605A4-7EB5-4802-BA01-20D40E4AA571}"/>
              </a:ext>
            </a:extLst>
          </p:cNvPr>
          <p:cNvCxnSpPr>
            <a:cxnSpLocks/>
            <a:stCxn id="26" idx="3"/>
            <a:endCxn id="64" idx="1"/>
          </p:cNvCxnSpPr>
          <p:nvPr/>
        </p:nvCxnSpPr>
        <p:spPr>
          <a:xfrm>
            <a:off x="3704790" y="3101915"/>
            <a:ext cx="894856" cy="93773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/2 액자 30">
            <a:extLst>
              <a:ext uri="{FF2B5EF4-FFF2-40B4-BE49-F238E27FC236}">
                <a16:creationId xmlns:a16="http://schemas.microsoft.com/office/drawing/2014/main" id="{B4D0ED89-F446-45F8-8442-B77332FE333D}"/>
              </a:ext>
            </a:extLst>
          </p:cNvPr>
          <p:cNvSpPr/>
          <p:nvPr/>
        </p:nvSpPr>
        <p:spPr>
          <a:xfrm>
            <a:off x="5148152" y="22715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1/2 액자 31">
            <a:extLst>
              <a:ext uri="{FF2B5EF4-FFF2-40B4-BE49-F238E27FC236}">
                <a16:creationId xmlns:a16="http://schemas.microsoft.com/office/drawing/2014/main" id="{C2B857DD-9486-4C70-A6E1-F2E0687B6CDC}"/>
              </a:ext>
            </a:extLst>
          </p:cNvPr>
          <p:cNvSpPr/>
          <p:nvPr/>
        </p:nvSpPr>
        <p:spPr>
          <a:xfrm rot="5400000">
            <a:off x="6786452" y="22715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1/2 액자 32">
            <a:extLst>
              <a:ext uri="{FF2B5EF4-FFF2-40B4-BE49-F238E27FC236}">
                <a16:creationId xmlns:a16="http://schemas.microsoft.com/office/drawing/2014/main" id="{54F7670E-F499-4DAD-9E77-3EA6CA03319A}"/>
              </a:ext>
            </a:extLst>
          </p:cNvPr>
          <p:cNvSpPr/>
          <p:nvPr/>
        </p:nvSpPr>
        <p:spPr>
          <a:xfrm rot="10800000">
            <a:off x="6786452" y="39596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1/2 액자 33">
            <a:extLst>
              <a:ext uri="{FF2B5EF4-FFF2-40B4-BE49-F238E27FC236}">
                <a16:creationId xmlns:a16="http://schemas.microsoft.com/office/drawing/2014/main" id="{A9B11D8A-858C-4E7B-A851-2717BE12A9FC}"/>
              </a:ext>
            </a:extLst>
          </p:cNvPr>
          <p:cNvSpPr/>
          <p:nvPr/>
        </p:nvSpPr>
        <p:spPr>
          <a:xfrm rot="16200000">
            <a:off x="5148152" y="39596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5" name="Picture 2" descr="QR 코드 - 위키백과, 우리 모두의 백과사전">
            <a:extLst>
              <a:ext uri="{FF2B5EF4-FFF2-40B4-BE49-F238E27FC236}">
                <a16:creationId xmlns:a16="http://schemas.microsoft.com/office/drawing/2014/main" id="{BC35B53C-D845-4005-AC06-D4DC3286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52" y="2301987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D77CA-720D-4651-9125-8C2A4A0C0735}"/>
              </a:ext>
            </a:extLst>
          </p:cNvPr>
          <p:cNvSpPr txBox="1"/>
          <p:nvPr/>
        </p:nvSpPr>
        <p:spPr>
          <a:xfrm>
            <a:off x="5263020" y="1616823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카메라 초점을 맞춰주세요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F25A240-105D-4685-8C87-385E49F508F0}"/>
              </a:ext>
            </a:extLst>
          </p:cNvPr>
          <p:cNvSpPr>
            <a:spLocks noChangeAspect="1"/>
          </p:cNvSpPr>
          <p:nvPr/>
        </p:nvSpPr>
        <p:spPr>
          <a:xfrm>
            <a:off x="8366984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5E43EC-7355-4E0D-89DD-15A3D452DF6F}"/>
              </a:ext>
            </a:extLst>
          </p:cNvPr>
          <p:cNvSpPr/>
          <p:nvPr/>
        </p:nvSpPr>
        <p:spPr>
          <a:xfrm>
            <a:off x="832308" y="942695"/>
            <a:ext cx="3008646" cy="114769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359C159-5F61-42E3-A6CA-79F09051A585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D95599B-C50A-49F8-8FB9-DCDD32584720}"/>
              </a:ext>
            </a:extLst>
          </p:cNvPr>
          <p:cNvSpPr/>
          <p:nvPr/>
        </p:nvSpPr>
        <p:spPr>
          <a:xfrm>
            <a:off x="2410617" y="229084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입출입</a:t>
            </a:r>
            <a:endParaRPr lang="ko-KR" altLang="en-US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FFB4-6FB3-4C7F-928D-3892BD11E1C9}"/>
              </a:ext>
            </a:extLst>
          </p:cNvPr>
          <p:cNvSpPr txBox="1"/>
          <p:nvPr/>
        </p:nvSpPr>
        <p:spPr>
          <a:xfrm>
            <a:off x="919612" y="1652299"/>
            <a:ext cx="243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S-CHEMI</a:t>
            </a:r>
          </a:p>
          <a:p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빠르고 안전한</a:t>
            </a:r>
            <a:r>
              <a:rPr lang="en-US" altLang="ko-KR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재고 관리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04B8ECF-F44B-4702-9A30-A00C3D015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90" y="2554508"/>
            <a:ext cx="617895" cy="617895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5DA3255-507A-44C4-831C-077D28920C17}"/>
              </a:ext>
            </a:extLst>
          </p:cNvPr>
          <p:cNvSpPr/>
          <p:nvPr/>
        </p:nvSpPr>
        <p:spPr>
          <a:xfrm>
            <a:off x="998533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B8608428-368B-4213-B8B4-649A80A60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26" y="4174200"/>
            <a:ext cx="617895" cy="617895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727B688-4842-4EDF-9B83-8F1A052BCCCE}"/>
              </a:ext>
            </a:extLst>
          </p:cNvPr>
          <p:cNvSpPr/>
          <p:nvPr/>
        </p:nvSpPr>
        <p:spPr>
          <a:xfrm>
            <a:off x="2410617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출고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865AC02E-AFFC-453A-A909-603B54565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04" y="4174200"/>
            <a:ext cx="571868" cy="571868"/>
          </a:xfrm>
          <a:prstGeom prst="rect">
            <a:avLst/>
          </a:prstGeom>
        </p:spPr>
      </p:pic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F2239C2-7E07-4061-93F0-510620E47C86}"/>
              </a:ext>
            </a:extLst>
          </p:cNvPr>
          <p:cNvSpPr/>
          <p:nvPr/>
        </p:nvSpPr>
        <p:spPr>
          <a:xfrm>
            <a:off x="1000548" y="2550558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33CE2DD-7E27-4DE0-A13B-385A7153E845}"/>
              </a:ext>
            </a:extLst>
          </p:cNvPr>
          <p:cNvSpPr/>
          <p:nvPr/>
        </p:nvSpPr>
        <p:spPr>
          <a:xfrm>
            <a:off x="1000548" y="3078653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로그아웃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4F00ED9-C2C5-4408-A61F-6AA2FC3CE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58" y="2980530"/>
            <a:ext cx="186932" cy="242769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D6D4389-96F2-4CB7-AA17-45D9CC7F16DC}"/>
              </a:ext>
            </a:extLst>
          </p:cNvPr>
          <p:cNvSpPr txBox="1"/>
          <p:nvPr/>
        </p:nvSpPr>
        <p:spPr>
          <a:xfrm>
            <a:off x="8999913" y="1616823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카메라 초점을 맞춰주세요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3F64C8-8099-4394-A615-6D41D360BBDC}"/>
              </a:ext>
            </a:extLst>
          </p:cNvPr>
          <p:cNvSpPr txBox="1"/>
          <p:nvPr/>
        </p:nvSpPr>
        <p:spPr>
          <a:xfrm>
            <a:off x="8591809" y="5730807"/>
            <a:ext cx="25442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QR</a:t>
            </a:r>
            <a:r>
              <a:rPr lang="ko-KR" altLang="en-US" sz="1000"/>
              <a:t>코드가 인식될 경우</a:t>
            </a:r>
            <a:endParaRPr lang="en-US" altLang="ko-KR" sz="1000"/>
          </a:p>
          <a:p>
            <a:pPr algn="ctr"/>
            <a:r>
              <a:rPr lang="ko-KR" altLang="en-US" sz="1000"/>
              <a:t>인식된 창고 등록번호가 텍스트로 표시됨</a:t>
            </a:r>
            <a:endParaRPr lang="en-US" altLang="ko-KR" sz="1000"/>
          </a:p>
        </p:txBody>
      </p:sp>
      <p:sp>
        <p:nvSpPr>
          <p:cNvPr id="108" name="1/2 액자 107">
            <a:extLst>
              <a:ext uri="{FF2B5EF4-FFF2-40B4-BE49-F238E27FC236}">
                <a16:creationId xmlns:a16="http://schemas.microsoft.com/office/drawing/2014/main" id="{5592F1F0-E9D5-43D7-B5F8-6E1639587281}"/>
              </a:ext>
            </a:extLst>
          </p:cNvPr>
          <p:cNvSpPr/>
          <p:nvPr/>
        </p:nvSpPr>
        <p:spPr>
          <a:xfrm>
            <a:off x="8914128" y="22715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1/2 액자 108">
            <a:extLst>
              <a:ext uri="{FF2B5EF4-FFF2-40B4-BE49-F238E27FC236}">
                <a16:creationId xmlns:a16="http://schemas.microsoft.com/office/drawing/2014/main" id="{4B35A7E1-3ACB-4BA1-AD1B-42319BF1DCA1}"/>
              </a:ext>
            </a:extLst>
          </p:cNvPr>
          <p:cNvSpPr/>
          <p:nvPr/>
        </p:nvSpPr>
        <p:spPr>
          <a:xfrm rot="5400000">
            <a:off x="10552428" y="22715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1/2 액자 109">
            <a:extLst>
              <a:ext uri="{FF2B5EF4-FFF2-40B4-BE49-F238E27FC236}">
                <a16:creationId xmlns:a16="http://schemas.microsoft.com/office/drawing/2014/main" id="{80C6774D-6CAE-4E63-96E5-61F8B1137873}"/>
              </a:ext>
            </a:extLst>
          </p:cNvPr>
          <p:cNvSpPr/>
          <p:nvPr/>
        </p:nvSpPr>
        <p:spPr>
          <a:xfrm rot="10800000">
            <a:off x="10552428" y="39596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1/2 액자 110">
            <a:extLst>
              <a:ext uri="{FF2B5EF4-FFF2-40B4-BE49-F238E27FC236}">
                <a16:creationId xmlns:a16="http://schemas.microsoft.com/office/drawing/2014/main" id="{2B83B80A-0765-4B81-9BC7-BD09AE6962EA}"/>
              </a:ext>
            </a:extLst>
          </p:cNvPr>
          <p:cNvSpPr/>
          <p:nvPr/>
        </p:nvSpPr>
        <p:spPr>
          <a:xfrm rot="16200000">
            <a:off x="8914128" y="39596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2" name="Picture 2" descr="QR 코드 - 위키백과, 우리 모두의 백과사전">
            <a:extLst>
              <a:ext uri="{FF2B5EF4-FFF2-40B4-BE49-F238E27FC236}">
                <a16:creationId xmlns:a16="http://schemas.microsoft.com/office/drawing/2014/main" id="{56D8889A-BC26-40F8-AE8C-4D6627544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75" y="2301987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EC26445-6D04-4127-9509-E8C3A6499F7E}"/>
              </a:ext>
            </a:extLst>
          </p:cNvPr>
          <p:cNvSpPr txBox="1"/>
          <p:nvPr/>
        </p:nvSpPr>
        <p:spPr>
          <a:xfrm>
            <a:off x="9512626" y="4371354"/>
            <a:ext cx="717357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b="0" i="0" u="none" strike="noStrike" noProof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창고명</a:t>
            </a:r>
            <a:endParaRPr lang="en-US" altLang="ko-KR" sz="800" b="0" i="0" u="none" strike="noStrike" noProof="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44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E4EBABF7-5C28-408D-90D9-8F1A8A7694FB}"/>
              </a:ext>
            </a:extLst>
          </p:cNvPr>
          <p:cNvSpPr txBox="1"/>
          <p:nvPr/>
        </p:nvSpPr>
        <p:spPr>
          <a:xfrm>
            <a:off x="5747339" y="4371354"/>
            <a:ext cx="717357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b="0" i="0" u="none" strike="noStrike" noProof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창고명</a:t>
            </a:r>
            <a:endParaRPr lang="en-US" altLang="ko-KR" sz="800" b="0" i="0" u="none" strike="noStrike" noProof="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id="{112BBA61-37D5-4460-83CD-414A91B06B6A}"/>
              </a:ext>
            </a:extLst>
          </p:cNvPr>
          <p:cNvSpPr/>
          <p:nvPr/>
        </p:nvSpPr>
        <p:spPr>
          <a:xfrm rot="10800000">
            <a:off x="6785042" y="3954572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1/2 액자 63">
            <a:extLst>
              <a:ext uri="{FF2B5EF4-FFF2-40B4-BE49-F238E27FC236}">
                <a16:creationId xmlns:a16="http://schemas.microsoft.com/office/drawing/2014/main" id="{4AFD9FAA-036B-4933-9CCE-32FE0EED4468}"/>
              </a:ext>
            </a:extLst>
          </p:cNvPr>
          <p:cNvSpPr/>
          <p:nvPr/>
        </p:nvSpPr>
        <p:spPr>
          <a:xfrm rot="16200000">
            <a:off x="5146742" y="3954572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5" name="Picture 2" descr="QR 코드 - 위키백과, 우리 모두의 백과사전">
            <a:extLst>
              <a:ext uri="{FF2B5EF4-FFF2-40B4-BE49-F238E27FC236}">
                <a16:creationId xmlns:a16="http://schemas.microsoft.com/office/drawing/2014/main" id="{F3953C60-6A5A-4ACE-A0DA-CCC5A376C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542" y="2293794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1/2 액자 137">
            <a:extLst>
              <a:ext uri="{FF2B5EF4-FFF2-40B4-BE49-F238E27FC236}">
                <a16:creationId xmlns:a16="http://schemas.microsoft.com/office/drawing/2014/main" id="{FF1446B1-3C93-4A22-9078-07D153D23469}"/>
              </a:ext>
            </a:extLst>
          </p:cNvPr>
          <p:cNvSpPr/>
          <p:nvPr/>
        </p:nvSpPr>
        <p:spPr>
          <a:xfrm>
            <a:off x="5148152" y="239680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1/2 액자 138">
            <a:extLst>
              <a:ext uri="{FF2B5EF4-FFF2-40B4-BE49-F238E27FC236}">
                <a16:creationId xmlns:a16="http://schemas.microsoft.com/office/drawing/2014/main" id="{EA641772-9680-404E-B537-5E5017204842}"/>
              </a:ext>
            </a:extLst>
          </p:cNvPr>
          <p:cNvSpPr/>
          <p:nvPr/>
        </p:nvSpPr>
        <p:spPr>
          <a:xfrm rot="5400000">
            <a:off x="6786452" y="239680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5590F7F-B6B5-4CC3-8351-F2DB7C529080}"/>
              </a:ext>
            </a:extLst>
          </p:cNvPr>
          <p:cNvSpPr txBox="1"/>
          <p:nvPr/>
        </p:nvSpPr>
        <p:spPr>
          <a:xfrm>
            <a:off x="5263020" y="1616823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카메라 초점을 맞춰주세요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404D38-F8B9-4E36-99DE-9662E3BF5C10}"/>
              </a:ext>
            </a:extLst>
          </p:cNvPr>
          <p:cNvSpPr/>
          <p:nvPr/>
        </p:nvSpPr>
        <p:spPr>
          <a:xfrm>
            <a:off x="836661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촬영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창고 </a:t>
            </a:r>
            <a:r>
              <a:rPr lang="ko-KR" altLang="en-US" sz="1200" err="1">
                <a:solidFill>
                  <a:schemeClr val="tx1"/>
                </a:solidFill>
              </a:rPr>
              <a:t>입출입</a:t>
            </a:r>
            <a:r>
              <a:rPr lang="ko-KR" altLang="en-US" sz="120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359C159-5F61-42E3-A6CA-79F09051A585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0B6A38-1DBE-43DD-AF06-6F1C6EF5AF37}"/>
              </a:ext>
            </a:extLst>
          </p:cNvPr>
          <p:cNvSpPr/>
          <p:nvPr/>
        </p:nvSpPr>
        <p:spPr>
          <a:xfrm>
            <a:off x="4604602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촬영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66DB2AE-9DB4-4387-9762-684405E96799}"/>
              </a:ext>
            </a:extLst>
          </p:cNvPr>
          <p:cNvSpPr>
            <a:spLocks noChangeAspect="1"/>
          </p:cNvSpPr>
          <p:nvPr/>
        </p:nvSpPr>
        <p:spPr>
          <a:xfrm>
            <a:off x="4601106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FBD312-2818-488A-9020-3059F9894F38}"/>
              </a:ext>
            </a:extLst>
          </p:cNvPr>
          <p:cNvSpPr>
            <a:spLocks noChangeAspect="1"/>
          </p:cNvSpPr>
          <p:nvPr/>
        </p:nvSpPr>
        <p:spPr>
          <a:xfrm>
            <a:off x="4603016" y="948117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33045172-E6C1-41E1-96ED-9B58A69F7AA6}"/>
              </a:ext>
            </a:extLst>
          </p:cNvPr>
          <p:cNvSpPr/>
          <p:nvPr/>
        </p:nvSpPr>
        <p:spPr>
          <a:xfrm>
            <a:off x="4810650" y="2366363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55F063-7128-4463-AA72-622109C016D2}"/>
              </a:ext>
            </a:extLst>
          </p:cNvPr>
          <p:cNvSpPr txBox="1"/>
          <p:nvPr/>
        </p:nvSpPr>
        <p:spPr>
          <a:xfrm>
            <a:off x="5487587" y="2477476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625BB26-2239-474D-8F09-7C243FAA150E}"/>
              </a:ext>
            </a:extLst>
          </p:cNvPr>
          <p:cNvCxnSpPr/>
          <p:nvPr/>
        </p:nvCxnSpPr>
        <p:spPr>
          <a:xfrm>
            <a:off x="4807173" y="2809815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0915DF8-8B35-445B-B25F-9834F065BBC8}"/>
              </a:ext>
            </a:extLst>
          </p:cNvPr>
          <p:cNvSpPr txBox="1"/>
          <p:nvPr/>
        </p:nvSpPr>
        <p:spPr>
          <a:xfrm>
            <a:off x="4991386" y="3097767"/>
            <a:ext cx="221195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 입출입이 기록되었습니다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9430873-050C-4305-8693-98D7FB9F8897}"/>
              </a:ext>
            </a:extLst>
          </p:cNvPr>
          <p:cNvSpPr/>
          <p:nvPr/>
        </p:nvSpPr>
        <p:spPr>
          <a:xfrm>
            <a:off x="5473960" y="3563561"/>
            <a:ext cx="1239641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5728D975-6D68-41D2-B5F1-5AE74A23F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99" y="5258541"/>
            <a:ext cx="186932" cy="242769"/>
          </a:xfrm>
          <a:prstGeom prst="rect">
            <a:avLst/>
          </a:prstGeom>
        </p:spPr>
      </p:pic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1D0FB96-6663-4D59-966E-30147D2EA2E5}"/>
              </a:ext>
            </a:extLst>
          </p:cNvPr>
          <p:cNvCxnSpPr>
            <a:cxnSpLocks/>
            <a:stCxn id="124" idx="3"/>
            <a:endCxn id="101" idx="1"/>
          </p:cNvCxnSpPr>
          <p:nvPr/>
        </p:nvCxnSpPr>
        <p:spPr>
          <a:xfrm flipV="1">
            <a:off x="3585031" y="3213258"/>
            <a:ext cx="1225619" cy="2166668"/>
          </a:xfrm>
          <a:prstGeom prst="bentConnector3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/2 액자 125">
            <a:extLst>
              <a:ext uri="{FF2B5EF4-FFF2-40B4-BE49-F238E27FC236}">
                <a16:creationId xmlns:a16="http://schemas.microsoft.com/office/drawing/2014/main" id="{812FCDCA-0C9C-4F5B-9353-5541E931801F}"/>
              </a:ext>
            </a:extLst>
          </p:cNvPr>
          <p:cNvSpPr/>
          <p:nvPr/>
        </p:nvSpPr>
        <p:spPr>
          <a:xfrm>
            <a:off x="1371853" y="22715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F4FA0246-4FDE-4A63-B4D9-26903B8955A4}"/>
              </a:ext>
            </a:extLst>
          </p:cNvPr>
          <p:cNvSpPr/>
          <p:nvPr/>
        </p:nvSpPr>
        <p:spPr>
          <a:xfrm rot="5400000">
            <a:off x="3010153" y="22715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1/2 액자 127">
            <a:extLst>
              <a:ext uri="{FF2B5EF4-FFF2-40B4-BE49-F238E27FC236}">
                <a16:creationId xmlns:a16="http://schemas.microsoft.com/office/drawing/2014/main" id="{748043FA-4BE1-4E1F-8CFF-A68501C4E1DB}"/>
              </a:ext>
            </a:extLst>
          </p:cNvPr>
          <p:cNvSpPr/>
          <p:nvPr/>
        </p:nvSpPr>
        <p:spPr>
          <a:xfrm rot="10800000">
            <a:off x="3010153" y="39596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1/2 액자 128">
            <a:extLst>
              <a:ext uri="{FF2B5EF4-FFF2-40B4-BE49-F238E27FC236}">
                <a16:creationId xmlns:a16="http://schemas.microsoft.com/office/drawing/2014/main" id="{4DF79DDC-6DFB-4048-AFE2-E7FE1DD96F23}"/>
              </a:ext>
            </a:extLst>
          </p:cNvPr>
          <p:cNvSpPr/>
          <p:nvPr/>
        </p:nvSpPr>
        <p:spPr>
          <a:xfrm rot="16200000">
            <a:off x="1371853" y="39596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0" name="Picture 2" descr="QR 코드 - 위키백과, 우리 모두의 백과사전">
            <a:extLst>
              <a:ext uri="{FF2B5EF4-FFF2-40B4-BE49-F238E27FC236}">
                <a16:creationId xmlns:a16="http://schemas.microsoft.com/office/drawing/2014/main" id="{6AA17117-9ACF-44FC-A5EC-7741E27C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53" y="2301987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CEC8DD8A-98F7-46A1-97FC-D31B90864640}"/>
              </a:ext>
            </a:extLst>
          </p:cNvPr>
          <p:cNvSpPr txBox="1"/>
          <p:nvPr/>
        </p:nvSpPr>
        <p:spPr>
          <a:xfrm>
            <a:off x="1486721" y="1616823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카메라 초점을 맞춰주세요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6B0C348-F512-4785-9340-475A994B0551}"/>
              </a:ext>
            </a:extLst>
          </p:cNvPr>
          <p:cNvSpPr txBox="1"/>
          <p:nvPr/>
        </p:nvSpPr>
        <p:spPr>
          <a:xfrm>
            <a:off x="4991555" y="5730807"/>
            <a:ext cx="22044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촬영 버튼을 누르면</a:t>
            </a:r>
            <a:endParaRPr lang="en-US" altLang="ko-KR" sz="1000"/>
          </a:p>
          <a:p>
            <a:pPr algn="ctr"/>
            <a:r>
              <a:rPr lang="ko-KR" altLang="en-US" sz="1000"/>
              <a:t>창고 입출입이 기록되며 팝업 출력 </a:t>
            </a:r>
            <a:endParaRPr lang="en-US" altLang="ko-KR" sz="100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45A3A89-D8C3-4DAE-A197-E09D09CA8E89}"/>
              </a:ext>
            </a:extLst>
          </p:cNvPr>
          <p:cNvSpPr/>
          <p:nvPr/>
        </p:nvSpPr>
        <p:spPr>
          <a:xfrm>
            <a:off x="8364120" y="942695"/>
            <a:ext cx="3008646" cy="114769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0EAE080-5994-43F8-BBAF-F014380B5120}"/>
              </a:ext>
            </a:extLst>
          </p:cNvPr>
          <p:cNvSpPr>
            <a:spLocks noChangeAspect="1"/>
          </p:cNvSpPr>
          <p:nvPr/>
        </p:nvSpPr>
        <p:spPr>
          <a:xfrm>
            <a:off x="8362534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E406FBFE-BB40-4F2D-82B8-B620A64CA96D}"/>
              </a:ext>
            </a:extLst>
          </p:cNvPr>
          <p:cNvSpPr/>
          <p:nvPr/>
        </p:nvSpPr>
        <p:spPr>
          <a:xfrm>
            <a:off x="9942429" y="229084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입출입</a:t>
            </a:r>
            <a:endParaRPr lang="ko-KR" altLang="en-US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E8986B-4798-4599-9FD5-840A0208592D}"/>
              </a:ext>
            </a:extLst>
          </p:cNvPr>
          <p:cNvSpPr txBox="1"/>
          <p:nvPr/>
        </p:nvSpPr>
        <p:spPr>
          <a:xfrm>
            <a:off x="8451424" y="1652299"/>
            <a:ext cx="243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S-CHEMI</a:t>
            </a:r>
          </a:p>
          <a:p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빠르고 안전한</a:t>
            </a:r>
            <a:r>
              <a:rPr lang="en-US" altLang="ko-KR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재고 관리</a:t>
            </a:r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32306A32-9ABC-47E0-A453-A6F399D31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02" y="2554508"/>
            <a:ext cx="617895" cy="617895"/>
          </a:xfrm>
          <a:prstGeom prst="rect">
            <a:avLst/>
          </a:prstGeom>
        </p:spPr>
      </p:pic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E6992FF8-37C8-448D-B787-A1840D2BC2FF}"/>
              </a:ext>
            </a:extLst>
          </p:cNvPr>
          <p:cNvSpPr/>
          <p:nvPr/>
        </p:nvSpPr>
        <p:spPr>
          <a:xfrm>
            <a:off x="8530345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pic>
        <p:nvPicPr>
          <p:cNvPr id="153" name="그림 152">
            <a:extLst>
              <a:ext uri="{FF2B5EF4-FFF2-40B4-BE49-F238E27FC236}">
                <a16:creationId xmlns:a16="http://schemas.microsoft.com/office/drawing/2014/main" id="{A1240A5D-5DE7-495F-B057-E484089FA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38" y="4174200"/>
            <a:ext cx="617895" cy="617895"/>
          </a:xfrm>
          <a:prstGeom prst="rect">
            <a:avLst/>
          </a:prstGeom>
        </p:spPr>
      </p:pic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D03EC653-265D-4401-9FD3-6FA64B274671}"/>
              </a:ext>
            </a:extLst>
          </p:cNvPr>
          <p:cNvSpPr/>
          <p:nvPr/>
        </p:nvSpPr>
        <p:spPr>
          <a:xfrm>
            <a:off x="9942429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출고</a:t>
            </a: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9F14DEAF-5795-4806-B474-8E129FB96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16" y="4174200"/>
            <a:ext cx="571868" cy="571868"/>
          </a:xfrm>
          <a:prstGeom prst="rect">
            <a:avLst/>
          </a:prstGeom>
        </p:spPr>
      </p:pic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643C2857-DAFD-4351-9A99-9B37C70BF60D}"/>
              </a:ext>
            </a:extLst>
          </p:cNvPr>
          <p:cNvSpPr/>
          <p:nvPr/>
        </p:nvSpPr>
        <p:spPr>
          <a:xfrm>
            <a:off x="8532360" y="2550558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E5C1B62D-C248-4CC4-806E-27D51AE2730E}"/>
              </a:ext>
            </a:extLst>
          </p:cNvPr>
          <p:cNvSpPr/>
          <p:nvPr/>
        </p:nvSpPr>
        <p:spPr>
          <a:xfrm>
            <a:off x="8532360" y="3078653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로그아웃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E9F09366-64B6-41B2-8E89-DFA54BE83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28" y="3754533"/>
            <a:ext cx="186932" cy="242769"/>
          </a:xfrm>
          <a:prstGeom prst="rect">
            <a:avLst/>
          </a:prstGeom>
        </p:spPr>
      </p:pic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A47B479E-1D87-4444-A788-983C60BF606B}"/>
              </a:ext>
            </a:extLst>
          </p:cNvPr>
          <p:cNvCxnSpPr>
            <a:cxnSpLocks/>
            <a:stCxn id="159" idx="3"/>
            <a:endCxn id="148" idx="1"/>
          </p:cNvCxnSpPr>
          <p:nvPr/>
        </p:nvCxnSpPr>
        <p:spPr>
          <a:xfrm flipV="1">
            <a:off x="6626560" y="3195688"/>
            <a:ext cx="1735974" cy="680230"/>
          </a:xfrm>
          <a:prstGeom prst="bentConnector3">
            <a:avLst>
              <a:gd name="adj1" fmla="val 76076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49AB4C8-DE2B-4C3F-9DFA-AFC608A57726}"/>
              </a:ext>
            </a:extLst>
          </p:cNvPr>
          <p:cNvSpPr txBox="1"/>
          <p:nvPr/>
        </p:nvSpPr>
        <p:spPr>
          <a:xfrm>
            <a:off x="9216682" y="5730807"/>
            <a:ext cx="130035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확인 버튼을 누르면</a:t>
            </a:r>
            <a:endParaRPr lang="en-US" altLang="ko-KR" sz="1000"/>
          </a:p>
          <a:p>
            <a:pPr algn="ctr"/>
            <a:r>
              <a:rPr lang="ko-KR" altLang="en-US" sz="1000"/>
              <a:t>메인 화면으로 이동</a:t>
            </a:r>
            <a:endParaRPr lang="en-US" altLang="ko-KR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8424CF-760A-4CAF-ADF9-6F1501F89042}"/>
              </a:ext>
            </a:extLst>
          </p:cNvPr>
          <p:cNvSpPr txBox="1"/>
          <p:nvPr/>
        </p:nvSpPr>
        <p:spPr>
          <a:xfrm>
            <a:off x="1976366" y="4371354"/>
            <a:ext cx="717357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b="0" i="0" u="none" strike="noStrike" noProof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창고명</a:t>
            </a:r>
            <a:endParaRPr lang="en-US" altLang="ko-KR" sz="800" b="0" i="0" u="none" strike="noStrike" noProof="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39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03B0F-5F8D-4FA1-A28E-23277FBF3AC4}"/>
              </a:ext>
            </a:extLst>
          </p:cNvPr>
          <p:cNvSpPr txBox="1"/>
          <p:nvPr/>
        </p:nvSpPr>
        <p:spPr>
          <a:xfrm>
            <a:off x="3746625" y="3198167"/>
            <a:ext cx="4698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/>
              <a:t>입고 처리 화면</a:t>
            </a:r>
          </a:p>
        </p:txBody>
      </p:sp>
    </p:spTree>
    <p:extLst>
      <p:ext uri="{BB962C8B-B14F-4D97-AF65-F5344CB8AC3E}">
        <p14:creationId xmlns:p14="http://schemas.microsoft.com/office/powerpoint/2010/main" val="83224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입고 처리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3108D7-3BD4-4B50-B248-E7FDBB2F0086}"/>
              </a:ext>
            </a:extLst>
          </p:cNvPr>
          <p:cNvSpPr/>
          <p:nvPr/>
        </p:nvSpPr>
        <p:spPr>
          <a:xfrm>
            <a:off x="4599646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8C8C1C-0581-4CCA-A4AD-6F0F3AF17CE3}"/>
              </a:ext>
            </a:extLst>
          </p:cNvPr>
          <p:cNvSpPr>
            <a:spLocks noChangeAspect="1"/>
          </p:cNvSpPr>
          <p:nvPr/>
        </p:nvSpPr>
        <p:spPr>
          <a:xfrm>
            <a:off x="4599646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42C29B9-FA86-4356-B558-761615C16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98" y="1103817"/>
            <a:ext cx="205335" cy="20533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4450EF-D5CE-466A-BF0D-5E5FAEE29EF4}"/>
              </a:ext>
            </a:extLst>
          </p:cNvPr>
          <p:cNvSpPr/>
          <p:nvPr/>
        </p:nvSpPr>
        <p:spPr>
          <a:xfrm>
            <a:off x="832308" y="942695"/>
            <a:ext cx="3008646" cy="114769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E57255-06EF-4847-83EC-36B4A45BA2CC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A4F7106-16C3-4D9B-951F-273C2E50D501}"/>
              </a:ext>
            </a:extLst>
          </p:cNvPr>
          <p:cNvSpPr/>
          <p:nvPr/>
        </p:nvSpPr>
        <p:spPr>
          <a:xfrm>
            <a:off x="2410617" y="229084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입출입</a:t>
            </a:r>
            <a:endParaRPr lang="ko-KR" altLang="en-US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8A8196-EF29-4AE4-A264-2E4990E1E657}"/>
              </a:ext>
            </a:extLst>
          </p:cNvPr>
          <p:cNvSpPr txBox="1"/>
          <p:nvPr/>
        </p:nvSpPr>
        <p:spPr>
          <a:xfrm>
            <a:off x="919612" y="1652299"/>
            <a:ext cx="243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S-CHEMI</a:t>
            </a:r>
          </a:p>
          <a:p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빠르고 안전한</a:t>
            </a:r>
            <a:r>
              <a:rPr lang="en-US" altLang="ko-KR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재고 관리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EB8AF0CB-454C-4999-BD06-DFC6D0ADC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90" y="2554508"/>
            <a:ext cx="617895" cy="617895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91D683D-7A6F-4F80-8C36-8D2FED8621A4}"/>
              </a:ext>
            </a:extLst>
          </p:cNvPr>
          <p:cNvSpPr/>
          <p:nvPr/>
        </p:nvSpPr>
        <p:spPr>
          <a:xfrm>
            <a:off x="998533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85711B2-FFD7-45E6-A593-B82BB6F37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26" y="4174200"/>
            <a:ext cx="617895" cy="617895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898E2C7-869B-48BF-A887-7D38AC76FC5D}"/>
              </a:ext>
            </a:extLst>
          </p:cNvPr>
          <p:cNvSpPr/>
          <p:nvPr/>
        </p:nvSpPr>
        <p:spPr>
          <a:xfrm>
            <a:off x="2410617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출고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D3CDECA-4378-404F-A620-7D3006BCB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04" y="4174200"/>
            <a:ext cx="571868" cy="571868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C86C758-65B0-47D9-8BEF-D065EEBC3AD8}"/>
              </a:ext>
            </a:extLst>
          </p:cNvPr>
          <p:cNvSpPr/>
          <p:nvPr/>
        </p:nvSpPr>
        <p:spPr>
          <a:xfrm>
            <a:off x="1000548" y="2550558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794854E-355E-4F73-8744-76C263B757D4}"/>
              </a:ext>
            </a:extLst>
          </p:cNvPr>
          <p:cNvSpPr/>
          <p:nvPr/>
        </p:nvSpPr>
        <p:spPr>
          <a:xfrm>
            <a:off x="1000548" y="3078653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로그아웃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095307B-9541-46B3-B1B3-7A7B9AACC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54" y="4746068"/>
            <a:ext cx="186932" cy="242769"/>
          </a:xfrm>
          <a:prstGeom prst="rect">
            <a:avLst/>
          </a:prstGeom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33A208F-D206-48BF-8474-9638882746A4}"/>
              </a:ext>
            </a:extLst>
          </p:cNvPr>
          <p:cNvCxnSpPr>
            <a:cxnSpLocks/>
            <a:stCxn id="68" idx="3"/>
            <a:endCxn id="32" idx="1"/>
          </p:cNvCxnSpPr>
          <p:nvPr/>
        </p:nvCxnSpPr>
        <p:spPr>
          <a:xfrm flipV="1">
            <a:off x="2298986" y="3195688"/>
            <a:ext cx="2300660" cy="1671765"/>
          </a:xfrm>
          <a:prstGeom prst="bentConnector3">
            <a:avLst>
              <a:gd name="adj1" fmla="val 81875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D7C38B8-C3D2-49DD-BE44-2E1FC8F944BD}"/>
              </a:ext>
            </a:extLst>
          </p:cNvPr>
          <p:cNvSpPr txBox="1"/>
          <p:nvPr/>
        </p:nvSpPr>
        <p:spPr>
          <a:xfrm>
            <a:off x="4893781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620152-8D92-45CF-B068-E3E7975BABB8}"/>
              </a:ext>
            </a:extLst>
          </p:cNvPr>
          <p:cNvSpPr/>
          <p:nvPr/>
        </p:nvSpPr>
        <p:spPr>
          <a:xfrm>
            <a:off x="5314216" y="2824814"/>
            <a:ext cx="1598953" cy="570245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   QR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코드 촬영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5DB46-2D47-4AA5-B693-AD8D593EA3C1}"/>
              </a:ext>
            </a:extLst>
          </p:cNvPr>
          <p:cNvSpPr txBox="1"/>
          <p:nvPr/>
        </p:nvSpPr>
        <p:spPr>
          <a:xfrm>
            <a:off x="4811418" y="1883131"/>
            <a:ext cx="25813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현재 창고</a:t>
            </a:r>
            <a:r>
              <a:rPr lang="en-US" altLang="ko-KR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: </a:t>
            </a:r>
            <a:r>
              <a:rPr lang="ko-KR" altLang="en-US" sz="1200" dirty="0" err="1">
                <a:latin typeface="넥슨Lv2고딕" panose="00000500000000000000" pitchFamily="2" charset="-127"/>
                <a:ea typeface="넥슨Lv2고딕" panose="00000500000000000000" pitchFamily="2" charset="-127"/>
              </a:rPr>
              <a:t>창고명</a:t>
            </a:r>
            <a:endParaRPr lang="ko-KR" altLang="en-US" sz="1200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2A72484-268F-4DB2-B690-915B9943CCCC}"/>
              </a:ext>
            </a:extLst>
          </p:cNvPr>
          <p:cNvSpPr/>
          <p:nvPr/>
        </p:nvSpPr>
        <p:spPr>
          <a:xfrm>
            <a:off x="5314216" y="3528482"/>
            <a:ext cx="1598953" cy="570245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   라벨 촬영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A8A66-D051-40CB-86EF-3B2FC78272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27" y="2955957"/>
            <a:ext cx="307958" cy="3079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500C12-1E02-4267-A7DF-CA443BA257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27" y="3654992"/>
            <a:ext cx="307958" cy="307958"/>
          </a:xfrm>
          <a:prstGeom prst="rect">
            <a:avLst/>
          </a:prstGeom>
        </p:spPr>
      </p:pic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82DF1FCF-036A-4748-B868-7AFDE1E4258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6913169" y="3195688"/>
            <a:ext cx="1448228" cy="165774"/>
          </a:xfrm>
          <a:prstGeom prst="bentConnector3">
            <a:avLst>
              <a:gd name="adj1" fmla="val 72068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31F639-FD9D-45DB-925A-A7E11F60766E}"/>
              </a:ext>
            </a:extLst>
          </p:cNvPr>
          <p:cNvSpPr>
            <a:spLocks noChangeAspect="1"/>
          </p:cNvSpPr>
          <p:nvPr/>
        </p:nvSpPr>
        <p:spPr>
          <a:xfrm>
            <a:off x="8361397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1F81B5E-8058-4448-AD4D-C8044DDCE7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37" y="3240077"/>
            <a:ext cx="186932" cy="24276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08EB124-4536-4BE6-B014-D3E294150611}"/>
              </a:ext>
            </a:extLst>
          </p:cNvPr>
          <p:cNvSpPr txBox="1"/>
          <p:nvPr/>
        </p:nvSpPr>
        <p:spPr>
          <a:xfrm>
            <a:off x="8999913" y="1564523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카메라 초점을 맞춰주세요</a:t>
            </a:r>
          </a:p>
        </p:txBody>
      </p:sp>
      <p:sp>
        <p:nvSpPr>
          <p:cNvPr id="91" name="1/2 액자 90">
            <a:extLst>
              <a:ext uri="{FF2B5EF4-FFF2-40B4-BE49-F238E27FC236}">
                <a16:creationId xmlns:a16="http://schemas.microsoft.com/office/drawing/2014/main" id="{E8496AFE-727E-43C3-9B3C-FEEF1E8B2F60}"/>
              </a:ext>
            </a:extLst>
          </p:cNvPr>
          <p:cNvSpPr/>
          <p:nvPr/>
        </p:nvSpPr>
        <p:spPr>
          <a:xfrm>
            <a:off x="8914128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1/2 액자 91">
            <a:extLst>
              <a:ext uri="{FF2B5EF4-FFF2-40B4-BE49-F238E27FC236}">
                <a16:creationId xmlns:a16="http://schemas.microsoft.com/office/drawing/2014/main" id="{8EC2E4D8-6DCD-40CB-81FB-6D2AEBB4A8C5}"/>
              </a:ext>
            </a:extLst>
          </p:cNvPr>
          <p:cNvSpPr/>
          <p:nvPr/>
        </p:nvSpPr>
        <p:spPr>
          <a:xfrm rot="5400000">
            <a:off x="10552428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id="{FE3D452E-8FDE-4C59-831B-967181503C67}"/>
              </a:ext>
            </a:extLst>
          </p:cNvPr>
          <p:cNvSpPr/>
          <p:nvPr/>
        </p:nvSpPr>
        <p:spPr>
          <a:xfrm rot="10800000">
            <a:off x="10552428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1/2 액자 96">
            <a:extLst>
              <a:ext uri="{FF2B5EF4-FFF2-40B4-BE49-F238E27FC236}">
                <a16:creationId xmlns:a16="http://schemas.microsoft.com/office/drawing/2014/main" id="{C32A610C-0F34-46DF-8D3E-C17B89D0EFA1}"/>
              </a:ext>
            </a:extLst>
          </p:cNvPr>
          <p:cNvSpPr/>
          <p:nvPr/>
        </p:nvSpPr>
        <p:spPr>
          <a:xfrm rot="16200000">
            <a:off x="8914128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8" name="Picture 2" descr="QR 코드 - 위키백과, 우리 모두의 백과사전">
            <a:extLst>
              <a:ext uri="{FF2B5EF4-FFF2-40B4-BE49-F238E27FC236}">
                <a16:creationId xmlns:a16="http://schemas.microsoft.com/office/drawing/2014/main" id="{213C8AD0-9804-4558-9E6C-3755802D1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75" y="2249687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DADDB2B9-41D9-4292-8392-BB402F4BD45B}"/>
              </a:ext>
            </a:extLst>
          </p:cNvPr>
          <p:cNvSpPr txBox="1"/>
          <p:nvPr/>
        </p:nvSpPr>
        <p:spPr>
          <a:xfrm>
            <a:off x="9064026" y="4371354"/>
            <a:ext cx="1603387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0" i="0" u="none" strike="noStrike" noProof="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65AF-</a:t>
            </a:r>
            <a:r>
              <a:rPr lang="en-US" altLang="ko-KR" sz="8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178a86da35a</a:t>
            </a:r>
            <a:r>
              <a:rPr lang="en-US" altLang="ko-KR" sz="800" b="0" i="0" u="none" strike="noStrike" noProof="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-1570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B2F3D3-DF67-470F-89BF-CE541AF5154E}"/>
              </a:ext>
            </a:extLst>
          </p:cNvPr>
          <p:cNvSpPr txBox="1"/>
          <p:nvPr/>
        </p:nvSpPr>
        <p:spPr>
          <a:xfrm>
            <a:off x="9216682" y="5730807"/>
            <a:ext cx="13003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QR</a:t>
            </a:r>
            <a:r>
              <a:rPr lang="ko-KR" altLang="en-US" sz="1000" dirty="0"/>
              <a:t>코드 촬영 시</a:t>
            </a:r>
            <a:endParaRPr lang="en-US" altLang="ko-KR" sz="1000" dirty="0"/>
          </a:p>
          <a:p>
            <a:pPr algn="ctr"/>
            <a:r>
              <a:rPr lang="ko-KR" altLang="en-US" sz="1000" dirty="0"/>
              <a:t>인식된 텍스트 출력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84880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355B76-0478-4EC1-8D1D-2C9F0F42061C}"/>
              </a:ext>
            </a:extLst>
          </p:cNvPr>
          <p:cNvSpPr>
            <a:spLocks noChangeAspect="1"/>
          </p:cNvSpPr>
          <p:nvPr/>
        </p:nvSpPr>
        <p:spPr>
          <a:xfrm>
            <a:off x="834125" y="939425"/>
            <a:ext cx="3008646" cy="4512525"/>
          </a:xfrm>
          <a:prstGeom prst="rect">
            <a:avLst/>
          </a:prstGeom>
          <a:solidFill>
            <a:srgbClr val="5C8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9507A-3397-4DE2-9141-974C7836B95B}"/>
              </a:ext>
            </a:extLst>
          </p:cNvPr>
          <p:cNvSpPr txBox="1"/>
          <p:nvPr/>
        </p:nvSpPr>
        <p:spPr>
          <a:xfrm>
            <a:off x="1165487" y="3294602"/>
            <a:ext cx="242957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Safety Chemical Warehouse Keeper</a:t>
            </a:r>
            <a:endParaRPr lang="ko-KR" altLang="en-US" sz="90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A6EE19-8B98-4657-938E-52884D3471C9}"/>
              </a:ext>
            </a:extLst>
          </p:cNvPr>
          <p:cNvSpPr txBox="1"/>
          <p:nvPr/>
        </p:nvSpPr>
        <p:spPr>
          <a:xfrm>
            <a:off x="1001936" y="5190339"/>
            <a:ext cx="267281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Copyright 2021. CDP2-4 </a:t>
            </a:r>
            <a:r>
              <a:rPr lang="en-US" altLang="ko-KR" sz="800" b="0" i="0">
                <a:solidFill>
                  <a:schemeClr val="bg1"/>
                </a:solidFill>
                <a:effectLst/>
                <a:latin typeface="넥슨Lv2고딕" panose="00000500000000000000" pitchFamily="2" charset="-127"/>
                <a:ea typeface="넥슨Lv2고딕" panose="00000500000000000000" pitchFamily="2" charset="-127"/>
              </a:rPr>
              <a:t>all rights reserved.</a:t>
            </a:r>
            <a:endParaRPr lang="ko-KR" altLang="en-US" sz="80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err="1">
                <a:solidFill>
                  <a:schemeClr val="tx1"/>
                </a:solidFill>
              </a:rPr>
              <a:t>스플래시</a:t>
            </a:r>
            <a:r>
              <a:rPr lang="ko-KR" altLang="en-US" sz="1200">
                <a:solidFill>
                  <a:schemeClr val="tx1"/>
                </a:solidFill>
              </a:rPr>
              <a:t> 화면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440BB5-41AC-4118-8E62-6C5E12668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14" y="2201147"/>
            <a:ext cx="1500662" cy="1500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F752FB-BF17-4101-BB51-F700ABAD60C1}"/>
              </a:ext>
            </a:extLst>
          </p:cNvPr>
          <p:cNvSpPr txBox="1"/>
          <p:nvPr/>
        </p:nvSpPr>
        <p:spPr>
          <a:xfrm>
            <a:off x="1200853" y="5807751"/>
            <a:ext cx="227498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2</a:t>
            </a:r>
            <a:r>
              <a:rPr lang="ko-KR" altLang="en-US" sz="1000"/>
              <a:t>초간 노출 후 로그인 화면으로 이동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559566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DBE7625-EC23-459E-A834-F2DC9F8201AA}"/>
              </a:ext>
            </a:extLst>
          </p:cNvPr>
          <p:cNvSpPr/>
          <p:nvPr/>
        </p:nvSpPr>
        <p:spPr>
          <a:xfrm>
            <a:off x="8368570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촬영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입고 처리 화면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CA1099D-B176-4CE2-BA2D-41ADEAF8D8C2}"/>
              </a:ext>
            </a:extLst>
          </p:cNvPr>
          <p:cNvSpPr/>
          <p:nvPr/>
        </p:nvSpPr>
        <p:spPr>
          <a:xfrm>
            <a:off x="839600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촬영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0C54CD0-B44C-4114-AB28-397870E5A552}"/>
              </a:ext>
            </a:extLst>
          </p:cNvPr>
          <p:cNvSpPr/>
          <p:nvPr/>
        </p:nvSpPr>
        <p:spPr>
          <a:xfrm>
            <a:off x="4599646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1F25F1-2CD4-4DBE-8FB6-D52EF77FDA4A}"/>
              </a:ext>
            </a:extLst>
          </p:cNvPr>
          <p:cNvSpPr>
            <a:spLocks noChangeAspect="1"/>
          </p:cNvSpPr>
          <p:nvPr/>
        </p:nvSpPr>
        <p:spPr>
          <a:xfrm>
            <a:off x="4599646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9AA4810E-7819-45D5-BC3F-0AED358FD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98" y="1103817"/>
            <a:ext cx="205335" cy="205335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1E069B9D-C07A-497E-A188-75C129F14B88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69D2009F-3BA1-4191-B1DE-FDBA73F5433E}"/>
              </a:ext>
            </a:extLst>
          </p:cNvPr>
          <p:cNvCxnSpPr>
            <a:cxnSpLocks/>
            <a:stCxn id="168" idx="3"/>
            <a:endCxn id="84" idx="1"/>
          </p:cNvCxnSpPr>
          <p:nvPr/>
        </p:nvCxnSpPr>
        <p:spPr>
          <a:xfrm flipV="1">
            <a:off x="3506387" y="3195688"/>
            <a:ext cx="1093259" cy="2180059"/>
          </a:xfrm>
          <a:prstGeom prst="bentConnector3">
            <a:avLst>
              <a:gd name="adj1" fmla="val 62993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A52F51F-BC2D-4586-9B02-3327DFD5F5A1}"/>
              </a:ext>
            </a:extLst>
          </p:cNvPr>
          <p:cNvSpPr txBox="1"/>
          <p:nvPr/>
        </p:nvSpPr>
        <p:spPr>
          <a:xfrm>
            <a:off x="4893781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265AD71-98AF-46F7-B234-158A977DED96}"/>
              </a:ext>
            </a:extLst>
          </p:cNvPr>
          <p:cNvSpPr txBox="1"/>
          <p:nvPr/>
        </p:nvSpPr>
        <p:spPr>
          <a:xfrm>
            <a:off x="4811418" y="1883131"/>
            <a:ext cx="25813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현재 창고</a:t>
            </a:r>
            <a:r>
              <a:rPr lang="en-US" altLang="ko-KR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: </a:t>
            </a:r>
            <a:r>
              <a:rPr lang="ko-KR" altLang="en-US" sz="1200" dirty="0" err="1">
                <a:latin typeface="넥슨Lv2고딕" panose="00000500000000000000" pitchFamily="2" charset="-127"/>
                <a:ea typeface="넥슨Lv2고딕" panose="00000500000000000000" pitchFamily="2" charset="-127"/>
              </a:rPr>
              <a:t>창고명</a:t>
            </a:r>
            <a:endParaRPr lang="ko-KR" altLang="en-US" sz="1200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3B0313E5-26EF-4A12-98E8-ADED59E161BB}"/>
              </a:ext>
            </a:extLst>
          </p:cNvPr>
          <p:cNvSpPr/>
          <p:nvPr/>
        </p:nvSpPr>
        <p:spPr>
          <a:xfrm>
            <a:off x="5314216" y="3528482"/>
            <a:ext cx="1598953" cy="570245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   라벨 촬영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282682F5-C8E4-46AC-8242-1823C23C2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27" y="3654992"/>
            <a:ext cx="307958" cy="307958"/>
          </a:xfrm>
          <a:prstGeom prst="rect">
            <a:avLst/>
          </a:prstGeom>
        </p:spPr>
      </p:pic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AA2D11B6-16B6-4777-A6A3-0515147D5398}"/>
              </a:ext>
            </a:extLst>
          </p:cNvPr>
          <p:cNvCxnSpPr>
            <a:cxnSpLocks/>
            <a:stCxn id="160" idx="3"/>
            <a:endCxn id="159" idx="1"/>
          </p:cNvCxnSpPr>
          <p:nvPr/>
        </p:nvCxnSpPr>
        <p:spPr>
          <a:xfrm flipV="1">
            <a:off x="6799981" y="3195688"/>
            <a:ext cx="1561416" cy="905501"/>
          </a:xfrm>
          <a:prstGeom prst="bentConnector3">
            <a:avLst>
              <a:gd name="adj1" fmla="val 75017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D6872AD-897D-47AF-85EC-C27901EF0675}"/>
              </a:ext>
            </a:extLst>
          </p:cNvPr>
          <p:cNvSpPr>
            <a:spLocks noChangeAspect="1"/>
          </p:cNvSpPr>
          <p:nvPr/>
        </p:nvSpPr>
        <p:spPr>
          <a:xfrm>
            <a:off x="8361397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4C074EB2-87F7-409E-9E65-AB2CBAE1DE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49" y="3979804"/>
            <a:ext cx="186932" cy="242769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F2D6A3DB-2DFA-4722-AC10-F16C8266C094}"/>
              </a:ext>
            </a:extLst>
          </p:cNvPr>
          <p:cNvSpPr txBox="1"/>
          <p:nvPr/>
        </p:nvSpPr>
        <p:spPr>
          <a:xfrm>
            <a:off x="1469033" y="1564523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카메라 초점을 맞춰주세요</a:t>
            </a:r>
          </a:p>
        </p:txBody>
      </p:sp>
      <p:sp>
        <p:nvSpPr>
          <p:cNvPr id="162" name="1/2 액자 161">
            <a:extLst>
              <a:ext uri="{FF2B5EF4-FFF2-40B4-BE49-F238E27FC236}">
                <a16:creationId xmlns:a16="http://schemas.microsoft.com/office/drawing/2014/main" id="{E27EE8BB-0494-45AD-8A6F-D9CE5CE8F5DE}"/>
              </a:ext>
            </a:extLst>
          </p:cNvPr>
          <p:cNvSpPr/>
          <p:nvPr/>
        </p:nvSpPr>
        <p:spPr>
          <a:xfrm>
            <a:off x="1383248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1/2 액자 162">
            <a:extLst>
              <a:ext uri="{FF2B5EF4-FFF2-40B4-BE49-F238E27FC236}">
                <a16:creationId xmlns:a16="http://schemas.microsoft.com/office/drawing/2014/main" id="{DD5BFEA4-2142-4C2E-9688-34559B3513C6}"/>
              </a:ext>
            </a:extLst>
          </p:cNvPr>
          <p:cNvSpPr/>
          <p:nvPr/>
        </p:nvSpPr>
        <p:spPr>
          <a:xfrm rot="5400000">
            <a:off x="3021548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1/2 액자 163">
            <a:extLst>
              <a:ext uri="{FF2B5EF4-FFF2-40B4-BE49-F238E27FC236}">
                <a16:creationId xmlns:a16="http://schemas.microsoft.com/office/drawing/2014/main" id="{BDE7AE7E-1A74-40F2-B5E3-26748B02751B}"/>
              </a:ext>
            </a:extLst>
          </p:cNvPr>
          <p:cNvSpPr/>
          <p:nvPr/>
        </p:nvSpPr>
        <p:spPr>
          <a:xfrm rot="10800000">
            <a:off x="3021548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1/2 액자 164">
            <a:extLst>
              <a:ext uri="{FF2B5EF4-FFF2-40B4-BE49-F238E27FC236}">
                <a16:creationId xmlns:a16="http://schemas.microsoft.com/office/drawing/2014/main" id="{1E1A9A90-EDD4-4943-992B-8D9B12DEBF92}"/>
              </a:ext>
            </a:extLst>
          </p:cNvPr>
          <p:cNvSpPr/>
          <p:nvPr/>
        </p:nvSpPr>
        <p:spPr>
          <a:xfrm rot="16200000">
            <a:off x="1383248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6" name="Picture 2" descr="QR 코드 - 위키백과, 우리 모두의 백과사전">
            <a:extLst>
              <a:ext uri="{FF2B5EF4-FFF2-40B4-BE49-F238E27FC236}">
                <a16:creationId xmlns:a16="http://schemas.microsoft.com/office/drawing/2014/main" id="{06D5C49E-F220-415C-B0D2-12E1B10C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395" y="2249687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40CDBBF-CCEA-41A4-843C-9D198959A669}"/>
              </a:ext>
            </a:extLst>
          </p:cNvPr>
          <p:cNvSpPr txBox="1"/>
          <p:nvPr/>
        </p:nvSpPr>
        <p:spPr>
          <a:xfrm>
            <a:off x="1533146" y="4371354"/>
            <a:ext cx="1603387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0" i="0" u="none" strike="noStrike" noProof="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65AF-</a:t>
            </a:r>
            <a:r>
              <a:rPr lang="en-US" altLang="ko-KR" sz="8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178a86da35a</a:t>
            </a:r>
            <a:r>
              <a:rPr lang="en-US" altLang="ko-KR" sz="800" b="0" i="0" u="none" strike="noStrike" noProof="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-1570</a:t>
            </a: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15464201-6494-4235-9421-2034A85B0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55" y="5254362"/>
            <a:ext cx="186932" cy="242769"/>
          </a:xfrm>
          <a:prstGeom prst="rect">
            <a:avLst/>
          </a:prstGeom>
        </p:spPr>
      </p:pic>
      <p:pic>
        <p:nvPicPr>
          <p:cNvPr id="169" name="Picture 2" descr="QR 코드 - 위키백과, 우리 모두의 백과사전">
            <a:extLst>
              <a:ext uri="{FF2B5EF4-FFF2-40B4-BE49-F238E27FC236}">
                <a16:creationId xmlns:a16="http://schemas.microsoft.com/office/drawing/2014/main" id="{8AC143B9-FD78-4596-B554-A234BE57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23" y="2351135"/>
            <a:ext cx="1114092" cy="11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1/2 액자 170">
            <a:extLst>
              <a:ext uri="{FF2B5EF4-FFF2-40B4-BE49-F238E27FC236}">
                <a16:creationId xmlns:a16="http://schemas.microsoft.com/office/drawing/2014/main" id="{19C12AE1-64BB-48BA-95E8-9A2C33C1A6AA}"/>
              </a:ext>
            </a:extLst>
          </p:cNvPr>
          <p:cNvSpPr/>
          <p:nvPr/>
        </p:nvSpPr>
        <p:spPr>
          <a:xfrm>
            <a:off x="8762440" y="2623668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1/2 액자 171">
            <a:extLst>
              <a:ext uri="{FF2B5EF4-FFF2-40B4-BE49-F238E27FC236}">
                <a16:creationId xmlns:a16="http://schemas.microsoft.com/office/drawing/2014/main" id="{1CEE438C-DB2E-48FA-894B-A10BC0CE611D}"/>
              </a:ext>
            </a:extLst>
          </p:cNvPr>
          <p:cNvSpPr/>
          <p:nvPr/>
        </p:nvSpPr>
        <p:spPr>
          <a:xfrm rot="5400000">
            <a:off x="10728805" y="2623668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1/2 액자 172">
            <a:extLst>
              <a:ext uri="{FF2B5EF4-FFF2-40B4-BE49-F238E27FC236}">
                <a16:creationId xmlns:a16="http://schemas.microsoft.com/office/drawing/2014/main" id="{5916AA6C-C3E0-4C0A-8715-A59B93C7A236}"/>
              </a:ext>
            </a:extLst>
          </p:cNvPr>
          <p:cNvSpPr/>
          <p:nvPr/>
        </p:nvSpPr>
        <p:spPr>
          <a:xfrm rot="10800000">
            <a:off x="10728805" y="3655648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1/2 액자 173">
            <a:extLst>
              <a:ext uri="{FF2B5EF4-FFF2-40B4-BE49-F238E27FC236}">
                <a16:creationId xmlns:a16="http://schemas.microsoft.com/office/drawing/2014/main" id="{B7C409BE-F909-44E9-90D4-BB5662E39E51}"/>
              </a:ext>
            </a:extLst>
          </p:cNvPr>
          <p:cNvSpPr/>
          <p:nvPr/>
        </p:nvSpPr>
        <p:spPr>
          <a:xfrm rot="16200000">
            <a:off x="8762440" y="363526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D53341E-5B4C-40ED-A372-E9056F21261D}"/>
              </a:ext>
            </a:extLst>
          </p:cNvPr>
          <p:cNvSpPr txBox="1"/>
          <p:nvPr/>
        </p:nvSpPr>
        <p:spPr>
          <a:xfrm>
            <a:off x="9029140" y="1653303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제품명이 잘 보이도록</a:t>
            </a:r>
            <a:endParaRPr lang="en-US" altLang="ko-KR" sz="120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/>
            <a:r>
              <a:rPr lang="ko-KR" altLang="en-US" sz="120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라벨지를 촬영해주세요</a:t>
            </a:r>
          </a:p>
        </p:txBody>
      </p:sp>
      <p:pic>
        <p:nvPicPr>
          <p:cNvPr id="176" name="그림 175">
            <a:extLst>
              <a:ext uri="{FF2B5EF4-FFF2-40B4-BE49-F238E27FC236}">
                <a16:creationId xmlns:a16="http://schemas.microsoft.com/office/drawing/2014/main" id="{094DB145-A5B1-4C95-A0BE-233C1AEBF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44" y="5258541"/>
            <a:ext cx="186932" cy="242769"/>
          </a:xfrm>
          <a:prstGeom prst="rect">
            <a:avLst/>
          </a:prstGeom>
        </p:spPr>
      </p:pic>
      <p:pic>
        <p:nvPicPr>
          <p:cNvPr id="177" name="Picture 2" descr="GHS MSDS 라벨">
            <a:extLst>
              <a:ext uri="{FF2B5EF4-FFF2-40B4-BE49-F238E27FC236}">
                <a16:creationId xmlns:a16="http://schemas.microsoft.com/office/drawing/2014/main" id="{FA57AE75-F022-467C-BD4A-9108A3B71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12632" r="53821" b="57950"/>
          <a:stretch/>
        </p:blipFill>
        <p:spPr bwMode="auto">
          <a:xfrm>
            <a:off x="8830172" y="2826964"/>
            <a:ext cx="2079833" cy="9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FDC9019B-14FA-4BA7-B39A-E9417BA5B16B}"/>
              </a:ext>
            </a:extLst>
          </p:cNvPr>
          <p:cNvSpPr txBox="1"/>
          <p:nvPr/>
        </p:nvSpPr>
        <p:spPr>
          <a:xfrm>
            <a:off x="5064920" y="5730807"/>
            <a:ext cx="20810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/>
              <a:t>QR</a:t>
            </a:r>
            <a:r>
              <a:rPr lang="ko-KR" altLang="en-US" sz="1000" dirty="0"/>
              <a:t>코드 촬영 버튼이 있던 자리에</a:t>
            </a:r>
            <a:endParaRPr lang="en-US" altLang="ko-KR" sz="1000" dirty="0"/>
          </a:p>
          <a:p>
            <a:pPr algn="ctr"/>
            <a:r>
              <a:rPr lang="ko-KR" altLang="en-US" sz="1000" dirty="0"/>
              <a:t>촬영한 </a:t>
            </a:r>
            <a:r>
              <a:rPr lang="en-US" altLang="ko-KR" sz="1000" dirty="0"/>
              <a:t>QR</a:t>
            </a:r>
            <a:r>
              <a:rPr lang="ko-KR" altLang="en-US" sz="1000" dirty="0"/>
              <a:t>코드 사진</a:t>
            </a:r>
            <a:r>
              <a:rPr lang="en-US" altLang="ko-KR" sz="1000" dirty="0"/>
              <a:t> </a:t>
            </a:r>
            <a:r>
              <a:rPr lang="ko-KR" altLang="en-US" sz="1000" dirty="0"/>
              <a:t>출력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836384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878275-B888-481A-88EF-881D80EFD13E}"/>
              </a:ext>
            </a:extLst>
          </p:cNvPr>
          <p:cNvSpPr/>
          <p:nvPr/>
        </p:nvSpPr>
        <p:spPr>
          <a:xfrm>
            <a:off x="8361231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C185244-C253-47F6-B30A-9AB7D0D9F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583" y="1103817"/>
            <a:ext cx="205335" cy="20533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05F18E0-B1DE-4ED1-9CDF-EB94132B519F}"/>
              </a:ext>
            </a:extLst>
          </p:cNvPr>
          <p:cNvSpPr txBox="1"/>
          <p:nvPr/>
        </p:nvSpPr>
        <p:spPr>
          <a:xfrm>
            <a:off x="8655366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7209119-08F5-41D0-A5F7-DA17D108F430}"/>
              </a:ext>
            </a:extLst>
          </p:cNvPr>
          <p:cNvSpPr/>
          <p:nvPr/>
        </p:nvSpPr>
        <p:spPr>
          <a:xfrm>
            <a:off x="8361397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 처리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E627B4-5CDE-4094-ABFD-DD9E0D5B8DEA}"/>
              </a:ext>
            </a:extLst>
          </p:cNvPr>
          <p:cNvSpPr/>
          <p:nvPr/>
        </p:nvSpPr>
        <p:spPr>
          <a:xfrm>
            <a:off x="4606819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 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입고 처리 화면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CA1099D-B176-4CE2-BA2D-41ADEAF8D8C2}"/>
              </a:ext>
            </a:extLst>
          </p:cNvPr>
          <p:cNvSpPr/>
          <p:nvPr/>
        </p:nvSpPr>
        <p:spPr>
          <a:xfrm>
            <a:off x="839600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촬영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0C54CD0-B44C-4114-AB28-397870E5A552}"/>
              </a:ext>
            </a:extLst>
          </p:cNvPr>
          <p:cNvSpPr/>
          <p:nvPr/>
        </p:nvSpPr>
        <p:spPr>
          <a:xfrm>
            <a:off x="4599646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1F25F1-2CD4-4DBE-8FB6-D52EF77FDA4A}"/>
              </a:ext>
            </a:extLst>
          </p:cNvPr>
          <p:cNvSpPr>
            <a:spLocks noChangeAspect="1"/>
          </p:cNvSpPr>
          <p:nvPr/>
        </p:nvSpPr>
        <p:spPr>
          <a:xfrm>
            <a:off x="4599646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9AA4810E-7819-45D5-BC3F-0AED358FD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98" y="1103817"/>
            <a:ext cx="205335" cy="205335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1E069B9D-C07A-497E-A188-75C129F14B88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69D2009F-3BA1-4191-B1DE-FDBA73F5433E}"/>
              </a:ext>
            </a:extLst>
          </p:cNvPr>
          <p:cNvCxnSpPr>
            <a:cxnSpLocks/>
            <a:stCxn id="168" idx="3"/>
            <a:endCxn id="84" idx="1"/>
          </p:cNvCxnSpPr>
          <p:nvPr/>
        </p:nvCxnSpPr>
        <p:spPr>
          <a:xfrm flipV="1">
            <a:off x="3506387" y="3195688"/>
            <a:ext cx="1093259" cy="2180059"/>
          </a:xfrm>
          <a:prstGeom prst="bentConnector3">
            <a:avLst>
              <a:gd name="adj1" fmla="val 62993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A52F51F-BC2D-4586-9B02-3327DFD5F5A1}"/>
              </a:ext>
            </a:extLst>
          </p:cNvPr>
          <p:cNvSpPr txBox="1"/>
          <p:nvPr/>
        </p:nvSpPr>
        <p:spPr>
          <a:xfrm>
            <a:off x="4893781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265AD71-98AF-46F7-B234-158A977DED96}"/>
              </a:ext>
            </a:extLst>
          </p:cNvPr>
          <p:cNvSpPr txBox="1"/>
          <p:nvPr/>
        </p:nvSpPr>
        <p:spPr>
          <a:xfrm>
            <a:off x="4811418" y="1883131"/>
            <a:ext cx="25813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현재 창고</a:t>
            </a:r>
            <a:r>
              <a:rPr lang="en-US" altLang="ko-KR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: </a:t>
            </a:r>
            <a:r>
              <a:rPr lang="ko-KR" altLang="en-US" sz="1200" dirty="0" err="1">
                <a:latin typeface="넥슨Lv2고딕" panose="00000500000000000000" pitchFamily="2" charset="-127"/>
                <a:ea typeface="넥슨Lv2고딕" panose="00000500000000000000" pitchFamily="2" charset="-127"/>
              </a:rPr>
              <a:t>창고명</a:t>
            </a:r>
            <a:endParaRPr lang="ko-KR" altLang="en-US" sz="1200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D6872AD-897D-47AF-85EC-C27901EF0675}"/>
              </a:ext>
            </a:extLst>
          </p:cNvPr>
          <p:cNvSpPr>
            <a:spLocks noChangeAspect="1"/>
          </p:cNvSpPr>
          <p:nvPr/>
        </p:nvSpPr>
        <p:spPr>
          <a:xfrm>
            <a:off x="8361397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4C074EB2-87F7-409E-9E65-AB2CBAE1D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49" y="3979804"/>
            <a:ext cx="186932" cy="242769"/>
          </a:xfrm>
          <a:prstGeom prst="rect">
            <a:avLst/>
          </a:prstGeom>
        </p:spPr>
      </p:pic>
      <p:pic>
        <p:nvPicPr>
          <p:cNvPr id="168" name="그림 167">
            <a:extLst>
              <a:ext uri="{FF2B5EF4-FFF2-40B4-BE49-F238E27FC236}">
                <a16:creationId xmlns:a16="http://schemas.microsoft.com/office/drawing/2014/main" id="{15464201-6494-4235-9421-2034A85B0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55" y="5254362"/>
            <a:ext cx="186932" cy="242769"/>
          </a:xfrm>
          <a:prstGeom prst="rect">
            <a:avLst/>
          </a:prstGeom>
        </p:spPr>
      </p:pic>
      <p:pic>
        <p:nvPicPr>
          <p:cNvPr id="169" name="Picture 2" descr="QR 코드 - 위키백과, 우리 모두의 백과사전">
            <a:extLst>
              <a:ext uri="{FF2B5EF4-FFF2-40B4-BE49-F238E27FC236}">
                <a16:creationId xmlns:a16="http://schemas.microsoft.com/office/drawing/2014/main" id="{8AC143B9-FD78-4596-B554-A234BE57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23" y="2351135"/>
            <a:ext cx="1114092" cy="11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1/2 액자 170">
            <a:extLst>
              <a:ext uri="{FF2B5EF4-FFF2-40B4-BE49-F238E27FC236}">
                <a16:creationId xmlns:a16="http://schemas.microsoft.com/office/drawing/2014/main" id="{19C12AE1-64BB-48BA-95E8-9A2C33C1A6AA}"/>
              </a:ext>
            </a:extLst>
          </p:cNvPr>
          <p:cNvSpPr/>
          <p:nvPr/>
        </p:nvSpPr>
        <p:spPr>
          <a:xfrm>
            <a:off x="1221736" y="2623668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1/2 액자 171">
            <a:extLst>
              <a:ext uri="{FF2B5EF4-FFF2-40B4-BE49-F238E27FC236}">
                <a16:creationId xmlns:a16="http://schemas.microsoft.com/office/drawing/2014/main" id="{1CEE438C-DB2E-48FA-894B-A10BC0CE611D}"/>
              </a:ext>
            </a:extLst>
          </p:cNvPr>
          <p:cNvSpPr/>
          <p:nvPr/>
        </p:nvSpPr>
        <p:spPr>
          <a:xfrm rot="5400000">
            <a:off x="3188101" y="2623668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1/2 액자 172">
            <a:extLst>
              <a:ext uri="{FF2B5EF4-FFF2-40B4-BE49-F238E27FC236}">
                <a16:creationId xmlns:a16="http://schemas.microsoft.com/office/drawing/2014/main" id="{5916AA6C-C3E0-4C0A-8715-A59B93C7A236}"/>
              </a:ext>
            </a:extLst>
          </p:cNvPr>
          <p:cNvSpPr/>
          <p:nvPr/>
        </p:nvSpPr>
        <p:spPr>
          <a:xfrm rot="10800000">
            <a:off x="3188101" y="3655648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1/2 액자 173">
            <a:extLst>
              <a:ext uri="{FF2B5EF4-FFF2-40B4-BE49-F238E27FC236}">
                <a16:creationId xmlns:a16="http://schemas.microsoft.com/office/drawing/2014/main" id="{B7C409BE-F909-44E9-90D4-BB5662E39E51}"/>
              </a:ext>
            </a:extLst>
          </p:cNvPr>
          <p:cNvSpPr/>
          <p:nvPr/>
        </p:nvSpPr>
        <p:spPr>
          <a:xfrm rot="16200000">
            <a:off x="1221736" y="363526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D53341E-5B4C-40ED-A372-E9056F21261D}"/>
              </a:ext>
            </a:extLst>
          </p:cNvPr>
          <p:cNvSpPr txBox="1"/>
          <p:nvPr/>
        </p:nvSpPr>
        <p:spPr>
          <a:xfrm>
            <a:off x="1530978" y="1653303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제품명이 잘 보이도록</a:t>
            </a:r>
            <a:endParaRPr lang="en-US" altLang="ko-KR" sz="12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/>
            <a:r>
              <a:rPr lang="ko-KR" altLang="en-US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라벨지를 촬영해주세요</a:t>
            </a:r>
          </a:p>
        </p:txBody>
      </p:sp>
      <p:pic>
        <p:nvPicPr>
          <p:cNvPr id="177" name="Picture 2" descr="GHS MSDS 라벨">
            <a:extLst>
              <a:ext uri="{FF2B5EF4-FFF2-40B4-BE49-F238E27FC236}">
                <a16:creationId xmlns:a16="http://schemas.microsoft.com/office/drawing/2014/main" id="{FA57AE75-F022-467C-BD4A-9108A3B71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12632" r="53821" b="57950"/>
          <a:stretch/>
        </p:blipFill>
        <p:spPr bwMode="auto">
          <a:xfrm>
            <a:off x="1306052" y="2826964"/>
            <a:ext cx="2079833" cy="9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FDC9019B-14FA-4BA7-B39A-E9417BA5B16B}"/>
              </a:ext>
            </a:extLst>
          </p:cNvPr>
          <p:cNvSpPr txBox="1"/>
          <p:nvPr/>
        </p:nvSpPr>
        <p:spPr>
          <a:xfrm>
            <a:off x="4743521" y="5653863"/>
            <a:ext cx="272382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/>
              <a:t>라벨 촬영 버튼이 있던 자리에</a:t>
            </a:r>
            <a:endParaRPr lang="en-US" altLang="ko-KR" sz="1000" dirty="0"/>
          </a:p>
          <a:p>
            <a:pPr algn="ctr"/>
            <a:r>
              <a:rPr lang="ko-KR" altLang="en-US" sz="1000" dirty="0"/>
              <a:t>촬영한 라벨 사진</a:t>
            </a:r>
            <a:r>
              <a:rPr lang="en-US" altLang="ko-KR" sz="1000" dirty="0"/>
              <a:t> </a:t>
            </a:r>
            <a:r>
              <a:rPr lang="ko-KR" altLang="en-US" sz="1000" dirty="0"/>
              <a:t>출력</a:t>
            </a:r>
            <a:r>
              <a:rPr lang="en-US" altLang="ko-KR" sz="1000" dirty="0"/>
              <a:t>,</a:t>
            </a:r>
          </a:p>
          <a:p>
            <a:pPr algn="ctr"/>
            <a:r>
              <a:rPr lang="ko-KR" altLang="en-US" sz="1000" dirty="0"/>
              <a:t>둘 다 출력될 시 하단에 입고 처리 버튼 생성</a:t>
            </a:r>
            <a:endParaRPr lang="en-US" altLang="ko-KR" sz="1000" dirty="0"/>
          </a:p>
        </p:txBody>
      </p:sp>
      <p:pic>
        <p:nvPicPr>
          <p:cNvPr id="34" name="Picture 2" descr="GHS MSDS 라벨">
            <a:extLst>
              <a:ext uri="{FF2B5EF4-FFF2-40B4-BE49-F238E27FC236}">
                <a16:creationId xmlns:a16="http://schemas.microsoft.com/office/drawing/2014/main" id="{C44566A5-AC18-4CB7-A954-55D39500A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12632" r="53821" b="57950"/>
          <a:stretch/>
        </p:blipFill>
        <p:spPr bwMode="auto">
          <a:xfrm>
            <a:off x="5152761" y="3499599"/>
            <a:ext cx="1902415" cy="8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93CB14A-CD64-465B-A7E5-19FD655D7E33}"/>
              </a:ext>
            </a:extLst>
          </p:cNvPr>
          <p:cNvCxnSpPr>
            <a:cxnSpLocks/>
            <a:stCxn id="38" idx="3"/>
            <a:endCxn id="51" idx="1"/>
          </p:cNvCxnSpPr>
          <p:nvPr/>
        </p:nvCxnSpPr>
        <p:spPr>
          <a:xfrm flipV="1">
            <a:off x="7288469" y="3213258"/>
            <a:ext cx="1307059" cy="2162489"/>
          </a:xfrm>
          <a:prstGeom prst="bentConnector3">
            <a:avLst>
              <a:gd name="adj1" fmla="val 53396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1D3859CE-1741-43C1-9F48-2DEAB68C1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537" y="5254362"/>
            <a:ext cx="186932" cy="2427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CFFE5D7-2736-424B-A461-805D0ECC92D4}"/>
              </a:ext>
            </a:extLst>
          </p:cNvPr>
          <p:cNvSpPr txBox="1"/>
          <p:nvPr/>
        </p:nvSpPr>
        <p:spPr>
          <a:xfrm>
            <a:off x="8584044" y="1883131"/>
            <a:ext cx="25813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현재 창고</a:t>
            </a:r>
            <a:r>
              <a:rPr lang="en-US" altLang="ko-KR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: </a:t>
            </a:r>
            <a:r>
              <a:rPr lang="ko-KR" altLang="en-US" sz="1200" dirty="0" err="1">
                <a:latin typeface="넥슨Lv2고딕" panose="00000500000000000000" pitchFamily="2" charset="-127"/>
                <a:ea typeface="넥슨Lv2고딕" panose="00000500000000000000" pitchFamily="2" charset="-127"/>
              </a:rPr>
              <a:t>창고명</a:t>
            </a:r>
            <a:endParaRPr lang="ko-KR" altLang="en-US" sz="1200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EF8116C-C4D6-48F4-A39D-417012089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234" y="3979804"/>
            <a:ext cx="186932" cy="242769"/>
          </a:xfrm>
          <a:prstGeom prst="rect">
            <a:avLst/>
          </a:prstGeom>
        </p:spPr>
      </p:pic>
      <p:pic>
        <p:nvPicPr>
          <p:cNvPr id="47" name="Picture 2" descr="QR 코드 - 위키백과, 우리 모두의 백과사전">
            <a:extLst>
              <a:ext uri="{FF2B5EF4-FFF2-40B4-BE49-F238E27FC236}">
                <a16:creationId xmlns:a16="http://schemas.microsoft.com/office/drawing/2014/main" id="{ABD47B8F-872F-4421-A8B5-47AD5AFB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108" y="2351135"/>
            <a:ext cx="1114092" cy="11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GHS MSDS 라벨">
            <a:extLst>
              <a:ext uri="{FF2B5EF4-FFF2-40B4-BE49-F238E27FC236}">
                <a16:creationId xmlns:a16="http://schemas.microsoft.com/office/drawing/2014/main" id="{64B0E6B4-2ED8-4246-AF15-782B496EA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12632" r="53821" b="57950"/>
          <a:stretch/>
        </p:blipFill>
        <p:spPr bwMode="auto">
          <a:xfrm>
            <a:off x="8891946" y="3499599"/>
            <a:ext cx="1902415" cy="8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F8BE9CA7-B8DE-4FF1-AB5F-C7FBA35C99E4}"/>
              </a:ext>
            </a:extLst>
          </p:cNvPr>
          <p:cNvSpPr>
            <a:spLocks noChangeAspect="1"/>
          </p:cNvSpPr>
          <p:nvPr/>
        </p:nvSpPr>
        <p:spPr>
          <a:xfrm>
            <a:off x="8369893" y="946985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BD4FA14-257C-4241-8F9B-9E843D3E0B72}"/>
              </a:ext>
            </a:extLst>
          </p:cNvPr>
          <p:cNvSpPr/>
          <p:nvPr/>
        </p:nvSpPr>
        <p:spPr>
          <a:xfrm>
            <a:off x="8595528" y="2366363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FDDC52-96F6-412C-9152-736B7559A106}"/>
              </a:ext>
            </a:extLst>
          </p:cNvPr>
          <p:cNvSpPr txBox="1"/>
          <p:nvPr/>
        </p:nvSpPr>
        <p:spPr>
          <a:xfrm>
            <a:off x="9223960" y="2477476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D9665CF-4AC0-4074-B5FF-409709D44C8A}"/>
              </a:ext>
            </a:extLst>
          </p:cNvPr>
          <p:cNvSpPr/>
          <p:nvPr/>
        </p:nvSpPr>
        <p:spPr>
          <a:xfrm>
            <a:off x="9980714" y="3563561"/>
            <a:ext cx="830720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428877-8F5D-4921-968E-CA04E160848D}"/>
              </a:ext>
            </a:extLst>
          </p:cNvPr>
          <p:cNvSpPr/>
          <p:nvPr/>
        </p:nvSpPr>
        <p:spPr>
          <a:xfrm>
            <a:off x="8968530" y="3555372"/>
            <a:ext cx="830720" cy="343699"/>
          </a:xfrm>
          <a:prstGeom prst="roundRect">
            <a:avLst>
              <a:gd name="adj" fmla="val 46102"/>
            </a:avLst>
          </a:prstGeom>
          <a:noFill/>
          <a:ln>
            <a:solidFill>
              <a:srgbClr val="5C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취소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6FA991E-3CF5-4A67-B2AE-617209AE13AC}"/>
              </a:ext>
            </a:extLst>
          </p:cNvPr>
          <p:cNvCxnSpPr/>
          <p:nvPr/>
        </p:nvCxnSpPr>
        <p:spPr>
          <a:xfrm>
            <a:off x="8592051" y="2809815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2EA67C2-F914-4F09-91FB-56730828CB35}"/>
              </a:ext>
            </a:extLst>
          </p:cNvPr>
          <p:cNvSpPr txBox="1"/>
          <p:nvPr/>
        </p:nvSpPr>
        <p:spPr>
          <a:xfrm>
            <a:off x="8776264" y="3097767"/>
            <a:ext cx="221195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처리하시겠습니까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8348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AB99A1D4-36E8-4843-8DB0-2CA4A6C3877D}"/>
              </a:ext>
            </a:extLst>
          </p:cNvPr>
          <p:cNvSpPr/>
          <p:nvPr/>
        </p:nvSpPr>
        <p:spPr>
          <a:xfrm>
            <a:off x="841536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9A59F361-25BF-41F3-ADDA-D652986ED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88" y="1103817"/>
            <a:ext cx="205335" cy="20533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30DA9E8-38E0-4D10-AE99-1C26517805C5}"/>
              </a:ext>
            </a:extLst>
          </p:cNvPr>
          <p:cNvSpPr txBox="1"/>
          <p:nvPr/>
        </p:nvSpPr>
        <p:spPr>
          <a:xfrm>
            <a:off x="1135671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8A2DB8-60E9-4E13-AD3F-0202D73D2ACD}"/>
              </a:ext>
            </a:extLst>
          </p:cNvPr>
          <p:cNvSpPr/>
          <p:nvPr/>
        </p:nvSpPr>
        <p:spPr>
          <a:xfrm>
            <a:off x="837895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 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입고 처리 화면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0C54CD0-B44C-4114-AB28-397870E5A552}"/>
              </a:ext>
            </a:extLst>
          </p:cNvPr>
          <p:cNvSpPr/>
          <p:nvPr/>
        </p:nvSpPr>
        <p:spPr>
          <a:xfrm>
            <a:off x="4599646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1F25F1-2CD4-4DBE-8FB6-D52EF77FDA4A}"/>
              </a:ext>
            </a:extLst>
          </p:cNvPr>
          <p:cNvSpPr>
            <a:spLocks noChangeAspect="1"/>
          </p:cNvSpPr>
          <p:nvPr/>
        </p:nvSpPr>
        <p:spPr>
          <a:xfrm>
            <a:off x="4599646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9AA4810E-7819-45D5-BC3F-0AED358FD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98" y="1103817"/>
            <a:ext cx="205335" cy="205335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1E069B9D-C07A-497E-A188-75C129F14B88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52F51F-BC2D-4586-9B02-3327DFD5F5A1}"/>
              </a:ext>
            </a:extLst>
          </p:cNvPr>
          <p:cNvSpPr txBox="1"/>
          <p:nvPr/>
        </p:nvSpPr>
        <p:spPr>
          <a:xfrm>
            <a:off x="4893781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265AD71-98AF-46F7-B234-158A977DED96}"/>
              </a:ext>
            </a:extLst>
          </p:cNvPr>
          <p:cNvSpPr txBox="1"/>
          <p:nvPr/>
        </p:nvSpPr>
        <p:spPr>
          <a:xfrm>
            <a:off x="4811418" y="1883131"/>
            <a:ext cx="25813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현재 창고</a:t>
            </a:r>
            <a:r>
              <a:rPr lang="en-US" altLang="ko-KR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: </a:t>
            </a:r>
            <a:r>
              <a:rPr lang="ko-KR" altLang="en-US" sz="1200" dirty="0" err="1">
                <a:latin typeface="넥슨Lv2고딕" panose="00000500000000000000" pitchFamily="2" charset="-127"/>
                <a:ea typeface="넥슨Lv2고딕" panose="00000500000000000000" pitchFamily="2" charset="-127"/>
              </a:rPr>
              <a:t>창고명</a:t>
            </a:r>
            <a:endParaRPr lang="ko-KR" altLang="en-US" sz="1200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C9019B-14FA-4BA7-B39A-E9417BA5B16B}"/>
              </a:ext>
            </a:extLst>
          </p:cNvPr>
          <p:cNvSpPr txBox="1"/>
          <p:nvPr/>
        </p:nvSpPr>
        <p:spPr>
          <a:xfrm>
            <a:off x="5262895" y="5730807"/>
            <a:ext cx="168507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/>
              <a:t>취소 버튼을 누르면</a:t>
            </a:r>
            <a:endParaRPr lang="en-US" altLang="ko-KR" sz="1000" dirty="0"/>
          </a:p>
          <a:p>
            <a:pPr algn="ctr"/>
            <a:r>
              <a:rPr lang="ko-KR" altLang="en-US" sz="1000" dirty="0"/>
              <a:t>촬영한 사진들이 초기화됨</a:t>
            </a:r>
            <a:endParaRPr lang="en-US" altLang="ko-KR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B1248E-C77B-4E31-8BBB-5007BB27FB6E}"/>
              </a:ext>
            </a:extLst>
          </p:cNvPr>
          <p:cNvSpPr txBox="1"/>
          <p:nvPr/>
        </p:nvSpPr>
        <p:spPr>
          <a:xfrm>
            <a:off x="1027101" y="1883131"/>
            <a:ext cx="25813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현재 창고</a:t>
            </a:r>
            <a:r>
              <a:rPr lang="en-US" altLang="ko-KR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: </a:t>
            </a:r>
            <a:r>
              <a:rPr lang="ko-KR" altLang="en-US" sz="1200" dirty="0" err="1">
                <a:latin typeface="넥슨Lv2고딕" panose="00000500000000000000" pitchFamily="2" charset="-127"/>
                <a:ea typeface="넥슨Lv2고딕" panose="00000500000000000000" pitchFamily="2" charset="-127"/>
              </a:rPr>
              <a:t>창고명</a:t>
            </a:r>
            <a:endParaRPr lang="ko-KR" altLang="en-US" sz="1200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FA24D92-723C-466D-9BDA-3BAF593CE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32" y="3979804"/>
            <a:ext cx="186932" cy="242769"/>
          </a:xfrm>
          <a:prstGeom prst="rect">
            <a:avLst/>
          </a:prstGeom>
        </p:spPr>
      </p:pic>
      <p:pic>
        <p:nvPicPr>
          <p:cNvPr id="42" name="Picture 2" descr="QR 코드 - 위키백과, 우리 모두의 백과사전">
            <a:extLst>
              <a:ext uri="{FF2B5EF4-FFF2-40B4-BE49-F238E27FC236}">
                <a16:creationId xmlns:a16="http://schemas.microsoft.com/office/drawing/2014/main" id="{BA050C33-8D30-4DBB-ADE5-7FC86B6E4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606" y="2351135"/>
            <a:ext cx="1114092" cy="11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GHS MSDS 라벨">
            <a:extLst>
              <a:ext uri="{FF2B5EF4-FFF2-40B4-BE49-F238E27FC236}">
                <a16:creationId xmlns:a16="http://schemas.microsoft.com/office/drawing/2014/main" id="{1B95C251-2DE7-4C0D-A1B6-4A10D4D66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12632" r="53821" b="57950"/>
          <a:stretch/>
        </p:blipFill>
        <p:spPr bwMode="auto">
          <a:xfrm>
            <a:off x="1368444" y="3499599"/>
            <a:ext cx="1902415" cy="8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5F99F5-0F72-4D7C-972A-C214BB988981}"/>
              </a:ext>
            </a:extLst>
          </p:cNvPr>
          <p:cNvSpPr>
            <a:spLocks noChangeAspect="1"/>
          </p:cNvSpPr>
          <p:nvPr/>
        </p:nvSpPr>
        <p:spPr>
          <a:xfrm>
            <a:off x="837895" y="946985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B914929-00A3-4168-9C43-21C129416415}"/>
              </a:ext>
            </a:extLst>
          </p:cNvPr>
          <p:cNvSpPr/>
          <p:nvPr/>
        </p:nvSpPr>
        <p:spPr>
          <a:xfrm>
            <a:off x="1072026" y="2366363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7CB75A-9329-4966-8422-5686FFE53CA1}"/>
              </a:ext>
            </a:extLst>
          </p:cNvPr>
          <p:cNvSpPr txBox="1"/>
          <p:nvPr/>
        </p:nvSpPr>
        <p:spPr>
          <a:xfrm>
            <a:off x="1700458" y="2477476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C2DBF31-1529-42A1-BA7F-022F8E77ECC1}"/>
              </a:ext>
            </a:extLst>
          </p:cNvPr>
          <p:cNvSpPr/>
          <p:nvPr/>
        </p:nvSpPr>
        <p:spPr>
          <a:xfrm>
            <a:off x="2457212" y="3563561"/>
            <a:ext cx="830720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662AD47-4626-4E19-BA06-ED022AB829FB}"/>
              </a:ext>
            </a:extLst>
          </p:cNvPr>
          <p:cNvSpPr/>
          <p:nvPr/>
        </p:nvSpPr>
        <p:spPr>
          <a:xfrm>
            <a:off x="1445028" y="3555372"/>
            <a:ext cx="830720" cy="343699"/>
          </a:xfrm>
          <a:prstGeom prst="roundRect">
            <a:avLst>
              <a:gd name="adj" fmla="val 46102"/>
            </a:avLst>
          </a:prstGeom>
          <a:noFill/>
          <a:ln>
            <a:solidFill>
              <a:srgbClr val="5C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취소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EA14D9A-5227-40E4-B42C-59A07DE5F96C}"/>
              </a:ext>
            </a:extLst>
          </p:cNvPr>
          <p:cNvCxnSpPr/>
          <p:nvPr/>
        </p:nvCxnSpPr>
        <p:spPr>
          <a:xfrm>
            <a:off x="1068549" y="2809815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58261FA-B5CC-4E4B-864F-4B2AF0DABAD3}"/>
              </a:ext>
            </a:extLst>
          </p:cNvPr>
          <p:cNvSpPr txBox="1"/>
          <p:nvPr/>
        </p:nvSpPr>
        <p:spPr>
          <a:xfrm>
            <a:off x="1252762" y="3097767"/>
            <a:ext cx="221195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처리하시겠습니까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?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D3859CE-1741-43C1-9F48-2DEAB68C1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63" y="3783491"/>
            <a:ext cx="186932" cy="242769"/>
          </a:xfrm>
          <a:prstGeom prst="rect">
            <a:avLst/>
          </a:prstGeom>
        </p:spPr>
      </p:pic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69D2009F-3BA1-4191-B1DE-FDBA73F5433E}"/>
              </a:ext>
            </a:extLst>
          </p:cNvPr>
          <p:cNvCxnSpPr>
            <a:cxnSpLocks/>
            <a:stCxn id="38" idx="3"/>
            <a:endCxn id="84" idx="1"/>
          </p:cNvCxnSpPr>
          <p:nvPr/>
        </p:nvCxnSpPr>
        <p:spPr>
          <a:xfrm flipV="1">
            <a:off x="2229495" y="3195688"/>
            <a:ext cx="2370151" cy="709188"/>
          </a:xfrm>
          <a:prstGeom prst="bentConnector3">
            <a:avLst>
              <a:gd name="adj1" fmla="val 8371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A13A127-3F67-488F-841C-678ADAAEAC5F}"/>
              </a:ext>
            </a:extLst>
          </p:cNvPr>
          <p:cNvSpPr/>
          <p:nvPr/>
        </p:nvSpPr>
        <p:spPr>
          <a:xfrm>
            <a:off x="5314216" y="2824814"/>
            <a:ext cx="1598953" cy="570245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   QR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코드 촬영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6529BB6-01F6-4517-BC25-1B7EE281629C}"/>
              </a:ext>
            </a:extLst>
          </p:cNvPr>
          <p:cNvSpPr/>
          <p:nvPr/>
        </p:nvSpPr>
        <p:spPr>
          <a:xfrm>
            <a:off x="5314216" y="3528482"/>
            <a:ext cx="1598953" cy="570245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   라벨 촬영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E0BA1622-3306-4025-B9B7-496F97D48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27" y="2955957"/>
            <a:ext cx="307958" cy="307958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5642D55E-9DEA-4EAE-A925-B3DB375C44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27" y="3654992"/>
            <a:ext cx="307958" cy="3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70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AB99A1D4-36E8-4843-8DB0-2CA4A6C3877D}"/>
              </a:ext>
            </a:extLst>
          </p:cNvPr>
          <p:cNvSpPr/>
          <p:nvPr/>
        </p:nvSpPr>
        <p:spPr>
          <a:xfrm>
            <a:off x="841536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9A59F361-25BF-41F3-ADDA-D652986ED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88" y="1103817"/>
            <a:ext cx="205335" cy="20533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30DA9E8-38E0-4D10-AE99-1C26517805C5}"/>
              </a:ext>
            </a:extLst>
          </p:cNvPr>
          <p:cNvSpPr txBox="1"/>
          <p:nvPr/>
        </p:nvSpPr>
        <p:spPr>
          <a:xfrm>
            <a:off x="1135671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8A2DB8-60E9-4E13-AD3F-0202D73D2ACD}"/>
              </a:ext>
            </a:extLst>
          </p:cNvPr>
          <p:cNvSpPr/>
          <p:nvPr/>
        </p:nvSpPr>
        <p:spPr>
          <a:xfrm>
            <a:off x="837895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 처리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E627B4-5CDE-4094-ABFD-DD9E0D5B8DEA}"/>
              </a:ext>
            </a:extLst>
          </p:cNvPr>
          <p:cNvSpPr/>
          <p:nvPr/>
        </p:nvSpPr>
        <p:spPr>
          <a:xfrm>
            <a:off x="4606819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 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입고 처리 화면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0C54CD0-B44C-4114-AB28-397870E5A552}"/>
              </a:ext>
            </a:extLst>
          </p:cNvPr>
          <p:cNvSpPr/>
          <p:nvPr/>
        </p:nvSpPr>
        <p:spPr>
          <a:xfrm>
            <a:off x="4599646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1F25F1-2CD4-4DBE-8FB6-D52EF77FDA4A}"/>
              </a:ext>
            </a:extLst>
          </p:cNvPr>
          <p:cNvSpPr>
            <a:spLocks noChangeAspect="1"/>
          </p:cNvSpPr>
          <p:nvPr/>
        </p:nvSpPr>
        <p:spPr>
          <a:xfrm>
            <a:off x="4599646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9AA4810E-7819-45D5-BC3F-0AED358FD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98" y="1103817"/>
            <a:ext cx="205335" cy="205335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1E069B9D-C07A-497E-A188-75C129F14B88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52F51F-BC2D-4586-9B02-3327DFD5F5A1}"/>
              </a:ext>
            </a:extLst>
          </p:cNvPr>
          <p:cNvSpPr txBox="1"/>
          <p:nvPr/>
        </p:nvSpPr>
        <p:spPr>
          <a:xfrm>
            <a:off x="4893781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265AD71-98AF-46F7-B234-158A977DED96}"/>
              </a:ext>
            </a:extLst>
          </p:cNvPr>
          <p:cNvSpPr txBox="1"/>
          <p:nvPr/>
        </p:nvSpPr>
        <p:spPr>
          <a:xfrm>
            <a:off x="4811418" y="1883131"/>
            <a:ext cx="25813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현재 창고</a:t>
            </a:r>
            <a:r>
              <a:rPr lang="en-US" altLang="ko-KR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: </a:t>
            </a:r>
            <a:r>
              <a:rPr lang="ko-KR" altLang="en-US" sz="1200" dirty="0" err="1">
                <a:latin typeface="넥슨Lv2고딕" panose="00000500000000000000" pitchFamily="2" charset="-127"/>
                <a:ea typeface="넥슨Lv2고딕" panose="00000500000000000000" pitchFamily="2" charset="-127"/>
              </a:rPr>
              <a:t>창고명</a:t>
            </a:r>
            <a:endParaRPr lang="ko-KR" altLang="en-US" sz="1200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C9019B-14FA-4BA7-B39A-E9417BA5B16B}"/>
              </a:ext>
            </a:extLst>
          </p:cNvPr>
          <p:cNvSpPr txBox="1"/>
          <p:nvPr/>
        </p:nvSpPr>
        <p:spPr>
          <a:xfrm>
            <a:off x="5089776" y="5730807"/>
            <a:ext cx="20313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/>
              <a:t>확인 버튼을 누르면</a:t>
            </a:r>
            <a:endParaRPr lang="en-US" altLang="ko-KR" sz="1000" dirty="0"/>
          </a:p>
          <a:p>
            <a:pPr algn="ctr"/>
            <a:r>
              <a:rPr lang="ko-KR" altLang="en-US" sz="1000" dirty="0"/>
              <a:t>입고 처리가 완료되며 팝업 출력</a:t>
            </a:r>
            <a:endParaRPr lang="en-US" altLang="ko-KR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B1248E-C77B-4E31-8BBB-5007BB27FB6E}"/>
              </a:ext>
            </a:extLst>
          </p:cNvPr>
          <p:cNvSpPr txBox="1"/>
          <p:nvPr/>
        </p:nvSpPr>
        <p:spPr>
          <a:xfrm>
            <a:off x="1027101" y="1883131"/>
            <a:ext cx="25813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현재 창고</a:t>
            </a:r>
            <a:r>
              <a:rPr lang="en-US" altLang="ko-KR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: </a:t>
            </a:r>
            <a:r>
              <a:rPr lang="ko-KR" altLang="en-US" sz="1200" dirty="0" err="1">
                <a:latin typeface="넥슨Lv2고딕" panose="00000500000000000000" pitchFamily="2" charset="-127"/>
                <a:ea typeface="넥슨Lv2고딕" panose="00000500000000000000" pitchFamily="2" charset="-127"/>
              </a:rPr>
              <a:t>창고명</a:t>
            </a:r>
            <a:endParaRPr lang="ko-KR" altLang="en-US" sz="1200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FA24D92-723C-466D-9BDA-3BAF593CE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32" y="3979804"/>
            <a:ext cx="186932" cy="242769"/>
          </a:xfrm>
          <a:prstGeom prst="rect">
            <a:avLst/>
          </a:prstGeom>
        </p:spPr>
      </p:pic>
      <p:pic>
        <p:nvPicPr>
          <p:cNvPr id="42" name="Picture 2" descr="QR 코드 - 위키백과, 우리 모두의 백과사전">
            <a:extLst>
              <a:ext uri="{FF2B5EF4-FFF2-40B4-BE49-F238E27FC236}">
                <a16:creationId xmlns:a16="http://schemas.microsoft.com/office/drawing/2014/main" id="{BA050C33-8D30-4DBB-ADE5-7FC86B6E4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606" y="2351135"/>
            <a:ext cx="1114092" cy="11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GHS MSDS 라벨">
            <a:extLst>
              <a:ext uri="{FF2B5EF4-FFF2-40B4-BE49-F238E27FC236}">
                <a16:creationId xmlns:a16="http://schemas.microsoft.com/office/drawing/2014/main" id="{1B95C251-2DE7-4C0D-A1B6-4A10D4D66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12632" r="53821" b="57950"/>
          <a:stretch/>
        </p:blipFill>
        <p:spPr bwMode="auto">
          <a:xfrm>
            <a:off x="1368444" y="3499599"/>
            <a:ext cx="1902415" cy="8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5F99F5-0F72-4D7C-972A-C214BB988981}"/>
              </a:ext>
            </a:extLst>
          </p:cNvPr>
          <p:cNvSpPr>
            <a:spLocks noChangeAspect="1"/>
          </p:cNvSpPr>
          <p:nvPr/>
        </p:nvSpPr>
        <p:spPr>
          <a:xfrm>
            <a:off x="837895" y="946985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B914929-00A3-4168-9C43-21C129416415}"/>
              </a:ext>
            </a:extLst>
          </p:cNvPr>
          <p:cNvSpPr/>
          <p:nvPr/>
        </p:nvSpPr>
        <p:spPr>
          <a:xfrm>
            <a:off x="1072026" y="2366363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7CB75A-9329-4966-8422-5686FFE53CA1}"/>
              </a:ext>
            </a:extLst>
          </p:cNvPr>
          <p:cNvSpPr txBox="1"/>
          <p:nvPr/>
        </p:nvSpPr>
        <p:spPr>
          <a:xfrm>
            <a:off x="1700458" y="2477476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C2DBF31-1529-42A1-BA7F-022F8E77ECC1}"/>
              </a:ext>
            </a:extLst>
          </p:cNvPr>
          <p:cNvSpPr/>
          <p:nvPr/>
        </p:nvSpPr>
        <p:spPr>
          <a:xfrm>
            <a:off x="2457212" y="3563561"/>
            <a:ext cx="830720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662AD47-4626-4E19-BA06-ED022AB829FB}"/>
              </a:ext>
            </a:extLst>
          </p:cNvPr>
          <p:cNvSpPr/>
          <p:nvPr/>
        </p:nvSpPr>
        <p:spPr>
          <a:xfrm>
            <a:off x="1445028" y="3555372"/>
            <a:ext cx="830720" cy="343699"/>
          </a:xfrm>
          <a:prstGeom prst="roundRect">
            <a:avLst>
              <a:gd name="adj" fmla="val 46102"/>
            </a:avLst>
          </a:prstGeom>
          <a:noFill/>
          <a:ln>
            <a:solidFill>
              <a:srgbClr val="5C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취소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EA14D9A-5227-40E4-B42C-59A07DE5F96C}"/>
              </a:ext>
            </a:extLst>
          </p:cNvPr>
          <p:cNvCxnSpPr/>
          <p:nvPr/>
        </p:nvCxnSpPr>
        <p:spPr>
          <a:xfrm>
            <a:off x="1068549" y="2809815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58261FA-B5CC-4E4B-864F-4B2AF0DABAD3}"/>
              </a:ext>
            </a:extLst>
          </p:cNvPr>
          <p:cNvSpPr txBox="1"/>
          <p:nvPr/>
        </p:nvSpPr>
        <p:spPr>
          <a:xfrm>
            <a:off x="1252762" y="3097767"/>
            <a:ext cx="221195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처리하시겠습니까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?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D3859CE-1741-43C1-9F48-2DEAB68C1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26" y="3783491"/>
            <a:ext cx="186932" cy="242769"/>
          </a:xfrm>
          <a:prstGeom prst="rect">
            <a:avLst/>
          </a:prstGeom>
        </p:spPr>
      </p:pic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69D2009F-3BA1-4191-B1DE-FDBA73F5433E}"/>
              </a:ext>
            </a:extLst>
          </p:cNvPr>
          <p:cNvCxnSpPr>
            <a:cxnSpLocks/>
            <a:stCxn id="38" idx="3"/>
            <a:endCxn id="49" idx="1"/>
          </p:cNvCxnSpPr>
          <p:nvPr/>
        </p:nvCxnSpPr>
        <p:spPr>
          <a:xfrm flipV="1">
            <a:off x="3222958" y="3199571"/>
            <a:ext cx="1599376" cy="705305"/>
          </a:xfrm>
          <a:prstGeom prst="bentConnector3">
            <a:avLst>
              <a:gd name="adj1" fmla="val 61657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A13A127-3F67-488F-841C-678ADAAEAC5F}"/>
              </a:ext>
            </a:extLst>
          </p:cNvPr>
          <p:cNvSpPr/>
          <p:nvPr/>
        </p:nvSpPr>
        <p:spPr>
          <a:xfrm>
            <a:off x="5314216" y="2824814"/>
            <a:ext cx="1598953" cy="570245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   QR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코드 촬영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6529BB6-01F6-4517-BC25-1B7EE281629C}"/>
              </a:ext>
            </a:extLst>
          </p:cNvPr>
          <p:cNvSpPr/>
          <p:nvPr/>
        </p:nvSpPr>
        <p:spPr>
          <a:xfrm>
            <a:off x="5314216" y="3528482"/>
            <a:ext cx="1598953" cy="570245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   라벨 촬영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E0BA1622-3306-4025-B9B7-496F97D48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27" y="2955957"/>
            <a:ext cx="307958" cy="307958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5642D55E-9DEA-4EAE-A925-B3DB375C44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27" y="3654992"/>
            <a:ext cx="307958" cy="307958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1F2927-D835-4CD4-94E3-01C40E2A6C11}"/>
              </a:ext>
            </a:extLst>
          </p:cNvPr>
          <p:cNvSpPr>
            <a:spLocks noChangeAspect="1"/>
          </p:cNvSpPr>
          <p:nvPr/>
        </p:nvSpPr>
        <p:spPr>
          <a:xfrm>
            <a:off x="4604647" y="940286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58C4A44-E9C1-4EFE-A338-1E69C45ECE5B}"/>
              </a:ext>
            </a:extLst>
          </p:cNvPr>
          <p:cNvSpPr/>
          <p:nvPr/>
        </p:nvSpPr>
        <p:spPr>
          <a:xfrm>
            <a:off x="4822334" y="2352676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2157AF-F406-41A8-A6C4-A19DEE845622}"/>
              </a:ext>
            </a:extLst>
          </p:cNvPr>
          <p:cNvSpPr txBox="1"/>
          <p:nvPr/>
        </p:nvSpPr>
        <p:spPr>
          <a:xfrm>
            <a:off x="5002995" y="3115614"/>
            <a:ext cx="221195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 처리되었습니다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0E0AF22-D85A-4E2B-92C9-02027108A6D6}"/>
              </a:ext>
            </a:extLst>
          </p:cNvPr>
          <p:cNvCxnSpPr>
            <a:cxnSpLocks/>
          </p:cNvCxnSpPr>
          <p:nvPr/>
        </p:nvCxnSpPr>
        <p:spPr>
          <a:xfrm>
            <a:off x="4818782" y="2796167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FBC3E1-6861-4AE8-A1C8-BE19B9835755}"/>
              </a:ext>
            </a:extLst>
          </p:cNvPr>
          <p:cNvSpPr txBox="1"/>
          <p:nvPr/>
        </p:nvSpPr>
        <p:spPr>
          <a:xfrm>
            <a:off x="5451480" y="2498367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02876D2-5D2F-475D-B09B-CBF1F5E918AC}"/>
              </a:ext>
            </a:extLst>
          </p:cNvPr>
          <p:cNvSpPr/>
          <p:nvPr/>
        </p:nvSpPr>
        <p:spPr>
          <a:xfrm>
            <a:off x="5473960" y="3563561"/>
            <a:ext cx="1239641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DA57F1C-A8C6-4D26-8DB7-39C8D3F2B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28" y="3754533"/>
            <a:ext cx="186932" cy="242769"/>
          </a:xfrm>
          <a:prstGeom prst="rect">
            <a:avLst/>
          </a:prstGeom>
        </p:spPr>
      </p:pic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44B7F6F-4D2B-40E4-913B-63365DB3B74A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626560" y="3195688"/>
            <a:ext cx="1740305" cy="680230"/>
          </a:xfrm>
          <a:prstGeom prst="bentConnector3">
            <a:avLst>
              <a:gd name="adj1" fmla="val 77547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C6AA970-CEAF-450B-A99E-A69E88B38E0B}"/>
              </a:ext>
            </a:extLst>
          </p:cNvPr>
          <p:cNvSpPr/>
          <p:nvPr/>
        </p:nvSpPr>
        <p:spPr>
          <a:xfrm>
            <a:off x="8366865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92B31-8ADF-4F33-8EBE-5FDD5DCD1094}"/>
              </a:ext>
            </a:extLst>
          </p:cNvPr>
          <p:cNvSpPr>
            <a:spLocks noChangeAspect="1"/>
          </p:cNvSpPr>
          <p:nvPr/>
        </p:nvSpPr>
        <p:spPr>
          <a:xfrm>
            <a:off x="8366865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53D8903-EC2F-4834-A711-1F026DE69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217" y="1103817"/>
            <a:ext cx="205335" cy="20533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3622282A-43D0-47E1-8177-47EB10B31698}"/>
              </a:ext>
            </a:extLst>
          </p:cNvPr>
          <p:cNvSpPr txBox="1"/>
          <p:nvPr/>
        </p:nvSpPr>
        <p:spPr>
          <a:xfrm>
            <a:off x="8661000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603E95-3285-42AC-8358-C67EAE36BE86}"/>
              </a:ext>
            </a:extLst>
          </p:cNvPr>
          <p:cNvSpPr txBox="1"/>
          <p:nvPr/>
        </p:nvSpPr>
        <p:spPr>
          <a:xfrm>
            <a:off x="8587684" y="1883131"/>
            <a:ext cx="25813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현재 창고</a:t>
            </a:r>
            <a:r>
              <a:rPr lang="en-US" altLang="ko-KR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: </a:t>
            </a:r>
            <a:r>
              <a:rPr lang="ko-KR" altLang="en-US" sz="1200" dirty="0" err="1">
                <a:latin typeface="넥슨Lv2고딕" panose="00000500000000000000" pitchFamily="2" charset="-127"/>
                <a:ea typeface="넥슨Lv2고딕" panose="00000500000000000000" pitchFamily="2" charset="-127"/>
              </a:rPr>
              <a:t>창고명</a:t>
            </a:r>
            <a:endParaRPr lang="ko-KR" altLang="en-US" sz="1200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CA7C204-98FA-4B56-BD2A-6172A7B38045}"/>
              </a:ext>
            </a:extLst>
          </p:cNvPr>
          <p:cNvSpPr/>
          <p:nvPr/>
        </p:nvSpPr>
        <p:spPr>
          <a:xfrm>
            <a:off x="9081435" y="2824814"/>
            <a:ext cx="1598953" cy="570245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   QR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코드 촬영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99AE1B6-F457-433E-A8F4-BF4E7FA136E4}"/>
              </a:ext>
            </a:extLst>
          </p:cNvPr>
          <p:cNvSpPr/>
          <p:nvPr/>
        </p:nvSpPr>
        <p:spPr>
          <a:xfrm>
            <a:off x="9081435" y="3528482"/>
            <a:ext cx="1598953" cy="570245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   라벨 촬영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E836817C-6383-47DE-9F0F-0A17609777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46" y="2955957"/>
            <a:ext cx="307958" cy="307958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E4F5A69E-44C0-4FDA-B2F2-615C1A390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46" y="3654992"/>
            <a:ext cx="307958" cy="30795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BB439E2-29E6-466D-ADA7-75BE9CF33E52}"/>
              </a:ext>
            </a:extLst>
          </p:cNvPr>
          <p:cNvSpPr txBox="1"/>
          <p:nvPr/>
        </p:nvSpPr>
        <p:spPr>
          <a:xfrm>
            <a:off x="9077501" y="5730807"/>
            <a:ext cx="16017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/>
              <a:t>확인 버튼을 누르면</a:t>
            </a:r>
            <a:endParaRPr lang="en-US" altLang="ko-KR" sz="1000" dirty="0"/>
          </a:p>
          <a:p>
            <a:pPr algn="ctr"/>
            <a:r>
              <a:rPr lang="ko-KR" altLang="en-US" sz="1000" dirty="0"/>
              <a:t>초기 버튼 상태로 돌아옴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627399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5ABB230-FB2F-4473-BE9A-4935C4BF51EA}"/>
              </a:ext>
            </a:extLst>
          </p:cNvPr>
          <p:cNvSpPr/>
          <p:nvPr/>
        </p:nvSpPr>
        <p:spPr>
          <a:xfrm>
            <a:off x="4599646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F05354-F112-4D58-8316-1A1528DF7BDB}"/>
              </a:ext>
            </a:extLst>
          </p:cNvPr>
          <p:cNvSpPr/>
          <p:nvPr/>
        </p:nvSpPr>
        <p:spPr>
          <a:xfrm>
            <a:off x="839357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입고 처리 화면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E21D3D8-5504-48C6-9E4F-F2AA68F3E80C}"/>
              </a:ext>
            </a:extLst>
          </p:cNvPr>
          <p:cNvSpPr>
            <a:spLocks noChangeAspect="1"/>
          </p:cNvSpPr>
          <p:nvPr/>
        </p:nvSpPr>
        <p:spPr>
          <a:xfrm>
            <a:off x="831889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2B9256-4451-46DA-A5F4-DF42C460AD6C}"/>
              </a:ext>
            </a:extLst>
          </p:cNvPr>
          <p:cNvSpPr/>
          <p:nvPr/>
        </p:nvSpPr>
        <p:spPr>
          <a:xfrm>
            <a:off x="8366075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 처리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F77572-D53D-4662-88D0-BFA9D9542010}"/>
              </a:ext>
            </a:extLst>
          </p:cNvPr>
          <p:cNvSpPr/>
          <p:nvPr/>
        </p:nvSpPr>
        <p:spPr>
          <a:xfrm>
            <a:off x="8363271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9B476A1-4200-492E-88B8-FB50A90443D4}"/>
              </a:ext>
            </a:extLst>
          </p:cNvPr>
          <p:cNvSpPr>
            <a:spLocks noChangeAspect="1"/>
          </p:cNvSpPr>
          <p:nvPr/>
        </p:nvSpPr>
        <p:spPr>
          <a:xfrm>
            <a:off x="8363271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3956E067-187F-4DB2-BBEF-5E9AF5CEF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23" y="1103817"/>
            <a:ext cx="205335" cy="20533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BC08F5D-904C-43EF-84D5-32F5B9CA30BB}"/>
              </a:ext>
            </a:extLst>
          </p:cNvPr>
          <p:cNvSpPr txBox="1"/>
          <p:nvPr/>
        </p:nvSpPr>
        <p:spPr>
          <a:xfrm>
            <a:off x="8652806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1A29E598-3964-4796-8B60-584AADD3E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002" y="1197105"/>
            <a:ext cx="186932" cy="242769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686F32A7-29A5-4A8A-9634-92AFADFFCA0D}"/>
              </a:ext>
            </a:extLst>
          </p:cNvPr>
          <p:cNvSpPr>
            <a:spLocks noChangeAspect="1"/>
          </p:cNvSpPr>
          <p:nvPr/>
        </p:nvSpPr>
        <p:spPr>
          <a:xfrm>
            <a:off x="4599728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C814851E-EFF4-45DE-87D3-3638114E7BE5}"/>
              </a:ext>
            </a:extLst>
          </p:cNvPr>
          <p:cNvCxnSpPr>
            <a:cxnSpLocks/>
            <a:stCxn id="57" idx="3"/>
            <a:endCxn id="81" idx="1"/>
          </p:cNvCxnSpPr>
          <p:nvPr/>
        </p:nvCxnSpPr>
        <p:spPr>
          <a:xfrm>
            <a:off x="1293602" y="1328711"/>
            <a:ext cx="3306126" cy="1866977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6A8A8255-339E-492A-A19A-C2B35652F58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 flipV="1">
            <a:off x="7608374" y="1318490"/>
            <a:ext cx="1041628" cy="1877198"/>
          </a:xfrm>
          <a:prstGeom prst="bentConnector3">
            <a:avLst>
              <a:gd name="adj1" fmla="val 36093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38A13C94-A3F5-46F4-AB00-42D7E9BDA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09" y="1103817"/>
            <a:ext cx="205335" cy="20533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DC55DF5-1908-4B60-8E67-AAF07B64233D}"/>
              </a:ext>
            </a:extLst>
          </p:cNvPr>
          <p:cNvSpPr txBox="1"/>
          <p:nvPr/>
        </p:nvSpPr>
        <p:spPr>
          <a:xfrm>
            <a:off x="1133492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F623CC-C3CE-4CD7-8B44-982EFD410F4F}"/>
              </a:ext>
            </a:extLst>
          </p:cNvPr>
          <p:cNvSpPr txBox="1"/>
          <p:nvPr/>
        </p:nvSpPr>
        <p:spPr>
          <a:xfrm>
            <a:off x="1051129" y="1883131"/>
            <a:ext cx="25813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현재 창고</a:t>
            </a:r>
            <a:r>
              <a:rPr lang="en-US" altLang="ko-KR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: </a:t>
            </a:r>
            <a:r>
              <a:rPr lang="ko-KR" altLang="en-US" sz="1200" dirty="0" err="1">
                <a:latin typeface="넥슨Lv2고딕" panose="00000500000000000000" pitchFamily="2" charset="-127"/>
                <a:ea typeface="넥슨Lv2고딕" panose="00000500000000000000" pitchFamily="2" charset="-127"/>
              </a:rPr>
              <a:t>창고명</a:t>
            </a:r>
            <a:endParaRPr lang="ko-KR" altLang="en-US" sz="1200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4B9508-34EB-4338-A140-DAB05F36B57E}"/>
              </a:ext>
            </a:extLst>
          </p:cNvPr>
          <p:cNvSpPr/>
          <p:nvPr/>
        </p:nvSpPr>
        <p:spPr>
          <a:xfrm>
            <a:off x="1553927" y="3528482"/>
            <a:ext cx="1598953" cy="570245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   라벨 촬영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BC6504B1-7E24-4D9A-ABD9-8B245E1A9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38" y="3654992"/>
            <a:ext cx="307958" cy="30795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B75296F-9D7F-4B79-8DF4-FA704D760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0" y="1207326"/>
            <a:ext cx="186932" cy="242769"/>
          </a:xfrm>
          <a:prstGeom prst="rect">
            <a:avLst/>
          </a:prstGeom>
        </p:spPr>
      </p:pic>
      <p:pic>
        <p:nvPicPr>
          <p:cNvPr id="65" name="Picture 2" descr="QR 코드 - 위키백과, 우리 모두의 백과사전">
            <a:extLst>
              <a:ext uri="{FF2B5EF4-FFF2-40B4-BE49-F238E27FC236}">
                <a16:creationId xmlns:a16="http://schemas.microsoft.com/office/drawing/2014/main" id="{75EE2EB7-4084-43B8-BB16-1C0FA6F8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634" y="2351135"/>
            <a:ext cx="1114092" cy="11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1D463B2-9A81-482D-B6F2-4701B4247F4D}"/>
              </a:ext>
            </a:extLst>
          </p:cNvPr>
          <p:cNvSpPr txBox="1"/>
          <p:nvPr/>
        </p:nvSpPr>
        <p:spPr>
          <a:xfrm>
            <a:off x="8595029" y="1883131"/>
            <a:ext cx="25813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현재 창고</a:t>
            </a:r>
            <a:r>
              <a:rPr lang="en-US" altLang="ko-KR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: </a:t>
            </a:r>
            <a:r>
              <a:rPr lang="ko-KR" altLang="en-US" sz="1200" dirty="0" err="1">
                <a:latin typeface="넥슨Lv2고딕" panose="00000500000000000000" pitchFamily="2" charset="-127"/>
                <a:ea typeface="넥슨Lv2고딕" panose="00000500000000000000" pitchFamily="2" charset="-127"/>
              </a:rPr>
              <a:t>창고명</a:t>
            </a:r>
            <a:endParaRPr lang="ko-KR" altLang="en-US" sz="1200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6E3D717B-BB13-47D2-AD3C-5047F8119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660" y="3979804"/>
            <a:ext cx="186932" cy="242769"/>
          </a:xfrm>
          <a:prstGeom prst="rect">
            <a:avLst/>
          </a:prstGeom>
        </p:spPr>
      </p:pic>
      <p:pic>
        <p:nvPicPr>
          <p:cNvPr id="71" name="Picture 2" descr="QR 코드 - 위키백과, 우리 모두의 백과사전">
            <a:extLst>
              <a:ext uri="{FF2B5EF4-FFF2-40B4-BE49-F238E27FC236}">
                <a16:creationId xmlns:a16="http://schemas.microsoft.com/office/drawing/2014/main" id="{DFE3B8B3-6426-4D07-B28B-168A97DEA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34" y="2351135"/>
            <a:ext cx="1114092" cy="11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GHS MSDS 라벨">
            <a:extLst>
              <a:ext uri="{FF2B5EF4-FFF2-40B4-BE49-F238E27FC236}">
                <a16:creationId xmlns:a16="http://schemas.microsoft.com/office/drawing/2014/main" id="{434F3227-01E9-4AC5-9802-943857436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12632" r="53821" b="57950"/>
          <a:stretch/>
        </p:blipFill>
        <p:spPr bwMode="auto">
          <a:xfrm>
            <a:off x="8936372" y="3499599"/>
            <a:ext cx="1902415" cy="8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3B2669B8-7EA1-4533-AC78-1A8D80225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98" y="1103817"/>
            <a:ext cx="205335" cy="20533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8000640-4A9B-4F36-BB6E-312284373FD3}"/>
              </a:ext>
            </a:extLst>
          </p:cNvPr>
          <p:cNvSpPr txBox="1"/>
          <p:nvPr/>
        </p:nvSpPr>
        <p:spPr>
          <a:xfrm>
            <a:off x="4893781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D0726D-A4C4-4AAF-B223-9E4ADB54C07D}"/>
              </a:ext>
            </a:extLst>
          </p:cNvPr>
          <p:cNvSpPr txBox="1"/>
          <p:nvPr/>
        </p:nvSpPr>
        <p:spPr>
          <a:xfrm>
            <a:off x="4811418" y="1883131"/>
            <a:ext cx="25813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현재 창고</a:t>
            </a:r>
            <a:r>
              <a:rPr lang="en-US" altLang="ko-KR" sz="1200" dirty="0">
                <a:latin typeface="넥슨Lv2고딕" panose="00000500000000000000" pitchFamily="2" charset="-127"/>
                <a:ea typeface="넥슨Lv2고딕" panose="00000500000000000000" pitchFamily="2" charset="-127"/>
              </a:rPr>
              <a:t>: </a:t>
            </a:r>
            <a:r>
              <a:rPr lang="ko-KR" altLang="en-US" sz="1200" dirty="0" err="1">
                <a:latin typeface="넥슨Lv2고딕" panose="00000500000000000000" pitchFamily="2" charset="-127"/>
                <a:ea typeface="넥슨Lv2고딕" panose="00000500000000000000" pitchFamily="2" charset="-127"/>
              </a:rPr>
              <a:t>창고명</a:t>
            </a:r>
            <a:endParaRPr lang="ko-KR" altLang="en-US" sz="1200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A869518-69F6-4CB2-ABA2-1A9C2C2D9AB6}"/>
              </a:ext>
            </a:extLst>
          </p:cNvPr>
          <p:cNvSpPr/>
          <p:nvPr/>
        </p:nvSpPr>
        <p:spPr>
          <a:xfrm>
            <a:off x="5314216" y="2824814"/>
            <a:ext cx="1598953" cy="570245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   QR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코드 촬영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32654B2-786B-479A-8456-948241128914}"/>
              </a:ext>
            </a:extLst>
          </p:cNvPr>
          <p:cNvSpPr/>
          <p:nvPr/>
        </p:nvSpPr>
        <p:spPr>
          <a:xfrm>
            <a:off x="5314216" y="3528482"/>
            <a:ext cx="1598953" cy="570245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   라벨 촬영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8D6AED86-DBB9-4E07-9687-098CA4D61A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27" y="2955957"/>
            <a:ext cx="307958" cy="307958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E6F4BF82-4C8E-4A1A-A95A-9677CB8D5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27" y="3654992"/>
            <a:ext cx="307958" cy="30795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ECFF5624-E498-4F6C-AA78-BF6A429000EF}"/>
              </a:ext>
            </a:extLst>
          </p:cNvPr>
          <p:cNvSpPr txBox="1"/>
          <p:nvPr/>
        </p:nvSpPr>
        <p:spPr>
          <a:xfrm>
            <a:off x="4833298" y="5730807"/>
            <a:ext cx="254428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/>
              <a:t>어느 </a:t>
            </a:r>
            <a:r>
              <a:rPr lang="ko-KR" altLang="en-US" sz="1000" dirty="0" err="1"/>
              <a:t>화면에서든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뒤로가기</a:t>
            </a:r>
            <a:r>
              <a:rPr lang="ko-KR" altLang="en-US" sz="1000" dirty="0"/>
              <a:t> 버튼을 누르면</a:t>
            </a:r>
            <a:endParaRPr lang="en-US" altLang="ko-KR" sz="1000" dirty="0"/>
          </a:p>
          <a:p>
            <a:pPr algn="ctr"/>
            <a:r>
              <a:rPr lang="ko-KR" altLang="en-US" sz="1000" dirty="0"/>
              <a:t>초기 버튼 상태로 돌아옴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18701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03B0F-5F8D-4FA1-A28E-23277FBF3AC4}"/>
              </a:ext>
            </a:extLst>
          </p:cNvPr>
          <p:cNvSpPr txBox="1"/>
          <p:nvPr/>
        </p:nvSpPr>
        <p:spPr>
          <a:xfrm>
            <a:off x="3746625" y="3198167"/>
            <a:ext cx="4698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/>
              <a:t>출고 처리 화면</a:t>
            </a:r>
          </a:p>
        </p:txBody>
      </p:sp>
    </p:spTree>
    <p:extLst>
      <p:ext uri="{BB962C8B-B14F-4D97-AF65-F5344CB8AC3E}">
        <p14:creationId xmlns:p14="http://schemas.microsoft.com/office/powerpoint/2010/main" val="2494839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74D753-F1D8-4B7E-B3FE-C41BE7644173}"/>
              </a:ext>
            </a:extLst>
          </p:cNvPr>
          <p:cNvSpPr/>
          <p:nvPr/>
        </p:nvSpPr>
        <p:spPr>
          <a:xfrm>
            <a:off x="8370480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촬영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80CFE8A-C503-4361-98A4-465CCAD6CF74}"/>
              </a:ext>
            </a:extLst>
          </p:cNvPr>
          <p:cNvSpPr/>
          <p:nvPr/>
        </p:nvSpPr>
        <p:spPr>
          <a:xfrm>
            <a:off x="4599646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촬영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ea typeface="맑은 고딕"/>
              </a:rPr>
              <a:t>출고 처리 화면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8C8C1C-0581-4CCA-A4AD-6F0F3AF17CE3}"/>
              </a:ext>
            </a:extLst>
          </p:cNvPr>
          <p:cNvSpPr>
            <a:spLocks noChangeAspect="1"/>
          </p:cNvSpPr>
          <p:nvPr/>
        </p:nvSpPr>
        <p:spPr>
          <a:xfrm>
            <a:off x="4599646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4450EF-D5CE-466A-BF0D-5E5FAEE29EF4}"/>
              </a:ext>
            </a:extLst>
          </p:cNvPr>
          <p:cNvSpPr/>
          <p:nvPr/>
        </p:nvSpPr>
        <p:spPr>
          <a:xfrm>
            <a:off x="832308" y="942695"/>
            <a:ext cx="3008646" cy="114769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E57255-06EF-4847-83EC-36B4A45BA2CC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A4F7106-16C3-4D9B-951F-273C2E50D501}"/>
              </a:ext>
            </a:extLst>
          </p:cNvPr>
          <p:cNvSpPr/>
          <p:nvPr/>
        </p:nvSpPr>
        <p:spPr>
          <a:xfrm>
            <a:off x="2410617" y="229084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입출입</a:t>
            </a:r>
            <a:endParaRPr lang="ko-KR" altLang="en-US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8A8196-EF29-4AE4-A264-2E4990E1E657}"/>
              </a:ext>
            </a:extLst>
          </p:cNvPr>
          <p:cNvSpPr txBox="1"/>
          <p:nvPr/>
        </p:nvSpPr>
        <p:spPr>
          <a:xfrm>
            <a:off x="919612" y="1652299"/>
            <a:ext cx="243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S-CHEMI</a:t>
            </a:r>
          </a:p>
          <a:p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빠르고 안전한</a:t>
            </a:r>
            <a:r>
              <a:rPr lang="en-US" altLang="ko-KR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재고 관리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EB8AF0CB-454C-4999-BD06-DFC6D0ADC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90" y="2554508"/>
            <a:ext cx="617895" cy="617895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91D683D-7A6F-4F80-8C36-8D2FED8621A4}"/>
              </a:ext>
            </a:extLst>
          </p:cNvPr>
          <p:cNvSpPr/>
          <p:nvPr/>
        </p:nvSpPr>
        <p:spPr>
          <a:xfrm>
            <a:off x="998533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85711B2-FFD7-45E6-A593-B82BB6F37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26" y="4174200"/>
            <a:ext cx="617895" cy="617895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898E2C7-869B-48BF-A887-7D38AC76FC5D}"/>
              </a:ext>
            </a:extLst>
          </p:cNvPr>
          <p:cNvSpPr/>
          <p:nvPr/>
        </p:nvSpPr>
        <p:spPr>
          <a:xfrm>
            <a:off x="2410617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출고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D3CDECA-4378-404F-A620-7D3006BCB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04" y="4174200"/>
            <a:ext cx="571868" cy="571868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C86C758-65B0-47D9-8BEF-D065EEBC3AD8}"/>
              </a:ext>
            </a:extLst>
          </p:cNvPr>
          <p:cNvSpPr/>
          <p:nvPr/>
        </p:nvSpPr>
        <p:spPr>
          <a:xfrm>
            <a:off x="1000548" y="2550558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794854E-355E-4F73-8744-76C263B757D4}"/>
              </a:ext>
            </a:extLst>
          </p:cNvPr>
          <p:cNvSpPr/>
          <p:nvPr/>
        </p:nvSpPr>
        <p:spPr>
          <a:xfrm>
            <a:off x="1000548" y="3078653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로그아웃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095307B-9541-46B3-B1B3-7A7B9AACC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34" y="4735908"/>
            <a:ext cx="186932" cy="242769"/>
          </a:xfrm>
          <a:prstGeom prst="rect">
            <a:avLst/>
          </a:prstGeom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33A208F-D206-48BF-8474-9638882746A4}"/>
              </a:ext>
            </a:extLst>
          </p:cNvPr>
          <p:cNvCxnSpPr>
            <a:cxnSpLocks/>
            <a:stCxn id="68" idx="3"/>
            <a:endCxn id="32" idx="1"/>
          </p:cNvCxnSpPr>
          <p:nvPr/>
        </p:nvCxnSpPr>
        <p:spPr>
          <a:xfrm flipV="1">
            <a:off x="3650266" y="3195688"/>
            <a:ext cx="949380" cy="1661605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B4C1ECD-E96D-4D86-98DE-F46277D9E38D}"/>
              </a:ext>
            </a:extLst>
          </p:cNvPr>
          <p:cNvSpPr>
            <a:spLocks noChangeAspect="1"/>
          </p:cNvSpPr>
          <p:nvPr/>
        </p:nvSpPr>
        <p:spPr>
          <a:xfrm>
            <a:off x="8366984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A61858-735D-484F-B40F-B5C29B7025B2}"/>
              </a:ext>
            </a:extLst>
          </p:cNvPr>
          <p:cNvSpPr txBox="1"/>
          <p:nvPr/>
        </p:nvSpPr>
        <p:spPr>
          <a:xfrm>
            <a:off x="8591810" y="5730807"/>
            <a:ext cx="25442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QR</a:t>
            </a:r>
            <a:r>
              <a:rPr lang="ko-KR" altLang="en-US" sz="1000"/>
              <a:t>코드가 인식될 경우</a:t>
            </a:r>
            <a:endParaRPr lang="en-US" altLang="ko-KR" sz="1000"/>
          </a:p>
          <a:p>
            <a:pPr algn="ctr"/>
            <a:r>
              <a:rPr lang="ko-KR" altLang="en-US" sz="1000"/>
              <a:t>인식된 제품 등록번호가 텍스트로 표시됨</a:t>
            </a:r>
            <a:endParaRPr lang="en-US" altLang="ko-KR" sz="1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86E3E8-83B2-4B45-A7C2-38CD9C519B37}"/>
              </a:ext>
            </a:extLst>
          </p:cNvPr>
          <p:cNvSpPr txBox="1"/>
          <p:nvPr/>
        </p:nvSpPr>
        <p:spPr>
          <a:xfrm>
            <a:off x="8999913" y="1564523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카메라 초점을 맞춰주세요</a:t>
            </a:r>
          </a:p>
        </p:txBody>
      </p:sp>
      <p:sp>
        <p:nvSpPr>
          <p:cNvPr id="43" name="1/2 액자 42">
            <a:extLst>
              <a:ext uri="{FF2B5EF4-FFF2-40B4-BE49-F238E27FC236}">
                <a16:creationId xmlns:a16="http://schemas.microsoft.com/office/drawing/2014/main" id="{A0647472-9D3E-4BF6-B991-EDB43AE74DDB}"/>
              </a:ext>
            </a:extLst>
          </p:cNvPr>
          <p:cNvSpPr/>
          <p:nvPr/>
        </p:nvSpPr>
        <p:spPr>
          <a:xfrm>
            <a:off x="8914128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1/2 액자 43">
            <a:extLst>
              <a:ext uri="{FF2B5EF4-FFF2-40B4-BE49-F238E27FC236}">
                <a16:creationId xmlns:a16="http://schemas.microsoft.com/office/drawing/2014/main" id="{B8A9773B-2366-41B3-9F6D-37AAD06641AB}"/>
              </a:ext>
            </a:extLst>
          </p:cNvPr>
          <p:cNvSpPr/>
          <p:nvPr/>
        </p:nvSpPr>
        <p:spPr>
          <a:xfrm rot="5400000">
            <a:off x="10552428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1/2 액자 44">
            <a:extLst>
              <a:ext uri="{FF2B5EF4-FFF2-40B4-BE49-F238E27FC236}">
                <a16:creationId xmlns:a16="http://schemas.microsoft.com/office/drawing/2014/main" id="{5E8B2A1B-EDB4-4517-B561-22383182BE8C}"/>
              </a:ext>
            </a:extLst>
          </p:cNvPr>
          <p:cNvSpPr/>
          <p:nvPr/>
        </p:nvSpPr>
        <p:spPr>
          <a:xfrm rot="10800000">
            <a:off x="10552428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1/2 액자 45">
            <a:extLst>
              <a:ext uri="{FF2B5EF4-FFF2-40B4-BE49-F238E27FC236}">
                <a16:creationId xmlns:a16="http://schemas.microsoft.com/office/drawing/2014/main" id="{F1796A71-B14C-422F-B1EB-38EA45838106}"/>
              </a:ext>
            </a:extLst>
          </p:cNvPr>
          <p:cNvSpPr/>
          <p:nvPr/>
        </p:nvSpPr>
        <p:spPr>
          <a:xfrm rot="16200000">
            <a:off x="8914128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7" name="Picture 2" descr="QR 코드 - 위키백과, 우리 모두의 백과사전">
            <a:extLst>
              <a:ext uri="{FF2B5EF4-FFF2-40B4-BE49-F238E27FC236}">
                <a16:creationId xmlns:a16="http://schemas.microsoft.com/office/drawing/2014/main" id="{1C9B3657-2DDA-4866-9C67-F1D0237F2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75" y="2249687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33AFC5-615C-4584-A066-144462C6DD10}"/>
              </a:ext>
            </a:extLst>
          </p:cNvPr>
          <p:cNvSpPr txBox="1"/>
          <p:nvPr/>
        </p:nvSpPr>
        <p:spPr>
          <a:xfrm>
            <a:off x="9064026" y="4371354"/>
            <a:ext cx="1603387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0" i="0" u="none" strike="noStrike" noProof="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65AF-</a:t>
            </a:r>
            <a:r>
              <a:rPr lang="en-US" altLang="ko-KR" sz="8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178a86da35a</a:t>
            </a:r>
            <a:r>
              <a:rPr lang="en-US" altLang="ko-KR" sz="800" b="0" i="0" u="none" strike="noStrike" noProof="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-1570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0F5E62-1F34-4ADC-B7FB-D5D0DDCD5A6A}"/>
              </a:ext>
            </a:extLst>
          </p:cNvPr>
          <p:cNvSpPr txBox="1"/>
          <p:nvPr/>
        </p:nvSpPr>
        <p:spPr>
          <a:xfrm>
            <a:off x="5229079" y="1564523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카메라 초점을 맞춰주세요</a:t>
            </a:r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id="{B3900069-0C3D-4121-A27F-8D39FE3EB9D3}"/>
              </a:ext>
            </a:extLst>
          </p:cNvPr>
          <p:cNvSpPr/>
          <p:nvPr/>
        </p:nvSpPr>
        <p:spPr>
          <a:xfrm>
            <a:off x="5143294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08DD171E-33E7-4981-AED4-68911E759DDB}"/>
              </a:ext>
            </a:extLst>
          </p:cNvPr>
          <p:cNvSpPr/>
          <p:nvPr/>
        </p:nvSpPr>
        <p:spPr>
          <a:xfrm rot="5400000">
            <a:off x="6781594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1/2 액자 61">
            <a:extLst>
              <a:ext uri="{FF2B5EF4-FFF2-40B4-BE49-F238E27FC236}">
                <a16:creationId xmlns:a16="http://schemas.microsoft.com/office/drawing/2014/main" id="{ED733A23-B58D-4686-A07C-F5DC18199499}"/>
              </a:ext>
            </a:extLst>
          </p:cNvPr>
          <p:cNvSpPr/>
          <p:nvPr/>
        </p:nvSpPr>
        <p:spPr>
          <a:xfrm rot="10800000">
            <a:off x="6781594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1/2 액자 64">
            <a:extLst>
              <a:ext uri="{FF2B5EF4-FFF2-40B4-BE49-F238E27FC236}">
                <a16:creationId xmlns:a16="http://schemas.microsoft.com/office/drawing/2014/main" id="{81B77611-4281-4B5F-BC42-A124BA5445D6}"/>
              </a:ext>
            </a:extLst>
          </p:cNvPr>
          <p:cNvSpPr/>
          <p:nvPr/>
        </p:nvSpPr>
        <p:spPr>
          <a:xfrm rot="16200000">
            <a:off x="5143294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6" name="Picture 2" descr="QR 코드 - 위키백과, 우리 모두의 백과사전">
            <a:extLst>
              <a:ext uri="{FF2B5EF4-FFF2-40B4-BE49-F238E27FC236}">
                <a16:creationId xmlns:a16="http://schemas.microsoft.com/office/drawing/2014/main" id="{5DDED615-9D11-4C1D-946F-BCB7C30E6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441" y="2249687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661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03653E1-F33E-45C2-A9E4-BC24243FEF59}"/>
              </a:ext>
            </a:extLst>
          </p:cNvPr>
          <p:cNvSpPr txBox="1"/>
          <p:nvPr/>
        </p:nvSpPr>
        <p:spPr>
          <a:xfrm>
            <a:off x="1468160" y="1564523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카메라 초점을 맞춰주세요</a:t>
            </a:r>
          </a:p>
        </p:txBody>
      </p:sp>
      <p:sp>
        <p:nvSpPr>
          <p:cNvPr id="38" name="1/2 액자 37">
            <a:extLst>
              <a:ext uri="{FF2B5EF4-FFF2-40B4-BE49-F238E27FC236}">
                <a16:creationId xmlns:a16="http://schemas.microsoft.com/office/drawing/2014/main" id="{4F94F149-A9C2-40BD-839D-8F51E75D1CB7}"/>
              </a:ext>
            </a:extLst>
          </p:cNvPr>
          <p:cNvSpPr/>
          <p:nvPr/>
        </p:nvSpPr>
        <p:spPr>
          <a:xfrm>
            <a:off x="1382375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1/2 액자 38">
            <a:extLst>
              <a:ext uri="{FF2B5EF4-FFF2-40B4-BE49-F238E27FC236}">
                <a16:creationId xmlns:a16="http://schemas.microsoft.com/office/drawing/2014/main" id="{0276A172-EC5D-4CCF-B340-E1EB28DD7320}"/>
              </a:ext>
            </a:extLst>
          </p:cNvPr>
          <p:cNvSpPr/>
          <p:nvPr/>
        </p:nvSpPr>
        <p:spPr>
          <a:xfrm rot="5400000">
            <a:off x="3020675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1/2 액자 39">
            <a:extLst>
              <a:ext uri="{FF2B5EF4-FFF2-40B4-BE49-F238E27FC236}">
                <a16:creationId xmlns:a16="http://schemas.microsoft.com/office/drawing/2014/main" id="{D6CCF259-9331-438D-9FD6-71E18FD13BD2}"/>
              </a:ext>
            </a:extLst>
          </p:cNvPr>
          <p:cNvSpPr/>
          <p:nvPr/>
        </p:nvSpPr>
        <p:spPr>
          <a:xfrm rot="10800000">
            <a:off x="3020675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1/2 액자 40">
            <a:extLst>
              <a:ext uri="{FF2B5EF4-FFF2-40B4-BE49-F238E27FC236}">
                <a16:creationId xmlns:a16="http://schemas.microsoft.com/office/drawing/2014/main" id="{D90BB5B4-B3A5-4859-A348-7EEF093A46D2}"/>
              </a:ext>
            </a:extLst>
          </p:cNvPr>
          <p:cNvSpPr/>
          <p:nvPr/>
        </p:nvSpPr>
        <p:spPr>
          <a:xfrm rot="16200000">
            <a:off x="1382375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4" name="Picture 2" descr="QR 코드 - 위키백과, 우리 모두의 백과사전">
            <a:extLst>
              <a:ext uri="{FF2B5EF4-FFF2-40B4-BE49-F238E27FC236}">
                <a16:creationId xmlns:a16="http://schemas.microsoft.com/office/drawing/2014/main" id="{A6F21E01-7A68-449E-B393-36D6135C6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22" y="2249687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23A4997F-7FAB-4740-B30F-2A241AE18522}"/>
              </a:ext>
            </a:extLst>
          </p:cNvPr>
          <p:cNvSpPr/>
          <p:nvPr/>
        </p:nvSpPr>
        <p:spPr>
          <a:xfrm>
            <a:off x="838068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촬영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ea typeface="맑은 고딕"/>
              </a:rPr>
              <a:t>출고 처리 화면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D0D8B54-74D5-4A2E-9914-2481C91144D6}"/>
              </a:ext>
            </a:extLst>
          </p:cNvPr>
          <p:cNvSpPr>
            <a:spLocks noChangeAspect="1"/>
          </p:cNvSpPr>
          <p:nvPr/>
        </p:nvSpPr>
        <p:spPr>
          <a:xfrm>
            <a:off x="833405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FBD65F2-B7C8-4AC6-947E-9D3DACDBC1BF}"/>
              </a:ext>
            </a:extLst>
          </p:cNvPr>
          <p:cNvSpPr>
            <a:spLocks noChangeAspect="1"/>
          </p:cNvSpPr>
          <p:nvPr/>
        </p:nvSpPr>
        <p:spPr>
          <a:xfrm>
            <a:off x="833405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AA281A1-EE68-4294-8403-A3793041463B}"/>
              </a:ext>
            </a:extLst>
          </p:cNvPr>
          <p:cNvSpPr/>
          <p:nvPr/>
        </p:nvSpPr>
        <p:spPr>
          <a:xfrm>
            <a:off x="4599507" y="5053200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촬영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06E1CBB-DD36-4528-B27D-5187AE911926}"/>
              </a:ext>
            </a:extLst>
          </p:cNvPr>
          <p:cNvSpPr>
            <a:spLocks noChangeAspect="1"/>
          </p:cNvSpPr>
          <p:nvPr/>
        </p:nvSpPr>
        <p:spPr>
          <a:xfrm>
            <a:off x="4597552" y="937766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F9FE443-A42F-4A3C-AA7E-EBC92F5D2240}"/>
              </a:ext>
            </a:extLst>
          </p:cNvPr>
          <p:cNvSpPr>
            <a:spLocks noChangeAspect="1"/>
          </p:cNvSpPr>
          <p:nvPr/>
        </p:nvSpPr>
        <p:spPr>
          <a:xfrm>
            <a:off x="4597552" y="937766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4D378DD-3DCC-4609-966C-6E01A6036A51}"/>
              </a:ext>
            </a:extLst>
          </p:cNvPr>
          <p:cNvSpPr>
            <a:spLocks noChangeAspect="1"/>
          </p:cNvSpPr>
          <p:nvPr/>
        </p:nvSpPr>
        <p:spPr>
          <a:xfrm>
            <a:off x="839990" y="945326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2EE6AB-D8A2-4B46-9AE6-1874257C34ED}"/>
              </a:ext>
            </a:extLst>
          </p:cNvPr>
          <p:cNvSpPr/>
          <p:nvPr/>
        </p:nvSpPr>
        <p:spPr>
          <a:xfrm>
            <a:off x="1057910" y="2366363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961AB-7B00-4369-B03F-C6E021A3B2B7}"/>
              </a:ext>
            </a:extLst>
          </p:cNvPr>
          <p:cNvSpPr txBox="1"/>
          <p:nvPr/>
        </p:nvSpPr>
        <p:spPr>
          <a:xfrm>
            <a:off x="1686342" y="2477476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B1730F-2DD1-4E89-B622-32382811FEAA}"/>
              </a:ext>
            </a:extLst>
          </p:cNvPr>
          <p:cNvSpPr/>
          <p:nvPr/>
        </p:nvSpPr>
        <p:spPr>
          <a:xfrm>
            <a:off x="2443096" y="3563561"/>
            <a:ext cx="830720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E73A1D-4B01-4546-9A6D-C34B96E71B4A}"/>
              </a:ext>
            </a:extLst>
          </p:cNvPr>
          <p:cNvSpPr/>
          <p:nvPr/>
        </p:nvSpPr>
        <p:spPr>
          <a:xfrm>
            <a:off x="1430912" y="3555372"/>
            <a:ext cx="830720" cy="343699"/>
          </a:xfrm>
          <a:prstGeom prst="roundRect">
            <a:avLst>
              <a:gd name="adj" fmla="val 46102"/>
            </a:avLst>
          </a:prstGeom>
          <a:noFill/>
          <a:ln>
            <a:solidFill>
              <a:srgbClr val="5C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취소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5BB217-EB2D-47AB-A5D0-27B78E41BE1E}"/>
              </a:ext>
            </a:extLst>
          </p:cNvPr>
          <p:cNvCxnSpPr/>
          <p:nvPr/>
        </p:nvCxnSpPr>
        <p:spPr>
          <a:xfrm>
            <a:off x="1054433" y="2809815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47363A-E857-49B0-BA6B-E35E88E27F60}"/>
              </a:ext>
            </a:extLst>
          </p:cNvPr>
          <p:cNvSpPr txBox="1"/>
          <p:nvPr/>
        </p:nvSpPr>
        <p:spPr>
          <a:xfrm>
            <a:off x="1238646" y="3097767"/>
            <a:ext cx="221195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/>
                <a:ea typeface="넥슨Lv2고딕"/>
              </a:rPr>
              <a:t>출고 처리 하시겠습니까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/>
                <a:ea typeface="넥슨Lv2고딕"/>
              </a:rPr>
              <a:t>?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AAFE30-C34A-472A-B960-D72A15A14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50" y="3779145"/>
            <a:ext cx="186932" cy="242769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FCC803A-1FB8-427B-9D0A-69402A728D19}"/>
              </a:ext>
            </a:extLst>
          </p:cNvPr>
          <p:cNvCxnSpPr>
            <a:cxnSpLocks/>
            <a:stCxn id="14" idx="3"/>
            <a:endCxn id="122" idx="1"/>
          </p:cNvCxnSpPr>
          <p:nvPr/>
        </p:nvCxnSpPr>
        <p:spPr>
          <a:xfrm flipV="1">
            <a:off x="2268582" y="3194029"/>
            <a:ext cx="2328970" cy="706501"/>
          </a:xfrm>
          <a:prstGeom prst="bentConnector3">
            <a:avLst>
              <a:gd name="adj1" fmla="val 82265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E374F9D-D154-4985-B778-AABC02C9039F}"/>
              </a:ext>
            </a:extLst>
          </p:cNvPr>
          <p:cNvSpPr txBox="1"/>
          <p:nvPr/>
        </p:nvSpPr>
        <p:spPr>
          <a:xfrm>
            <a:off x="5139004" y="5730807"/>
            <a:ext cx="190789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취소 버튼을 누르면</a:t>
            </a:r>
            <a:endParaRPr lang="en-US" altLang="ko-KR" sz="1000"/>
          </a:p>
          <a:p>
            <a:pPr algn="ctr"/>
            <a:r>
              <a:rPr lang="en-US" altLang="ko-KR" sz="1000"/>
              <a:t>QR</a:t>
            </a:r>
            <a:r>
              <a:rPr lang="ko-KR" altLang="en-US" sz="1000"/>
              <a:t>코드 촬영 화면으로 돌아옴</a:t>
            </a:r>
            <a:endParaRPr lang="en-US" altLang="ko-KR" sz="10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D73203-2507-4037-8ABF-0D78C1D6EC69}"/>
              </a:ext>
            </a:extLst>
          </p:cNvPr>
          <p:cNvSpPr txBox="1"/>
          <p:nvPr/>
        </p:nvSpPr>
        <p:spPr>
          <a:xfrm>
            <a:off x="5229079" y="1564523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카메라 초점을 맞춰주세요</a:t>
            </a:r>
          </a:p>
        </p:txBody>
      </p:sp>
      <p:sp>
        <p:nvSpPr>
          <p:cNvPr id="47" name="1/2 액자 46">
            <a:extLst>
              <a:ext uri="{FF2B5EF4-FFF2-40B4-BE49-F238E27FC236}">
                <a16:creationId xmlns:a16="http://schemas.microsoft.com/office/drawing/2014/main" id="{3F1DF200-78B4-4931-B317-D5A90F1ACC0B}"/>
              </a:ext>
            </a:extLst>
          </p:cNvPr>
          <p:cNvSpPr/>
          <p:nvPr/>
        </p:nvSpPr>
        <p:spPr>
          <a:xfrm>
            <a:off x="5143294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1/2 액자 47">
            <a:extLst>
              <a:ext uri="{FF2B5EF4-FFF2-40B4-BE49-F238E27FC236}">
                <a16:creationId xmlns:a16="http://schemas.microsoft.com/office/drawing/2014/main" id="{31781BB6-9BA6-4759-B060-78D736591E02}"/>
              </a:ext>
            </a:extLst>
          </p:cNvPr>
          <p:cNvSpPr/>
          <p:nvPr/>
        </p:nvSpPr>
        <p:spPr>
          <a:xfrm rot="5400000">
            <a:off x="6781594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1/2 액자 49">
            <a:extLst>
              <a:ext uri="{FF2B5EF4-FFF2-40B4-BE49-F238E27FC236}">
                <a16:creationId xmlns:a16="http://schemas.microsoft.com/office/drawing/2014/main" id="{6EEB33CA-C05D-4367-8AC2-7EC12F3ADB61}"/>
              </a:ext>
            </a:extLst>
          </p:cNvPr>
          <p:cNvSpPr/>
          <p:nvPr/>
        </p:nvSpPr>
        <p:spPr>
          <a:xfrm rot="10800000">
            <a:off x="6781594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1/2 액자 50">
            <a:extLst>
              <a:ext uri="{FF2B5EF4-FFF2-40B4-BE49-F238E27FC236}">
                <a16:creationId xmlns:a16="http://schemas.microsoft.com/office/drawing/2014/main" id="{EA369319-962C-4A52-942D-8CD337BCB21F}"/>
              </a:ext>
            </a:extLst>
          </p:cNvPr>
          <p:cNvSpPr/>
          <p:nvPr/>
        </p:nvSpPr>
        <p:spPr>
          <a:xfrm rot="16200000">
            <a:off x="5143294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3" name="Picture 2" descr="QR 코드 - 위키백과, 우리 모두의 백과사전">
            <a:extLst>
              <a:ext uri="{FF2B5EF4-FFF2-40B4-BE49-F238E27FC236}">
                <a16:creationId xmlns:a16="http://schemas.microsoft.com/office/drawing/2014/main" id="{58A3B920-FCC2-409B-860A-2E29AB27C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441" y="2249687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422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1C441D35-A763-440C-871D-DDEF162F5A22}"/>
              </a:ext>
            </a:extLst>
          </p:cNvPr>
          <p:cNvSpPr txBox="1"/>
          <p:nvPr/>
        </p:nvSpPr>
        <p:spPr>
          <a:xfrm>
            <a:off x="5229079" y="1564523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카메라 초점을 맞춰주세요</a:t>
            </a:r>
          </a:p>
        </p:txBody>
      </p:sp>
      <p:sp>
        <p:nvSpPr>
          <p:cNvPr id="75" name="1/2 액자 74">
            <a:extLst>
              <a:ext uri="{FF2B5EF4-FFF2-40B4-BE49-F238E27FC236}">
                <a16:creationId xmlns:a16="http://schemas.microsoft.com/office/drawing/2014/main" id="{B8E8BAD4-E319-47C7-8171-F808611762B6}"/>
              </a:ext>
            </a:extLst>
          </p:cNvPr>
          <p:cNvSpPr/>
          <p:nvPr/>
        </p:nvSpPr>
        <p:spPr>
          <a:xfrm>
            <a:off x="5143294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1/2 액자 75">
            <a:extLst>
              <a:ext uri="{FF2B5EF4-FFF2-40B4-BE49-F238E27FC236}">
                <a16:creationId xmlns:a16="http://schemas.microsoft.com/office/drawing/2014/main" id="{FD7E529C-A771-4443-8EDE-48BF38850807}"/>
              </a:ext>
            </a:extLst>
          </p:cNvPr>
          <p:cNvSpPr/>
          <p:nvPr/>
        </p:nvSpPr>
        <p:spPr>
          <a:xfrm rot="5400000">
            <a:off x="6781594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1/2 액자 76">
            <a:extLst>
              <a:ext uri="{FF2B5EF4-FFF2-40B4-BE49-F238E27FC236}">
                <a16:creationId xmlns:a16="http://schemas.microsoft.com/office/drawing/2014/main" id="{16A533AD-0B45-494B-B34E-96D81906D402}"/>
              </a:ext>
            </a:extLst>
          </p:cNvPr>
          <p:cNvSpPr/>
          <p:nvPr/>
        </p:nvSpPr>
        <p:spPr>
          <a:xfrm rot="10800000">
            <a:off x="6781594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1/2 액자 77">
            <a:extLst>
              <a:ext uri="{FF2B5EF4-FFF2-40B4-BE49-F238E27FC236}">
                <a16:creationId xmlns:a16="http://schemas.microsoft.com/office/drawing/2014/main" id="{1EAB6909-0D14-4CD6-BB73-CA6FEAE043CE}"/>
              </a:ext>
            </a:extLst>
          </p:cNvPr>
          <p:cNvSpPr/>
          <p:nvPr/>
        </p:nvSpPr>
        <p:spPr>
          <a:xfrm rot="16200000">
            <a:off x="5143294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9" name="Picture 2" descr="QR 코드 - 위키백과, 우리 모두의 백과사전">
            <a:extLst>
              <a:ext uri="{FF2B5EF4-FFF2-40B4-BE49-F238E27FC236}">
                <a16:creationId xmlns:a16="http://schemas.microsoft.com/office/drawing/2014/main" id="{C6E1346A-8D8D-4C80-BCB9-74888CA8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441" y="2249687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23A4997F-7FAB-4740-B30F-2A241AE18522}"/>
              </a:ext>
            </a:extLst>
          </p:cNvPr>
          <p:cNvSpPr/>
          <p:nvPr/>
        </p:nvSpPr>
        <p:spPr>
          <a:xfrm>
            <a:off x="838068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촬영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ea typeface="맑은 고딕"/>
              </a:rPr>
              <a:t>출고 처리 화면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D0D8B54-74D5-4A2E-9914-2481C91144D6}"/>
              </a:ext>
            </a:extLst>
          </p:cNvPr>
          <p:cNvSpPr>
            <a:spLocks noChangeAspect="1"/>
          </p:cNvSpPr>
          <p:nvPr/>
        </p:nvSpPr>
        <p:spPr>
          <a:xfrm>
            <a:off x="833405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FBD65F2-B7C8-4AC6-947E-9D3DACDBC1BF}"/>
              </a:ext>
            </a:extLst>
          </p:cNvPr>
          <p:cNvSpPr>
            <a:spLocks noChangeAspect="1"/>
          </p:cNvSpPr>
          <p:nvPr/>
        </p:nvSpPr>
        <p:spPr>
          <a:xfrm>
            <a:off x="833405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A1DAC3-36EF-4BE4-B4CB-ED930F8D901D}"/>
              </a:ext>
            </a:extLst>
          </p:cNvPr>
          <p:cNvSpPr txBox="1"/>
          <p:nvPr/>
        </p:nvSpPr>
        <p:spPr>
          <a:xfrm>
            <a:off x="5080342" y="5730807"/>
            <a:ext cx="20313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확인 버튼을 누르면</a:t>
            </a:r>
            <a:endParaRPr lang="en-US" altLang="ko-KR" sz="1000"/>
          </a:p>
          <a:p>
            <a:pPr algn="ctr"/>
            <a:r>
              <a:rPr lang="ko-KR" altLang="en-US" sz="1000"/>
              <a:t>출고 처리가 완료되며 팝업 출력</a:t>
            </a:r>
            <a:endParaRPr lang="en-US" altLang="ko-KR" sz="10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AA281A1-EE68-4294-8403-A3793041463B}"/>
              </a:ext>
            </a:extLst>
          </p:cNvPr>
          <p:cNvSpPr/>
          <p:nvPr/>
        </p:nvSpPr>
        <p:spPr>
          <a:xfrm>
            <a:off x="8365349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촬영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B1085E0-8B09-4ACE-A833-7DAFCCC6EFD8}"/>
              </a:ext>
            </a:extLst>
          </p:cNvPr>
          <p:cNvSpPr/>
          <p:nvPr/>
        </p:nvSpPr>
        <p:spPr>
          <a:xfrm>
            <a:off x="8363394" y="946433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06E1CBB-DD36-4528-B27D-5187AE911926}"/>
              </a:ext>
            </a:extLst>
          </p:cNvPr>
          <p:cNvSpPr>
            <a:spLocks noChangeAspect="1"/>
          </p:cNvSpPr>
          <p:nvPr/>
        </p:nvSpPr>
        <p:spPr>
          <a:xfrm>
            <a:off x="8363394" y="938873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7B5F25A5-22BA-49C6-9E26-06A429EAD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746" y="1103265"/>
            <a:ext cx="205335" cy="205335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F9FE443-A42F-4A3C-AA7E-EBC92F5D2240}"/>
              </a:ext>
            </a:extLst>
          </p:cNvPr>
          <p:cNvSpPr>
            <a:spLocks noChangeAspect="1"/>
          </p:cNvSpPr>
          <p:nvPr/>
        </p:nvSpPr>
        <p:spPr>
          <a:xfrm>
            <a:off x="8363394" y="938873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7D3EEEB-B559-4E91-B55D-EAC978790583}"/>
              </a:ext>
            </a:extLst>
          </p:cNvPr>
          <p:cNvSpPr txBox="1"/>
          <p:nvPr/>
        </p:nvSpPr>
        <p:spPr>
          <a:xfrm>
            <a:off x="8652929" y="1083374"/>
            <a:ext cx="242957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000">
                <a:latin typeface="넥슨Lv2고딕" panose="00000500000000000000" pitchFamily="2" charset="-127"/>
                <a:ea typeface="넥슨Lv2고딕"/>
              </a:rPr>
              <a:t>출고</a:t>
            </a:r>
            <a:endParaRPr lang="ko-KR" altLang="en-US" sz="10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21FCD8C-CED6-40E4-A221-2ECEB63A4793}"/>
              </a:ext>
            </a:extLst>
          </p:cNvPr>
          <p:cNvSpPr txBox="1"/>
          <p:nvPr/>
        </p:nvSpPr>
        <p:spPr>
          <a:xfrm>
            <a:off x="9001310" y="1742083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카메라 초점을 맞춰주세요</a:t>
            </a:r>
          </a:p>
        </p:txBody>
      </p:sp>
      <p:sp>
        <p:nvSpPr>
          <p:cNvPr id="125" name="1/2 액자 124">
            <a:extLst>
              <a:ext uri="{FF2B5EF4-FFF2-40B4-BE49-F238E27FC236}">
                <a16:creationId xmlns:a16="http://schemas.microsoft.com/office/drawing/2014/main" id="{1A2D34B9-1D4C-44C7-B247-6129E8A09790}"/>
              </a:ext>
            </a:extLst>
          </p:cNvPr>
          <p:cNvSpPr/>
          <p:nvPr/>
        </p:nvSpPr>
        <p:spPr>
          <a:xfrm>
            <a:off x="8915525" y="239680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1/2 액자 125">
            <a:extLst>
              <a:ext uri="{FF2B5EF4-FFF2-40B4-BE49-F238E27FC236}">
                <a16:creationId xmlns:a16="http://schemas.microsoft.com/office/drawing/2014/main" id="{422215BB-C873-47FD-BB26-48D6661FFC57}"/>
              </a:ext>
            </a:extLst>
          </p:cNvPr>
          <p:cNvSpPr/>
          <p:nvPr/>
        </p:nvSpPr>
        <p:spPr>
          <a:xfrm rot="5400000">
            <a:off x="10553825" y="239680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99FAEBC9-7EDB-4A4F-82A8-D49F8AA24813}"/>
              </a:ext>
            </a:extLst>
          </p:cNvPr>
          <p:cNvSpPr/>
          <p:nvPr/>
        </p:nvSpPr>
        <p:spPr>
          <a:xfrm rot="10800000">
            <a:off x="10553825" y="40849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1/2 액자 127">
            <a:extLst>
              <a:ext uri="{FF2B5EF4-FFF2-40B4-BE49-F238E27FC236}">
                <a16:creationId xmlns:a16="http://schemas.microsoft.com/office/drawing/2014/main" id="{97BDEB87-0B9E-409E-BA2B-6F2869180F3F}"/>
              </a:ext>
            </a:extLst>
          </p:cNvPr>
          <p:cNvSpPr/>
          <p:nvPr/>
        </p:nvSpPr>
        <p:spPr>
          <a:xfrm rot="16200000">
            <a:off x="8915525" y="40849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9" name="Picture 2" descr="QR 코드 - 위키백과, 우리 모두의 백과사전">
            <a:extLst>
              <a:ext uri="{FF2B5EF4-FFF2-40B4-BE49-F238E27FC236}">
                <a16:creationId xmlns:a16="http://schemas.microsoft.com/office/drawing/2014/main" id="{C941730D-F7F0-4814-A871-9775C4E35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672" y="2427247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1D859AF-95DB-4FD7-8CB1-0C714F3265BE}"/>
              </a:ext>
            </a:extLst>
          </p:cNvPr>
          <p:cNvSpPr/>
          <p:nvPr/>
        </p:nvSpPr>
        <p:spPr>
          <a:xfrm>
            <a:off x="4599646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촬영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9D669A5-F183-4B47-B8F4-0B6D0E0CE617}"/>
              </a:ext>
            </a:extLst>
          </p:cNvPr>
          <p:cNvSpPr>
            <a:spLocks noChangeAspect="1"/>
          </p:cNvSpPr>
          <p:nvPr/>
        </p:nvSpPr>
        <p:spPr>
          <a:xfrm>
            <a:off x="4597691" y="938873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9F098EB-094D-4742-B208-DDB488BCF2C5}"/>
              </a:ext>
            </a:extLst>
          </p:cNvPr>
          <p:cNvSpPr>
            <a:spLocks noChangeAspect="1"/>
          </p:cNvSpPr>
          <p:nvPr/>
        </p:nvSpPr>
        <p:spPr>
          <a:xfrm>
            <a:off x="4597691" y="938873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F1D6F5B-A188-438C-990F-B96F33AA5BB8}"/>
              </a:ext>
            </a:extLst>
          </p:cNvPr>
          <p:cNvSpPr>
            <a:spLocks noChangeAspect="1"/>
          </p:cNvSpPr>
          <p:nvPr/>
        </p:nvSpPr>
        <p:spPr>
          <a:xfrm>
            <a:off x="4606920" y="946433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0DC2B11B-DEF7-4D1C-9413-40AB6282F311}"/>
              </a:ext>
            </a:extLst>
          </p:cNvPr>
          <p:cNvSpPr/>
          <p:nvPr/>
        </p:nvSpPr>
        <p:spPr>
          <a:xfrm>
            <a:off x="4810650" y="2366363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262C621-3E82-4C99-A2E0-52F92062922D}"/>
              </a:ext>
            </a:extLst>
          </p:cNvPr>
          <p:cNvSpPr txBox="1"/>
          <p:nvPr/>
        </p:nvSpPr>
        <p:spPr>
          <a:xfrm>
            <a:off x="5439082" y="2477476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8848E091-3CEC-4B4B-BAEE-1CC4BA178B76}"/>
              </a:ext>
            </a:extLst>
          </p:cNvPr>
          <p:cNvCxnSpPr/>
          <p:nvPr/>
        </p:nvCxnSpPr>
        <p:spPr>
          <a:xfrm>
            <a:off x="4807173" y="2809815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5D6EE42-C052-4AAF-8117-7F01D894C469}"/>
              </a:ext>
            </a:extLst>
          </p:cNvPr>
          <p:cNvSpPr txBox="1"/>
          <p:nvPr/>
        </p:nvSpPr>
        <p:spPr>
          <a:xfrm>
            <a:off x="4991386" y="3097767"/>
            <a:ext cx="221195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/>
                <a:ea typeface="넥슨Lv2고딕"/>
              </a:rPr>
              <a:t>출고 처리가 완료되었습니다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/>
                <a:ea typeface="넥슨Lv2고딕"/>
              </a:rPr>
              <a:t>.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A94DB89D-0839-4C86-8EF0-61FB35B16FC7}"/>
              </a:ext>
            </a:extLst>
          </p:cNvPr>
          <p:cNvSpPr/>
          <p:nvPr/>
        </p:nvSpPr>
        <p:spPr>
          <a:xfrm>
            <a:off x="5473960" y="3563561"/>
            <a:ext cx="1239641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4D378DD-3DCC-4609-966C-6E01A6036A51}"/>
              </a:ext>
            </a:extLst>
          </p:cNvPr>
          <p:cNvSpPr>
            <a:spLocks noChangeAspect="1"/>
          </p:cNvSpPr>
          <p:nvPr/>
        </p:nvSpPr>
        <p:spPr>
          <a:xfrm>
            <a:off x="836199" y="950156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54C05AC3-A704-400D-80FB-376F10ABA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28" y="3754533"/>
            <a:ext cx="186932" cy="24276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E16B5D7-1ABE-44AC-8BB5-A7E816CF1AB7}"/>
              </a:ext>
            </a:extLst>
          </p:cNvPr>
          <p:cNvSpPr txBox="1"/>
          <p:nvPr/>
        </p:nvSpPr>
        <p:spPr>
          <a:xfrm>
            <a:off x="8915525" y="5730807"/>
            <a:ext cx="190789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/>
              <a:t>확인 버튼을 누르면</a:t>
            </a:r>
            <a:endParaRPr lang="en-US" altLang="ko-KR" sz="1000" dirty="0"/>
          </a:p>
          <a:p>
            <a:pPr algn="ctr"/>
            <a:r>
              <a:rPr lang="en-US" altLang="ko-KR" sz="1000" dirty="0"/>
              <a:t>QR</a:t>
            </a:r>
            <a:r>
              <a:rPr lang="ko-KR" altLang="en-US" sz="1000" dirty="0"/>
              <a:t>코드 촬영 화면으로 돌아옴</a:t>
            </a:r>
            <a:endParaRPr lang="en-US" altLang="ko-KR" sz="1000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53CA43C-37F7-4277-B218-EC7985DE6DEF}"/>
              </a:ext>
            </a:extLst>
          </p:cNvPr>
          <p:cNvCxnSpPr>
            <a:cxnSpLocks/>
            <a:stCxn id="149" idx="3"/>
            <a:endCxn id="122" idx="1"/>
          </p:cNvCxnSpPr>
          <p:nvPr/>
        </p:nvCxnSpPr>
        <p:spPr>
          <a:xfrm flipV="1">
            <a:off x="6626560" y="3195136"/>
            <a:ext cx="1736834" cy="680782"/>
          </a:xfrm>
          <a:prstGeom prst="bentConnector3">
            <a:avLst>
              <a:gd name="adj1" fmla="val 78148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CF5C83-636C-4DB9-ADAE-440955F93EAC}"/>
              </a:ext>
            </a:extLst>
          </p:cNvPr>
          <p:cNvSpPr txBox="1"/>
          <p:nvPr/>
        </p:nvSpPr>
        <p:spPr>
          <a:xfrm>
            <a:off x="1468160" y="1564523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카메라 초점을 맞춰주세요</a:t>
            </a: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0596675B-0A46-4782-940A-C4E4940B670C}"/>
              </a:ext>
            </a:extLst>
          </p:cNvPr>
          <p:cNvSpPr/>
          <p:nvPr/>
        </p:nvSpPr>
        <p:spPr>
          <a:xfrm>
            <a:off x="1382375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1/2 액자 61">
            <a:extLst>
              <a:ext uri="{FF2B5EF4-FFF2-40B4-BE49-F238E27FC236}">
                <a16:creationId xmlns:a16="http://schemas.microsoft.com/office/drawing/2014/main" id="{3EC3A832-B51C-4D44-9F75-291901D1F671}"/>
              </a:ext>
            </a:extLst>
          </p:cNvPr>
          <p:cNvSpPr/>
          <p:nvPr/>
        </p:nvSpPr>
        <p:spPr>
          <a:xfrm rot="5400000">
            <a:off x="3020675" y="22192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1/2 액자 63">
            <a:extLst>
              <a:ext uri="{FF2B5EF4-FFF2-40B4-BE49-F238E27FC236}">
                <a16:creationId xmlns:a16="http://schemas.microsoft.com/office/drawing/2014/main" id="{0001C8AA-4CB2-4914-8E5D-AD486F4A7A82}"/>
              </a:ext>
            </a:extLst>
          </p:cNvPr>
          <p:cNvSpPr/>
          <p:nvPr/>
        </p:nvSpPr>
        <p:spPr>
          <a:xfrm rot="10800000">
            <a:off x="3020675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1/2 액자 64">
            <a:extLst>
              <a:ext uri="{FF2B5EF4-FFF2-40B4-BE49-F238E27FC236}">
                <a16:creationId xmlns:a16="http://schemas.microsoft.com/office/drawing/2014/main" id="{C835F6C4-97F5-46A9-8479-B02830EA013A}"/>
              </a:ext>
            </a:extLst>
          </p:cNvPr>
          <p:cNvSpPr/>
          <p:nvPr/>
        </p:nvSpPr>
        <p:spPr>
          <a:xfrm rot="16200000">
            <a:off x="1382375" y="390738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6" name="Picture 2" descr="QR 코드 - 위키백과, 우리 모두의 백과사전">
            <a:extLst>
              <a:ext uri="{FF2B5EF4-FFF2-40B4-BE49-F238E27FC236}">
                <a16:creationId xmlns:a16="http://schemas.microsoft.com/office/drawing/2014/main" id="{76E057AA-CAD2-4D39-A3EF-A82BDB13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22" y="2249687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E3AAEAE-96C2-4F01-945F-41978CC5943C}"/>
              </a:ext>
            </a:extLst>
          </p:cNvPr>
          <p:cNvSpPr/>
          <p:nvPr/>
        </p:nvSpPr>
        <p:spPr>
          <a:xfrm>
            <a:off x="1057910" y="2366363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042606-FE2E-4366-9E4B-1A064A5F7148}"/>
              </a:ext>
            </a:extLst>
          </p:cNvPr>
          <p:cNvSpPr txBox="1"/>
          <p:nvPr/>
        </p:nvSpPr>
        <p:spPr>
          <a:xfrm>
            <a:off x="1686342" y="2477476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0793CED-8C5D-4200-9D90-ACE7D494C605}"/>
              </a:ext>
            </a:extLst>
          </p:cNvPr>
          <p:cNvSpPr/>
          <p:nvPr/>
        </p:nvSpPr>
        <p:spPr>
          <a:xfrm>
            <a:off x="2443096" y="3563561"/>
            <a:ext cx="830720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DD977AD-6210-44AC-B51D-FF6109B72A3C}"/>
              </a:ext>
            </a:extLst>
          </p:cNvPr>
          <p:cNvSpPr/>
          <p:nvPr/>
        </p:nvSpPr>
        <p:spPr>
          <a:xfrm>
            <a:off x="1430912" y="3555372"/>
            <a:ext cx="830720" cy="343699"/>
          </a:xfrm>
          <a:prstGeom prst="roundRect">
            <a:avLst>
              <a:gd name="adj" fmla="val 46102"/>
            </a:avLst>
          </a:prstGeom>
          <a:noFill/>
          <a:ln>
            <a:solidFill>
              <a:srgbClr val="5C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취소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96F556F-DDB6-4F7E-921F-28C40A1CD999}"/>
              </a:ext>
            </a:extLst>
          </p:cNvPr>
          <p:cNvCxnSpPr/>
          <p:nvPr/>
        </p:nvCxnSpPr>
        <p:spPr>
          <a:xfrm>
            <a:off x="1054433" y="2809815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6DAED11-67A1-4E71-AEFA-22A86CC238D4}"/>
              </a:ext>
            </a:extLst>
          </p:cNvPr>
          <p:cNvSpPr txBox="1"/>
          <p:nvPr/>
        </p:nvSpPr>
        <p:spPr>
          <a:xfrm>
            <a:off x="1238646" y="3097767"/>
            <a:ext cx="221195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/>
                <a:ea typeface="넥슨Lv2고딕"/>
              </a:rPr>
              <a:t>출고 처리 하시겠습니까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/>
                <a:ea typeface="넥슨Lv2고딕"/>
              </a:rPr>
              <a:t>?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AAFE30-C34A-472A-B960-D72A15A14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70" y="3779145"/>
            <a:ext cx="186932" cy="242769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FCC803A-1FB8-427B-9D0A-69402A728D19}"/>
              </a:ext>
            </a:extLst>
          </p:cNvPr>
          <p:cNvCxnSpPr>
            <a:cxnSpLocks/>
            <a:endCxn id="144" idx="1"/>
          </p:cNvCxnSpPr>
          <p:nvPr/>
        </p:nvCxnSpPr>
        <p:spPr>
          <a:xfrm flipV="1">
            <a:off x="3203302" y="3213258"/>
            <a:ext cx="1607348" cy="687274"/>
          </a:xfrm>
          <a:prstGeom prst="bentConnector3">
            <a:avLst>
              <a:gd name="adj1" fmla="val 62955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41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ea typeface="맑은 고딕"/>
              </a:rPr>
              <a:t>출고 처리 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8F9834-A2FB-4058-AE08-1E995EB31676}"/>
              </a:ext>
            </a:extLst>
          </p:cNvPr>
          <p:cNvSpPr txBox="1"/>
          <p:nvPr/>
        </p:nvSpPr>
        <p:spPr>
          <a:xfrm>
            <a:off x="4865541" y="5730807"/>
            <a:ext cx="246093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촬영 화면에서 뒤로 가기 버튼을 누르면</a:t>
            </a:r>
            <a:endParaRPr lang="en-US" altLang="ko-KR" sz="1000"/>
          </a:p>
          <a:p>
            <a:pPr algn="ctr"/>
            <a:r>
              <a:rPr lang="ko-KR" altLang="en-US" sz="1000"/>
              <a:t>메인 화면으로 </a:t>
            </a:r>
            <a:r>
              <a:rPr lang="ko-KR" altLang="en-US" sz="1000" err="1"/>
              <a:t>돌아감</a:t>
            </a:r>
            <a:endParaRPr lang="en-US" altLang="ko-KR" sz="10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833DFCD-4C90-407B-B04A-4AC9DCA90857}"/>
              </a:ext>
            </a:extLst>
          </p:cNvPr>
          <p:cNvSpPr/>
          <p:nvPr/>
        </p:nvSpPr>
        <p:spPr>
          <a:xfrm>
            <a:off x="835385" y="5054307"/>
            <a:ext cx="3008646" cy="40011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촬영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1A07AA-66B1-4A62-8B71-BE295DA0617A}"/>
              </a:ext>
            </a:extLst>
          </p:cNvPr>
          <p:cNvSpPr/>
          <p:nvPr/>
        </p:nvSpPr>
        <p:spPr>
          <a:xfrm>
            <a:off x="831889" y="946985"/>
            <a:ext cx="3008646" cy="492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EEA7375-F825-4F8C-8C1E-221223FC5F8B}"/>
              </a:ext>
            </a:extLst>
          </p:cNvPr>
          <p:cNvSpPr>
            <a:spLocks noChangeAspect="1"/>
          </p:cNvSpPr>
          <p:nvPr/>
        </p:nvSpPr>
        <p:spPr>
          <a:xfrm>
            <a:off x="831889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76C497B-FAF2-4EC8-9B55-F69D0F5D2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41" y="1103817"/>
            <a:ext cx="205335" cy="20533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93A33D8-8B91-40B1-8A12-D53BE3758141}"/>
              </a:ext>
            </a:extLst>
          </p:cNvPr>
          <p:cNvSpPr txBox="1"/>
          <p:nvPr/>
        </p:nvSpPr>
        <p:spPr>
          <a:xfrm>
            <a:off x="1121423" y="1083374"/>
            <a:ext cx="242957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latin typeface="넥슨Lv2고딕" panose="00000500000000000000" pitchFamily="2" charset="-127"/>
                <a:ea typeface="넥슨Lv2고딕" panose="00000500000000000000" pitchFamily="2" charset="-127"/>
              </a:rPr>
              <a:t>출고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E8B70F-EB47-44F1-A802-73DBCC83B784}"/>
              </a:ext>
            </a:extLst>
          </p:cNvPr>
          <p:cNvSpPr txBox="1"/>
          <p:nvPr/>
        </p:nvSpPr>
        <p:spPr>
          <a:xfrm>
            <a:off x="1464818" y="1742083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카메라 초점을 맞춰주세요</a:t>
            </a:r>
          </a:p>
        </p:txBody>
      </p:sp>
      <p:sp>
        <p:nvSpPr>
          <p:cNvPr id="68" name="1/2 액자 67">
            <a:extLst>
              <a:ext uri="{FF2B5EF4-FFF2-40B4-BE49-F238E27FC236}">
                <a16:creationId xmlns:a16="http://schemas.microsoft.com/office/drawing/2014/main" id="{20A4BFF9-4756-4B13-851C-4A602D174460}"/>
              </a:ext>
            </a:extLst>
          </p:cNvPr>
          <p:cNvSpPr/>
          <p:nvPr/>
        </p:nvSpPr>
        <p:spPr>
          <a:xfrm>
            <a:off x="1379033" y="239680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1/2 액자 68">
            <a:extLst>
              <a:ext uri="{FF2B5EF4-FFF2-40B4-BE49-F238E27FC236}">
                <a16:creationId xmlns:a16="http://schemas.microsoft.com/office/drawing/2014/main" id="{63C93999-E8AC-446C-AD75-A32E41B8C3EF}"/>
              </a:ext>
            </a:extLst>
          </p:cNvPr>
          <p:cNvSpPr/>
          <p:nvPr/>
        </p:nvSpPr>
        <p:spPr>
          <a:xfrm rot="5400000">
            <a:off x="3017333" y="239680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:a16="http://schemas.microsoft.com/office/drawing/2014/main" id="{7C7E4EAC-E6DB-4561-905D-E50946D8EE2D}"/>
              </a:ext>
            </a:extLst>
          </p:cNvPr>
          <p:cNvSpPr/>
          <p:nvPr/>
        </p:nvSpPr>
        <p:spPr>
          <a:xfrm rot="10800000">
            <a:off x="3017333" y="40849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1/2 액자 70">
            <a:extLst>
              <a:ext uri="{FF2B5EF4-FFF2-40B4-BE49-F238E27FC236}">
                <a16:creationId xmlns:a16="http://schemas.microsoft.com/office/drawing/2014/main" id="{579592AF-8A65-4B28-AD6B-C06A1DFD0CCD}"/>
              </a:ext>
            </a:extLst>
          </p:cNvPr>
          <p:cNvSpPr/>
          <p:nvPr/>
        </p:nvSpPr>
        <p:spPr>
          <a:xfrm rot="16200000">
            <a:off x="1379033" y="4084943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2" name="Picture 2" descr="QR 코드 - 위키백과, 우리 모두의 백과사전">
            <a:extLst>
              <a:ext uri="{FF2B5EF4-FFF2-40B4-BE49-F238E27FC236}">
                <a16:creationId xmlns:a16="http://schemas.microsoft.com/office/drawing/2014/main" id="{C0045EAB-E724-4BC7-B561-A37358354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80" y="2427247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D1355E0-14FA-4D5C-8447-2846A195E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52" y="1216379"/>
            <a:ext cx="186932" cy="242769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0945743F-F072-467A-9135-3931BFBBD6DB}"/>
              </a:ext>
            </a:extLst>
          </p:cNvPr>
          <p:cNvSpPr/>
          <p:nvPr/>
        </p:nvSpPr>
        <p:spPr>
          <a:xfrm>
            <a:off x="4601314" y="942695"/>
            <a:ext cx="3008646" cy="114769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DFC8141-DF2B-4E22-B1A3-445A871D1228}"/>
              </a:ext>
            </a:extLst>
          </p:cNvPr>
          <p:cNvSpPr>
            <a:spLocks noChangeAspect="1"/>
          </p:cNvSpPr>
          <p:nvPr/>
        </p:nvSpPr>
        <p:spPr>
          <a:xfrm>
            <a:off x="4599728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348B999-737E-425B-9FD1-46858F8D1AA1}"/>
              </a:ext>
            </a:extLst>
          </p:cNvPr>
          <p:cNvSpPr/>
          <p:nvPr/>
        </p:nvSpPr>
        <p:spPr>
          <a:xfrm>
            <a:off x="6179623" y="229084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입출입</a:t>
            </a:r>
            <a:endParaRPr lang="ko-KR" altLang="en-US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7990D4-FC29-425C-9B8C-13223EE35361}"/>
              </a:ext>
            </a:extLst>
          </p:cNvPr>
          <p:cNvSpPr txBox="1"/>
          <p:nvPr/>
        </p:nvSpPr>
        <p:spPr>
          <a:xfrm>
            <a:off x="4688618" y="1652299"/>
            <a:ext cx="243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S-CHEMI</a:t>
            </a:r>
          </a:p>
          <a:p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빠르고 안전한</a:t>
            </a:r>
            <a:r>
              <a:rPr lang="en-US" altLang="ko-KR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재고 관리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66F21004-C993-4283-9254-C7384591E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96" y="2554508"/>
            <a:ext cx="617895" cy="617895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E795D21-201B-4209-9489-71E1BF8C9996}"/>
              </a:ext>
            </a:extLst>
          </p:cNvPr>
          <p:cNvSpPr/>
          <p:nvPr/>
        </p:nvSpPr>
        <p:spPr>
          <a:xfrm>
            <a:off x="4767539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E541B874-A4EA-4E75-8473-C278DCAFD0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32" y="4174200"/>
            <a:ext cx="617895" cy="617895"/>
          </a:xfrm>
          <a:prstGeom prst="rect">
            <a:avLst/>
          </a:prstGeom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F565189-8C3F-4CC3-B252-28CCF5012062}"/>
              </a:ext>
            </a:extLst>
          </p:cNvPr>
          <p:cNvSpPr/>
          <p:nvPr/>
        </p:nvSpPr>
        <p:spPr>
          <a:xfrm>
            <a:off x="6179623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출고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753A073F-A37E-46F8-B382-3167BCA2BB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10" y="4174200"/>
            <a:ext cx="571868" cy="571868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45107D3F-6A56-4919-83FB-4955C12834E1}"/>
              </a:ext>
            </a:extLst>
          </p:cNvPr>
          <p:cNvSpPr/>
          <p:nvPr/>
        </p:nvSpPr>
        <p:spPr>
          <a:xfrm>
            <a:off x="4769554" y="2550558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DB64BE5-AB39-4E38-8AA3-FB89BD72321A}"/>
              </a:ext>
            </a:extLst>
          </p:cNvPr>
          <p:cNvSpPr/>
          <p:nvPr/>
        </p:nvSpPr>
        <p:spPr>
          <a:xfrm>
            <a:off x="4769554" y="3078653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로그아웃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B6B1FD7-1BB6-4D71-A350-94A12DE6F8DB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1283884" y="1337764"/>
            <a:ext cx="3315844" cy="1857924"/>
          </a:xfrm>
          <a:prstGeom prst="bentConnector3">
            <a:avLst>
              <a:gd name="adj1" fmla="val 87952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8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03B0F-5F8D-4FA1-A28E-23277FBF3AC4}"/>
              </a:ext>
            </a:extLst>
          </p:cNvPr>
          <p:cNvSpPr txBox="1"/>
          <p:nvPr/>
        </p:nvSpPr>
        <p:spPr>
          <a:xfrm>
            <a:off x="4643845" y="3198168"/>
            <a:ext cx="29043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3712897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03B0F-5F8D-4FA1-A28E-23277FBF3AC4}"/>
              </a:ext>
            </a:extLst>
          </p:cNvPr>
          <p:cNvSpPr txBox="1"/>
          <p:nvPr/>
        </p:nvSpPr>
        <p:spPr>
          <a:xfrm>
            <a:off x="3746625" y="3198167"/>
            <a:ext cx="4698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400">
                <a:ea typeface="맑은 고딕"/>
              </a:rPr>
              <a:t>로그아웃 화면</a:t>
            </a:r>
          </a:p>
        </p:txBody>
      </p:sp>
    </p:spTree>
    <p:extLst>
      <p:ext uri="{BB962C8B-B14F-4D97-AF65-F5344CB8AC3E}">
        <p14:creationId xmlns:p14="http://schemas.microsoft.com/office/powerpoint/2010/main" val="426295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ea typeface="맑은 고딕"/>
              </a:rPr>
              <a:t>로그아웃 화면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4450EF-D5CE-466A-BF0D-5E5FAEE29EF4}"/>
              </a:ext>
            </a:extLst>
          </p:cNvPr>
          <p:cNvSpPr/>
          <p:nvPr/>
        </p:nvSpPr>
        <p:spPr>
          <a:xfrm>
            <a:off x="832308" y="942695"/>
            <a:ext cx="3008646" cy="114769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E57255-06EF-4847-83EC-36B4A45BA2CC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A4F7106-16C3-4D9B-951F-273C2E50D501}"/>
              </a:ext>
            </a:extLst>
          </p:cNvPr>
          <p:cNvSpPr/>
          <p:nvPr/>
        </p:nvSpPr>
        <p:spPr>
          <a:xfrm>
            <a:off x="2410617" y="229084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입출입</a:t>
            </a:r>
            <a:endParaRPr lang="ko-KR" altLang="en-US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8A8196-EF29-4AE4-A264-2E4990E1E657}"/>
              </a:ext>
            </a:extLst>
          </p:cNvPr>
          <p:cNvSpPr txBox="1"/>
          <p:nvPr/>
        </p:nvSpPr>
        <p:spPr>
          <a:xfrm>
            <a:off x="919612" y="1652299"/>
            <a:ext cx="243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S-CHEMI</a:t>
            </a:r>
          </a:p>
          <a:p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빠르고 안전한</a:t>
            </a:r>
            <a:r>
              <a:rPr lang="en-US" altLang="ko-KR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재고 관리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EB8AF0CB-454C-4999-BD06-DFC6D0ADC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90" y="2554508"/>
            <a:ext cx="617895" cy="617895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91D683D-7A6F-4F80-8C36-8D2FED8621A4}"/>
              </a:ext>
            </a:extLst>
          </p:cNvPr>
          <p:cNvSpPr/>
          <p:nvPr/>
        </p:nvSpPr>
        <p:spPr>
          <a:xfrm>
            <a:off x="998533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85711B2-FFD7-45E6-A593-B82BB6F37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26" y="4174200"/>
            <a:ext cx="617895" cy="617895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898E2C7-869B-48BF-A887-7D38AC76FC5D}"/>
              </a:ext>
            </a:extLst>
          </p:cNvPr>
          <p:cNvSpPr/>
          <p:nvPr/>
        </p:nvSpPr>
        <p:spPr>
          <a:xfrm>
            <a:off x="2410617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출고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D3CDECA-4378-404F-A620-7D3006BCB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04" y="4174200"/>
            <a:ext cx="571868" cy="571868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C86C758-65B0-47D9-8BEF-D065EEBC3AD8}"/>
              </a:ext>
            </a:extLst>
          </p:cNvPr>
          <p:cNvSpPr/>
          <p:nvPr/>
        </p:nvSpPr>
        <p:spPr>
          <a:xfrm>
            <a:off x="1000548" y="2550558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794854E-355E-4F73-8744-76C263B757D4}"/>
              </a:ext>
            </a:extLst>
          </p:cNvPr>
          <p:cNvSpPr/>
          <p:nvPr/>
        </p:nvSpPr>
        <p:spPr>
          <a:xfrm>
            <a:off x="1000548" y="3078653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로그아웃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0185D1-5E4D-47FB-B990-B594AD716CA1}"/>
              </a:ext>
            </a:extLst>
          </p:cNvPr>
          <p:cNvSpPr>
            <a:spLocks noChangeAspect="1"/>
          </p:cNvSpPr>
          <p:nvPr/>
        </p:nvSpPr>
        <p:spPr>
          <a:xfrm>
            <a:off x="4599646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385EEDA-3E25-4F2D-84C2-60E422DCF370}"/>
              </a:ext>
            </a:extLst>
          </p:cNvPr>
          <p:cNvSpPr/>
          <p:nvPr/>
        </p:nvSpPr>
        <p:spPr>
          <a:xfrm>
            <a:off x="4601668" y="942694"/>
            <a:ext cx="3008646" cy="114769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23363D-9CC4-4A90-911D-B9FDAD22C949}"/>
              </a:ext>
            </a:extLst>
          </p:cNvPr>
          <p:cNvSpPr>
            <a:spLocks noChangeAspect="1"/>
          </p:cNvSpPr>
          <p:nvPr/>
        </p:nvSpPr>
        <p:spPr>
          <a:xfrm>
            <a:off x="4600082" y="939424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299ACC5-00F9-4092-ADE2-BCCF77C7F534}"/>
              </a:ext>
            </a:extLst>
          </p:cNvPr>
          <p:cNvSpPr/>
          <p:nvPr/>
        </p:nvSpPr>
        <p:spPr>
          <a:xfrm>
            <a:off x="6179976" y="229084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입출입</a:t>
            </a:r>
            <a:endParaRPr lang="ko-KR" altLang="en-US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475FB0-3D32-459E-9B12-43E1C97D6D50}"/>
              </a:ext>
            </a:extLst>
          </p:cNvPr>
          <p:cNvSpPr txBox="1"/>
          <p:nvPr/>
        </p:nvSpPr>
        <p:spPr>
          <a:xfrm>
            <a:off x="4688971" y="1652298"/>
            <a:ext cx="243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S-CHEMI</a:t>
            </a:r>
          </a:p>
          <a:p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빠르고 안전한</a:t>
            </a:r>
            <a:r>
              <a:rPr lang="en-US" altLang="ko-KR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재고 관리</a:t>
            </a:r>
          </a:p>
        </p:txBody>
      </p:sp>
      <p:pic>
        <p:nvPicPr>
          <p:cNvPr id="71" name="그림 70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2DAC0EB-16C6-4385-A506-F82D34D2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49" y="2554507"/>
            <a:ext cx="617895" cy="617895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A5F8D69-F204-4E62-9589-6186FA50548F}"/>
              </a:ext>
            </a:extLst>
          </p:cNvPr>
          <p:cNvSpPr/>
          <p:nvPr/>
        </p:nvSpPr>
        <p:spPr>
          <a:xfrm>
            <a:off x="4767893" y="385360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319AE07-40E3-4FEF-BEC4-F0BA14A1F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85" y="4174200"/>
            <a:ext cx="617895" cy="617895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D55AF66-205B-45BE-8ADD-B48F79CC3465}"/>
              </a:ext>
            </a:extLst>
          </p:cNvPr>
          <p:cNvSpPr/>
          <p:nvPr/>
        </p:nvSpPr>
        <p:spPr>
          <a:xfrm>
            <a:off x="6179976" y="385360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출고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30742370-CDAB-44FB-9F54-967B10872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64" y="4174200"/>
            <a:ext cx="571868" cy="571868"/>
          </a:xfrm>
          <a:prstGeom prst="rect">
            <a:avLst/>
          </a:prstGeom>
        </p:spPr>
      </p:pic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89D316A-0164-4F85-BA6D-78275A13B8DC}"/>
              </a:ext>
            </a:extLst>
          </p:cNvPr>
          <p:cNvSpPr/>
          <p:nvPr/>
        </p:nvSpPr>
        <p:spPr>
          <a:xfrm>
            <a:off x="4769907" y="2550557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00836FB-0AA1-4A8A-A025-6FD3F8AD3F65}"/>
              </a:ext>
            </a:extLst>
          </p:cNvPr>
          <p:cNvSpPr/>
          <p:nvPr/>
        </p:nvSpPr>
        <p:spPr>
          <a:xfrm>
            <a:off x="4769907" y="3078653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로그아웃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DBA58B-0EF5-42F4-BAEA-D95D2683C440}"/>
              </a:ext>
            </a:extLst>
          </p:cNvPr>
          <p:cNvSpPr>
            <a:spLocks noChangeAspect="1"/>
          </p:cNvSpPr>
          <p:nvPr/>
        </p:nvSpPr>
        <p:spPr>
          <a:xfrm>
            <a:off x="4596506" y="947942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AB726A-2E98-4896-B137-E7FFA556C056}"/>
              </a:ext>
            </a:extLst>
          </p:cNvPr>
          <p:cNvSpPr/>
          <p:nvPr/>
        </p:nvSpPr>
        <p:spPr>
          <a:xfrm>
            <a:off x="4820431" y="2528923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E4354-42F2-46ED-B6B9-A90C959DEF02}"/>
              </a:ext>
            </a:extLst>
          </p:cNvPr>
          <p:cNvSpPr txBox="1"/>
          <p:nvPr/>
        </p:nvSpPr>
        <p:spPr>
          <a:xfrm>
            <a:off x="5448863" y="2640036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5A684B-C066-4E8C-8A24-9119F8D9EFA0}"/>
              </a:ext>
            </a:extLst>
          </p:cNvPr>
          <p:cNvSpPr/>
          <p:nvPr/>
        </p:nvSpPr>
        <p:spPr>
          <a:xfrm>
            <a:off x="6205617" y="3726121"/>
            <a:ext cx="830720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3D4033-8FE5-4F73-8200-63B360380787}"/>
              </a:ext>
            </a:extLst>
          </p:cNvPr>
          <p:cNvSpPr/>
          <p:nvPr/>
        </p:nvSpPr>
        <p:spPr>
          <a:xfrm>
            <a:off x="5193433" y="3717932"/>
            <a:ext cx="830720" cy="343699"/>
          </a:xfrm>
          <a:prstGeom prst="roundRect">
            <a:avLst>
              <a:gd name="adj" fmla="val 46102"/>
            </a:avLst>
          </a:prstGeom>
          <a:noFill/>
          <a:ln>
            <a:solidFill>
              <a:srgbClr val="5C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취소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2D875B-7E65-406E-B561-8B0C0C64500D}"/>
              </a:ext>
            </a:extLst>
          </p:cNvPr>
          <p:cNvCxnSpPr/>
          <p:nvPr/>
        </p:nvCxnSpPr>
        <p:spPr>
          <a:xfrm>
            <a:off x="4816954" y="2972375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8C6FEA-41C3-4F9F-B729-339DCC65730D}"/>
              </a:ext>
            </a:extLst>
          </p:cNvPr>
          <p:cNvSpPr txBox="1"/>
          <p:nvPr/>
        </p:nvSpPr>
        <p:spPr>
          <a:xfrm>
            <a:off x="5001167" y="3260327"/>
            <a:ext cx="221195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/>
                <a:ea typeface="넥슨Lv2고딕"/>
              </a:rPr>
              <a:t>로그아웃  하시겠습니까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/>
                <a:ea typeface="넥슨Lv2고딕"/>
              </a:rPr>
              <a:t>?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C597A2-39C6-44FB-A15B-018F47ED7A8C}"/>
              </a:ext>
            </a:extLst>
          </p:cNvPr>
          <p:cNvSpPr/>
          <p:nvPr/>
        </p:nvSpPr>
        <p:spPr>
          <a:xfrm>
            <a:off x="8371028" y="941587"/>
            <a:ext cx="3008646" cy="114769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60191E86-695A-46B9-9815-962AB79923D9}"/>
              </a:ext>
            </a:extLst>
          </p:cNvPr>
          <p:cNvSpPr/>
          <p:nvPr/>
        </p:nvSpPr>
        <p:spPr>
          <a:xfrm>
            <a:off x="9949336" y="228068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입출입</a:t>
            </a:r>
            <a:endParaRPr lang="ko-KR" altLang="en-US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ED14F1-162C-4064-88DB-B4FB52DCF6EA}"/>
              </a:ext>
            </a:extLst>
          </p:cNvPr>
          <p:cNvSpPr txBox="1"/>
          <p:nvPr/>
        </p:nvSpPr>
        <p:spPr>
          <a:xfrm>
            <a:off x="8458331" y="1642138"/>
            <a:ext cx="243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S-CHEMI</a:t>
            </a:r>
          </a:p>
          <a:p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빠르고 안전한</a:t>
            </a:r>
            <a:r>
              <a:rPr lang="en-US" altLang="ko-KR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재고 관리</a:t>
            </a:r>
          </a:p>
        </p:txBody>
      </p:sp>
      <p:pic>
        <p:nvPicPr>
          <p:cNvPr id="109" name="그림 108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6966BE4B-A7B3-43A1-AA47-AB2C56FAC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09" y="2544347"/>
            <a:ext cx="617895" cy="617895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96F17207-8395-4AC8-B026-3ED0E0F1EBC2}"/>
              </a:ext>
            </a:extLst>
          </p:cNvPr>
          <p:cNvSpPr/>
          <p:nvPr/>
        </p:nvSpPr>
        <p:spPr>
          <a:xfrm>
            <a:off x="8537253" y="384344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6257A18C-3511-41B9-B7E0-662E3F488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45" y="4164040"/>
            <a:ext cx="617895" cy="617895"/>
          </a:xfrm>
          <a:prstGeom prst="rect">
            <a:avLst/>
          </a:prstGeom>
        </p:spPr>
      </p:pic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920F87D-F721-46CC-9EC2-436749C553C2}"/>
              </a:ext>
            </a:extLst>
          </p:cNvPr>
          <p:cNvSpPr/>
          <p:nvPr/>
        </p:nvSpPr>
        <p:spPr>
          <a:xfrm>
            <a:off x="9949336" y="384344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출고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FE861E85-C3F7-4533-9A29-E779BF838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324" y="4164040"/>
            <a:ext cx="571868" cy="571868"/>
          </a:xfrm>
          <a:prstGeom prst="rect">
            <a:avLst/>
          </a:prstGeom>
        </p:spPr>
      </p:pic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1A79C547-28D5-4C45-A68A-AF5C2EA14385}"/>
              </a:ext>
            </a:extLst>
          </p:cNvPr>
          <p:cNvSpPr/>
          <p:nvPr/>
        </p:nvSpPr>
        <p:spPr>
          <a:xfrm>
            <a:off x="8539267" y="2540397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77E79BE-9DB4-4FFC-AC88-744EF72E2776}"/>
              </a:ext>
            </a:extLst>
          </p:cNvPr>
          <p:cNvSpPr/>
          <p:nvPr/>
        </p:nvSpPr>
        <p:spPr>
          <a:xfrm>
            <a:off x="8539267" y="3068493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로그아웃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BCFBC8-5CAB-4135-9276-60150D8E98B9}"/>
              </a:ext>
            </a:extLst>
          </p:cNvPr>
          <p:cNvSpPr>
            <a:spLocks noChangeAspect="1"/>
          </p:cNvSpPr>
          <p:nvPr/>
        </p:nvSpPr>
        <p:spPr>
          <a:xfrm>
            <a:off x="8363394" y="938873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ED0CCBE9-A6A1-47CA-A76A-9844F0A53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22" y="3948053"/>
            <a:ext cx="186932" cy="242769"/>
          </a:xfrm>
          <a:prstGeom prst="rect">
            <a:avLst/>
          </a:prstGeom>
        </p:spPr>
      </p:pic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E61D82F-9A5C-40B8-A0AB-1CAE2DD825A6}"/>
              </a:ext>
            </a:extLst>
          </p:cNvPr>
          <p:cNvCxnSpPr>
            <a:cxnSpLocks/>
            <a:stCxn id="123" idx="3"/>
            <a:endCxn id="10" idx="1"/>
          </p:cNvCxnSpPr>
          <p:nvPr/>
        </p:nvCxnSpPr>
        <p:spPr>
          <a:xfrm flipV="1">
            <a:off x="6035454" y="3195136"/>
            <a:ext cx="2327940" cy="874302"/>
          </a:xfrm>
          <a:prstGeom prst="bentConnector3">
            <a:avLst>
              <a:gd name="adj1" fmla="val 82279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AA4515D-972A-455A-99ED-7585A4BFE870}"/>
              </a:ext>
            </a:extLst>
          </p:cNvPr>
          <p:cNvSpPr txBox="1"/>
          <p:nvPr/>
        </p:nvSpPr>
        <p:spPr>
          <a:xfrm>
            <a:off x="9161056" y="5730807"/>
            <a:ext cx="142859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취소 버튼을 누르면</a:t>
            </a:r>
            <a:endParaRPr lang="en-US" altLang="ko-KR" sz="1000"/>
          </a:p>
          <a:p>
            <a:pPr algn="ctr"/>
            <a:r>
              <a:rPr lang="ko-KR" altLang="en-US" sz="1000"/>
              <a:t>메인 화면으로 돌아옴</a:t>
            </a:r>
            <a:endParaRPr lang="en-US" altLang="ko-KR" sz="100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D502B0E-C2F6-4539-A03D-0217DDC817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74" y="3201748"/>
            <a:ext cx="186932" cy="242769"/>
          </a:xfrm>
          <a:prstGeom prst="rect">
            <a:avLst/>
          </a:prstGeom>
        </p:spPr>
      </p:pic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28034DC3-F2D0-44EE-A2F4-A648AAC3B4EC}"/>
              </a:ext>
            </a:extLst>
          </p:cNvPr>
          <p:cNvCxnSpPr>
            <a:cxnSpLocks/>
            <a:stCxn id="90" idx="3"/>
            <a:endCxn id="3" idx="1"/>
          </p:cNvCxnSpPr>
          <p:nvPr/>
        </p:nvCxnSpPr>
        <p:spPr>
          <a:xfrm flipV="1">
            <a:off x="2116106" y="3204205"/>
            <a:ext cx="2480400" cy="118928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688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ea typeface="맑은 고딕"/>
              </a:rPr>
              <a:t>로그아웃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0185D1-5E4D-47FB-B990-B594AD716CA1}"/>
              </a:ext>
            </a:extLst>
          </p:cNvPr>
          <p:cNvSpPr>
            <a:spLocks noChangeAspect="1"/>
          </p:cNvSpPr>
          <p:nvPr/>
        </p:nvSpPr>
        <p:spPr>
          <a:xfrm>
            <a:off x="833410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385EEDA-3E25-4F2D-84C2-60E422DCF370}"/>
              </a:ext>
            </a:extLst>
          </p:cNvPr>
          <p:cNvSpPr/>
          <p:nvPr/>
        </p:nvSpPr>
        <p:spPr>
          <a:xfrm>
            <a:off x="835432" y="942694"/>
            <a:ext cx="3008646" cy="114769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23363D-9CC4-4A90-911D-B9FDAD22C949}"/>
              </a:ext>
            </a:extLst>
          </p:cNvPr>
          <p:cNvSpPr>
            <a:spLocks noChangeAspect="1"/>
          </p:cNvSpPr>
          <p:nvPr/>
        </p:nvSpPr>
        <p:spPr>
          <a:xfrm>
            <a:off x="833846" y="939424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299ACC5-00F9-4092-ADE2-BCCF77C7F534}"/>
              </a:ext>
            </a:extLst>
          </p:cNvPr>
          <p:cNvSpPr/>
          <p:nvPr/>
        </p:nvSpPr>
        <p:spPr>
          <a:xfrm>
            <a:off x="2413740" y="229084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입출입</a:t>
            </a:r>
            <a:endParaRPr lang="ko-KR" altLang="en-US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475FB0-3D32-459E-9B12-43E1C97D6D50}"/>
              </a:ext>
            </a:extLst>
          </p:cNvPr>
          <p:cNvSpPr txBox="1"/>
          <p:nvPr/>
        </p:nvSpPr>
        <p:spPr>
          <a:xfrm>
            <a:off x="922735" y="1652298"/>
            <a:ext cx="243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S-CHEMI</a:t>
            </a:r>
          </a:p>
          <a:p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빠르고 안전한</a:t>
            </a:r>
            <a:r>
              <a:rPr lang="en-US" altLang="ko-KR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재고 관리</a:t>
            </a:r>
          </a:p>
        </p:txBody>
      </p:sp>
      <p:pic>
        <p:nvPicPr>
          <p:cNvPr id="71" name="그림 70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2DAC0EB-16C6-4385-A506-F82D34D2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13" y="2554507"/>
            <a:ext cx="617895" cy="617895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A5F8D69-F204-4E62-9589-6186FA50548F}"/>
              </a:ext>
            </a:extLst>
          </p:cNvPr>
          <p:cNvSpPr/>
          <p:nvPr/>
        </p:nvSpPr>
        <p:spPr>
          <a:xfrm>
            <a:off x="1001657" y="385360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319AE07-40E3-4FEF-BEC4-F0BA14A1F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49" y="4174200"/>
            <a:ext cx="617895" cy="617895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D55AF66-205B-45BE-8ADD-B48F79CC3465}"/>
              </a:ext>
            </a:extLst>
          </p:cNvPr>
          <p:cNvSpPr/>
          <p:nvPr/>
        </p:nvSpPr>
        <p:spPr>
          <a:xfrm>
            <a:off x="2413740" y="385360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출고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30742370-CDAB-44FB-9F54-967B10872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28" y="4174200"/>
            <a:ext cx="571868" cy="571868"/>
          </a:xfrm>
          <a:prstGeom prst="rect">
            <a:avLst/>
          </a:prstGeom>
        </p:spPr>
      </p:pic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89D316A-0164-4F85-BA6D-78275A13B8DC}"/>
              </a:ext>
            </a:extLst>
          </p:cNvPr>
          <p:cNvSpPr/>
          <p:nvPr/>
        </p:nvSpPr>
        <p:spPr>
          <a:xfrm>
            <a:off x="1003671" y="2550557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00836FB-0AA1-4A8A-A025-6FD3F8AD3F65}"/>
              </a:ext>
            </a:extLst>
          </p:cNvPr>
          <p:cNvSpPr/>
          <p:nvPr/>
        </p:nvSpPr>
        <p:spPr>
          <a:xfrm>
            <a:off x="1003671" y="3078653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로그아웃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DBA58B-0EF5-42F4-BAEA-D95D2683C440}"/>
              </a:ext>
            </a:extLst>
          </p:cNvPr>
          <p:cNvSpPr>
            <a:spLocks noChangeAspect="1"/>
          </p:cNvSpPr>
          <p:nvPr/>
        </p:nvSpPr>
        <p:spPr>
          <a:xfrm>
            <a:off x="830270" y="947942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AB726A-2E98-4896-B137-E7FFA556C056}"/>
              </a:ext>
            </a:extLst>
          </p:cNvPr>
          <p:cNvSpPr/>
          <p:nvPr/>
        </p:nvSpPr>
        <p:spPr>
          <a:xfrm>
            <a:off x="1081354" y="2528923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E4354-42F2-46ED-B6B9-A90C959DEF02}"/>
              </a:ext>
            </a:extLst>
          </p:cNvPr>
          <p:cNvSpPr txBox="1"/>
          <p:nvPr/>
        </p:nvSpPr>
        <p:spPr>
          <a:xfrm>
            <a:off x="1709786" y="2640036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5A684B-C066-4E8C-8A24-9119F8D9EFA0}"/>
              </a:ext>
            </a:extLst>
          </p:cNvPr>
          <p:cNvSpPr/>
          <p:nvPr/>
        </p:nvSpPr>
        <p:spPr>
          <a:xfrm>
            <a:off x="2466540" y="3726121"/>
            <a:ext cx="830720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3D4033-8FE5-4F73-8200-63B360380787}"/>
              </a:ext>
            </a:extLst>
          </p:cNvPr>
          <p:cNvSpPr/>
          <p:nvPr/>
        </p:nvSpPr>
        <p:spPr>
          <a:xfrm>
            <a:off x="1454356" y="3717932"/>
            <a:ext cx="830720" cy="343699"/>
          </a:xfrm>
          <a:prstGeom prst="roundRect">
            <a:avLst>
              <a:gd name="adj" fmla="val 46102"/>
            </a:avLst>
          </a:prstGeom>
          <a:noFill/>
          <a:ln>
            <a:solidFill>
              <a:srgbClr val="5C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5C8EFF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취소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2D875B-7E65-406E-B561-8B0C0C64500D}"/>
              </a:ext>
            </a:extLst>
          </p:cNvPr>
          <p:cNvCxnSpPr/>
          <p:nvPr/>
        </p:nvCxnSpPr>
        <p:spPr>
          <a:xfrm>
            <a:off x="1077877" y="2972375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8C6FEA-41C3-4F9F-B729-339DCC65730D}"/>
              </a:ext>
            </a:extLst>
          </p:cNvPr>
          <p:cNvSpPr txBox="1"/>
          <p:nvPr/>
        </p:nvSpPr>
        <p:spPr>
          <a:xfrm>
            <a:off x="1262090" y="3260327"/>
            <a:ext cx="221195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/>
                <a:ea typeface="넥슨Lv2고딕"/>
              </a:rPr>
              <a:t>로그아웃  하시겠습니까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/>
                <a:ea typeface="넥슨Lv2고딕"/>
              </a:rPr>
              <a:t>?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C597A2-39C6-44FB-A15B-018F47ED7A8C}"/>
              </a:ext>
            </a:extLst>
          </p:cNvPr>
          <p:cNvSpPr/>
          <p:nvPr/>
        </p:nvSpPr>
        <p:spPr>
          <a:xfrm>
            <a:off x="4604792" y="941587"/>
            <a:ext cx="3008646" cy="114769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60191E86-695A-46B9-9815-962AB79923D9}"/>
              </a:ext>
            </a:extLst>
          </p:cNvPr>
          <p:cNvSpPr/>
          <p:nvPr/>
        </p:nvSpPr>
        <p:spPr>
          <a:xfrm>
            <a:off x="6183100" y="2289741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창고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입출입</a:t>
            </a:r>
            <a:endParaRPr lang="ko-KR" altLang="en-US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ED14F1-162C-4064-88DB-B4FB52DCF6EA}"/>
              </a:ext>
            </a:extLst>
          </p:cNvPr>
          <p:cNvSpPr txBox="1"/>
          <p:nvPr/>
        </p:nvSpPr>
        <p:spPr>
          <a:xfrm>
            <a:off x="4692095" y="1651191"/>
            <a:ext cx="243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S-CHEMI</a:t>
            </a:r>
          </a:p>
          <a:p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빠르고 안전한</a:t>
            </a:r>
            <a:r>
              <a:rPr lang="en-US" altLang="ko-KR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재고 관리</a:t>
            </a:r>
          </a:p>
        </p:txBody>
      </p:sp>
      <p:pic>
        <p:nvPicPr>
          <p:cNvPr id="109" name="그림 108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6966BE4B-A7B3-43A1-AA47-AB2C56FAC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73" y="2553400"/>
            <a:ext cx="617895" cy="617895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96F17207-8395-4AC8-B026-3ED0E0F1EBC2}"/>
              </a:ext>
            </a:extLst>
          </p:cNvPr>
          <p:cNvSpPr/>
          <p:nvPr/>
        </p:nvSpPr>
        <p:spPr>
          <a:xfrm>
            <a:off x="4771017" y="3852501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입고</a:t>
            </a: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6257A18C-3511-41B9-B7E0-662E3F488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09" y="4173093"/>
            <a:ext cx="617895" cy="617895"/>
          </a:xfrm>
          <a:prstGeom prst="rect">
            <a:avLst/>
          </a:prstGeom>
        </p:spPr>
      </p:pic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920F87D-F721-46CC-9EC2-436749C553C2}"/>
              </a:ext>
            </a:extLst>
          </p:cNvPr>
          <p:cNvSpPr/>
          <p:nvPr/>
        </p:nvSpPr>
        <p:spPr>
          <a:xfrm>
            <a:off x="6183100" y="3852501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endParaRPr lang="en-US" altLang="ko-KR" sz="9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출고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FE861E85-C3F7-4533-9A29-E779BF838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88" y="4173093"/>
            <a:ext cx="571868" cy="571868"/>
          </a:xfrm>
          <a:prstGeom prst="rect">
            <a:avLst/>
          </a:prstGeom>
        </p:spPr>
      </p:pic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1A79C547-28D5-4C45-A68A-AF5C2EA14385}"/>
              </a:ext>
            </a:extLst>
          </p:cNvPr>
          <p:cNvSpPr/>
          <p:nvPr/>
        </p:nvSpPr>
        <p:spPr>
          <a:xfrm>
            <a:off x="4773031" y="2549450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 정보 수정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77E79BE-9DB4-4FFC-AC88-744EF72E2776}"/>
              </a:ext>
            </a:extLst>
          </p:cNvPr>
          <p:cNvSpPr/>
          <p:nvPr/>
        </p:nvSpPr>
        <p:spPr>
          <a:xfrm>
            <a:off x="4773031" y="3077546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로그아웃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1A1D9D4A-9F7B-42E4-B4E4-4B042BC38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57" y="3200641"/>
            <a:ext cx="186932" cy="2427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2BCFBC8-5CAB-4135-9276-60150D8E98B9}"/>
              </a:ext>
            </a:extLst>
          </p:cNvPr>
          <p:cNvSpPr>
            <a:spLocks noChangeAspect="1"/>
          </p:cNvSpPr>
          <p:nvPr/>
        </p:nvSpPr>
        <p:spPr>
          <a:xfrm>
            <a:off x="4597158" y="947926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141785A-147D-425B-BF3C-EFA7892ABCCE}"/>
              </a:ext>
            </a:extLst>
          </p:cNvPr>
          <p:cNvSpPr>
            <a:spLocks noChangeAspect="1"/>
          </p:cNvSpPr>
          <p:nvPr/>
        </p:nvSpPr>
        <p:spPr>
          <a:xfrm>
            <a:off x="4609790" y="958102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473C02-9949-467C-B938-0027C98EF967}"/>
              </a:ext>
            </a:extLst>
          </p:cNvPr>
          <p:cNvSpPr/>
          <p:nvPr/>
        </p:nvSpPr>
        <p:spPr>
          <a:xfrm>
            <a:off x="4813774" y="2527816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1248C-7DC6-407F-A7A6-FB264E3E5C64}"/>
              </a:ext>
            </a:extLst>
          </p:cNvPr>
          <p:cNvSpPr txBox="1"/>
          <p:nvPr/>
        </p:nvSpPr>
        <p:spPr>
          <a:xfrm>
            <a:off x="5442206" y="2638929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C7FEB1-2DEC-4B1B-8C72-C026CE0D74BD}"/>
              </a:ext>
            </a:extLst>
          </p:cNvPr>
          <p:cNvCxnSpPr/>
          <p:nvPr/>
        </p:nvCxnSpPr>
        <p:spPr>
          <a:xfrm>
            <a:off x="4810297" y="2971268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BC1736-2CB8-471B-9F59-B56BCB836987}"/>
              </a:ext>
            </a:extLst>
          </p:cNvPr>
          <p:cNvSpPr txBox="1"/>
          <p:nvPr/>
        </p:nvSpPr>
        <p:spPr>
          <a:xfrm>
            <a:off x="4994510" y="3259220"/>
            <a:ext cx="221195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/>
              </a:rPr>
              <a:t>로그아웃이 완료되었습니다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/>
              </a:rPr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826309F-E9C7-42C3-B046-9A4CE9EABB72}"/>
              </a:ext>
            </a:extLst>
          </p:cNvPr>
          <p:cNvSpPr/>
          <p:nvPr/>
        </p:nvSpPr>
        <p:spPr>
          <a:xfrm>
            <a:off x="5477084" y="3725014"/>
            <a:ext cx="1239641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5E6E3B9-AF41-4C2F-9925-1519B019E0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84" y="3940304"/>
            <a:ext cx="186932" cy="242769"/>
          </a:xfrm>
          <a:prstGeom prst="rect">
            <a:avLst/>
          </a:prstGeom>
        </p:spPr>
      </p:pic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527877E-3585-4E70-9F80-BAF2C9B32981}"/>
              </a:ext>
            </a:extLst>
          </p:cNvPr>
          <p:cNvCxnSpPr>
            <a:cxnSpLocks/>
            <a:stCxn id="53" idx="3"/>
            <a:endCxn id="11" idx="1"/>
          </p:cNvCxnSpPr>
          <p:nvPr/>
        </p:nvCxnSpPr>
        <p:spPr>
          <a:xfrm flipV="1">
            <a:off x="3199316" y="3374711"/>
            <a:ext cx="1614458" cy="686978"/>
          </a:xfrm>
          <a:prstGeom prst="bentConnector3">
            <a:avLst>
              <a:gd name="adj1" fmla="val 61776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0DA6E6-1510-4FBA-87BC-4D17A6C6B7B4}"/>
              </a:ext>
            </a:extLst>
          </p:cNvPr>
          <p:cNvSpPr txBox="1"/>
          <p:nvPr/>
        </p:nvSpPr>
        <p:spPr>
          <a:xfrm>
            <a:off x="5467996" y="5730807"/>
            <a:ext cx="130035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확인 버튼을 누르면</a:t>
            </a:r>
            <a:endParaRPr lang="en-US" altLang="ko-KR" sz="1000"/>
          </a:p>
          <a:p>
            <a:pPr algn="ctr"/>
            <a:r>
              <a:rPr lang="ko-KR" altLang="en-US" sz="1000"/>
              <a:t>팝업 출력</a:t>
            </a:r>
            <a:endParaRPr lang="en-US" altLang="ko-KR" sz="100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204B5641-1350-4001-9867-A2F9E2C60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65" y="3940304"/>
            <a:ext cx="186932" cy="242769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52B1E818-5D69-4AAC-85C7-7616FE65D854}"/>
              </a:ext>
            </a:extLst>
          </p:cNvPr>
          <p:cNvSpPr>
            <a:spLocks noChangeAspect="1"/>
          </p:cNvSpPr>
          <p:nvPr/>
        </p:nvSpPr>
        <p:spPr>
          <a:xfrm>
            <a:off x="8366902" y="939425"/>
            <a:ext cx="3008646" cy="4512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4DB20E-1BF0-4858-B9B4-68FCDF36C32A}"/>
              </a:ext>
            </a:extLst>
          </p:cNvPr>
          <p:cNvSpPr txBox="1"/>
          <p:nvPr/>
        </p:nvSpPr>
        <p:spPr>
          <a:xfrm>
            <a:off x="8670241" y="2668410"/>
            <a:ext cx="242957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latin typeface="넥슨Lv2고딕" panose="00000500000000000000" pitchFamily="2" charset="-127"/>
                <a:ea typeface="넥슨Lv2고딕" panose="00000500000000000000" pitchFamily="2" charset="-127"/>
              </a:rPr>
              <a:t>Safety Chemical Warehouse Keeper</a:t>
            </a:r>
            <a:endParaRPr lang="ko-KR" altLang="en-US" sz="9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5F426E9-B7A0-4A62-8831-C476A2E27589}"/>
              </a:ext>
            </a:extLst>
          </p:cNvPr>
          <p:cNvSpPr/>
          <p:nvPr/>
        </p:nvSpPr>
        <p:spPr>
          <a:xfrm>
            <a:off x="8775393" y="3137602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</a:t>
            </a:r>
            <a:r>
              <a:rPr lang="ko-KR" altLang="en-US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아이디를 입력해주세요</a:t>
            </a:r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1CC350BB-2EF9-4C1D-B227-0092BE54DF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23" y="3202725"/>
            <a:ext cx="186603" cy="195195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FC4D92E-9E0B-4837-B297-30986BB26A36}"/>
              </a:ext>
            </a:extLst>
          </p:cNvPr>
          <p:cNvSpPr/>
          <p:nvPr/>
        </p:nvSpPr>
        <p:spPr>
          <a:xfrm>
            <a:off x="8783406" y="3528167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</a:t>
            </a:r>
            <a:r>
              <a:rPr lang="ko-KR" altLang="en-US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비밀번호를 입력해주세요</a:t>
            </a:r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C13F0AB2-5FA2-408C-AD47-3705663415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521" y="3590215"/>
            <a:ext cx="192482" cy="201345"/>
          </a:xfrm>
          <a:prstGeom prst="rect">
            <a:avLst/>
          </a:prstGeom>
        </p:spPr>
      </p:pic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0C31D9C-2AD2-40C2-BF9C-5F8E025D7A6B}"/>
              </a:ext>
            </a:extLst>
          </p:cNvPr>
          <p:cNvSpPr/>
          <p:nvPr/>
        </p:nvSpPr>
        <p:spPr>
          <a:xfrm>
            <a:off x="8767371" y="3954126"/>
            <a:ext cx="2211951" cy="325442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40091107-80FC-4A4D-8AE6-84E1E35301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699" y="1556869"/>
            <a:ext cx="1500661" cy="150066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354C618-3D10-4F4D-BBCE-96B4750948C4}"/>
              </a:ext>
            </a:extLst>
          </p:cNvPr>
          <p:cNvSpPr txBox="1"/>
          <p:nvPr/>
        </p:nvSpPr>
        <p:spPr>
          <a:xfrm>
            <a:off x="8543118" y="5190339"/>
            <a:ext cx="267281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latin typeface="넥슨Lv2고딕" panose="00000500000000000000" pitchFamily="2" charset="-127"/>
                <a:ea typeface="넥슨Lv2고딕" panose="00000500000000000000" pitchFamily="2" charset="-127"/>
              </a:rPr>
              <a:t>Copyright 2021. CDP2-4 </a:t>
            </a:r>
            <a:r>
              <a:rPr lang="en-US" altLang="ko-KR" sz="800" b="0" i="0">
                <a:effectLst/>
                <a:latin typeface="넥슨Lv2고딕" panose="00000500000000000000" pitchFamily="2" charset="-127"/>
                <a:ea typeface="넥슨Lv2고딕" panose="00000500000000000000" pitchFamily="2" charset="-127"/>
              </a:rPr>
              <a:t>all rights reserved.</a:t>
            </a:r>
            <a:endParaRPr lang="ko-KR" altLang="en-US" sz="8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4AED2656-B505-4E2D-8159-D917948A1468}"/>
              </a:ext>
            </a:extLst>
          </p:cNvPr>
          <p:cNvCxnSpPr>
            <a:cxnSpLocks/>
            <a:stCxn id="69" idx="3"/>
            <a:endCxn id="78" idx="1"/>
          </p:cNvCxnSpPr>
          <p:nvPr/>
        </p:nvCxnSpPr>
        <p:spPr>
          <a:xfrm flipV="1">
            <a:off x="6689197" y="3195688"/>
            <a:ext cx="1677705" cy="866001"/>
          </a:xfrm>
          <a:prstGeom prst="bentConnector3">
            <a:avLst>
              <a:gd name="adj1" fmla="val 75363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754DAB0-3EA3-4C3A-BADD-68AD6941A96F}"/>
              </a:ext>
            </a:extLst>
          </p:cNvPr>
          <p:cNvSpPr txBox="1"/>
          <p:nvPr/>
        </p:nvSpPr>
        <p:spPr>
          <a:xfrm>
            <a:off x="9175085" y="5730807"/>
            <a:ext cx="142859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확인 버튼을 누르면</a:t>
            </a:r>
            <a:endParaRPr lang="en-US" altLang="ko-KR" sz="1000"/>
          </a:p>
          <a:p>
            <a:pPr algn="ctr"/>
            <a:r>
              <a:rPr lang="ko-KR" altLang="en-US" sz="1000"/>
              <a:t>로그인 화면으로 이동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21332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355B76-0478-4EC1-8D1D-2C9F0F42061C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B99632-921E-4900-9EEA-21FC5BD3DEF5}"/>
              </a:ext>
            </a:extLst>
          </p:cNvPr>
          <p:cNvSpPr txBox="1"/>
          <p:nvPr/>
        </p:nvSpPr>
        <p:spPr>
          <a:xfrm>
            <a:off x="1125656" y="2668410"/>
            <a:ext cx="242957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latin typeface="넥슨Lv2고딕" panose="00000500000000000000" pitchFamily="2" charset="-127"/>
                <a:ea typeface="넥슨Lv2고딕" panose="00000500000000000000" pitchFamily="2" charset="-127"/>
              </a:rPr>
              <a:t>Safety Chemical Warehouse Keeper</a:t>
            </a:r>
            <a:endParaRPr lang="ko-KR" altLang="en-US" sz="9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B1A872A-C0ED-4A43-BE28-9C25738D781E}"/>
              </a:ext>
            </a:extLst>
          </p:cNvPr>
          <p:cNvSpPr/>
          <p:nvPr/>
        </p:nvSpPr>
        <p:spPr>
          <a:xfrm>
            <a:off x="1230808" y="3137602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</a:t>
            </a:r>
            <a:r>
              <a:rPr lang="ko-KR" altLang="en-US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아이디를 입력해주세요</a:t>
            </a:r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9C9D846-28A3-4878-9D4A-1842EF0AC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38" y="3202725"/>
            <a:ext cx="186603" cy="195195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D6F32DA-19C9-4FC1-8B19-B3B610F48D1F}"/>
              </a:ext>
            </a:extLst>
          </p:cNvPr>
          <p:cNvSpPr/>
          <p:nvPr/>
        </p:nvSpPr>
        <p:spPr>
          <a:xfrm>
            <a:off x="1238821" y="3528167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</a:t>
            </a:r>
            <a:r>
              <a:rPr lang="ko-KR" altLang="en-US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비밀번호를 입력해주세요</a:t>
            </a:r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5C6A027-CF12-476F-AC9C-14327CE8E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36" y="3590215"/>
            <a:ext cx="192482" cy="201345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42A5CD-8362-487A-97F4-3FF7C6267FC8}"/>
              </a:ext>
            </a:extLst>
          </p:cNvPr>
          <p:cNvSpPr/>
          <p:nvPr/>
        </p:nvSpPr>
        <p:spPr>
          <a:xfrm>
            <a:off x="1222786" y="3954126"/>
            <a:ext cx="2211951" cy="325442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341C95-DB5A-431D-802B-F46E54811801}"/>
              </a:ext>
            </a:extLst>
          </p:cNvPr>
          <p:cNvSpPr>
            <a:spLocks noChangeAspect="1"/>
          </p:cNvSpPr>
          <p:nvPr/>
        </p:nvSpPr>
        <p:spPr>
          <a:xfrm>
            <a:off x="4586101" y="939425"/>
            <a:ext cx="3008646" cy="4512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5EF602-F7FF-40A4-86A8-DB9763017AD0}"/>
              </a:ext>
            </a:extLst>
          </p:cNvPr>
          <p:cNvSpPr txBox="1"/>
          <p:nvPr/>
        </p:nvSpPr>
        <p:spPr>
          <a:xfrm>
            <a:off x="4756719" y="5190339"/>
            <a:ext cx="267281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latin typeface="넥슨Lv2고딕" panose="00000500000000000000" pitchFamily="2" charset="-127"/>
                <a:ea typeface="넥슨Lv2고딕" panose="00000500000000000000" pitchFamily="2" charset="-127"/>
              </a:rPr>
              <a:t>Copyright 2021. CDP2-4 </a:t>
            </a:r>
            <a:r>
              <a:rPr lang="en-US" altLang="ko-KR" sz="800" b="0" i="0">
                <a:effectLst/>
                <a:latin typeface="넥슨Lv2고딕" panose="00000500000000000000" pitchFamily="2" charset="-127"/>
                <a:ea typeface="넥슨Lv2고딕" panose="00000500000000000000" pitchFamily="2" charset="-127"/>
              </a:rPr>
              <a:t>all rights reserved.</a:t>
            </a:r>
            <a:endParaRPr lang="ko-KR" altLang="en-US" sz="8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31AF8A-F2F9-4BC8-BD7C-732E3F15C29E}"/>
              </a:ext>
            </a:extLst>
          </p:cNvPr>
          <p:cNvSpPr txBox="1"/>
          <p:nvPr/>
        </p:nvSpPr>
        <p:spPr>
          <a:xfrm>
            <a:off x="4872160" y="2668410"/>
            <a:ext cx="242957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latin typeface="넥슨Lv2고딕" panose="00000500000000000000" pitchFamily="2" charset="-127"/>
                <a:ea typeface="넥슨Lv2고딕" panose="00000500000000000000" pitchFamily="2" charset="-127"/>
              </a:rPr>
              <a:t>Safety Chemical Warehouse Keeper</a:t>
            </a:r>
            <a:endParaRPr lang="ko-KR" altLang="en-US" sz="9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B7E29B0-7BA7-43B5-BF28-048B52F68CDD}"/>
              </a:ext>
            </a:extLst>
          </p:cNvPr>
          <p:cNvSpPr/>
          <p:nvPr/>
        </p:nvSpPr>
        <p:spPr>
          <a:xfrm>
            <a:off x="4980972" y="3137602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sam0909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6018CEE-DF3A-4E49-A842-0864D900F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72" y="3202725"/>
            <a:ext cx="186603" cy="195195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C41C1E2-B123-45F3-AE58-A67E47C574DD}"/>
              </a:ext>
            </a:extLst>
          </p:cNvPr>
          <p:cNvSpPr/>
          <p:nvPr/>
        </p:nvSpPr>
        <p:spPr>
          <a:xfrm>
            <a:off x="4980972" y="3528167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*********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6B5A63DB-AF2A-4565-8199-952C9F5C6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123" y="3590215"/>
            <a:ext cx="192482" cy="201345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A222662-0C1F-4751-AF28-8C5E857197B4}"/>
              </a:ext>
            </a:extLst>
          </p:cNvPr>
          <p:cNvSpPr/>
          <p:nvPr/>
        </p:nvSpPr>
        <p:spPr>
          <a:xfrm>
            <a:off x="4980972" y="3954126"/>
            <a:ext cx="2211951" cy="325442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3138813-FA7A-4825-A218-D9B9FEE76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14" y="1556869"/>
            <a:ext cx="1500661" cy="150066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E5B40C1-B7E4-49CF-82AF-AED038E4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79" y="1556869"/>
            <a:ext cx="1500661" cy="1500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25B44C-C7C8-4FDC-81E1-A1BEE1C4D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84" y="4116847"/>
            <a:ext cx="186932" cy="242769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F45BEBA-043B-4012-A2B9-A32149F93E48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3182316" y="3195169"/>
            <a:ext cx="1627681" cy="1043063"/>
          </a:xfrm>
          <a:prstGeom prst="bentConnector3">
            <a:avLst>
              <a:gd name="adj1" fmla="val 61681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0EA1B6B-7CE9-456E-98E4-31298BF8F9E6}"/>
              </a:ext>
            </a:extLst>
          </p:cNvPr>
          <p:cNvSpPr>
            <a:spLocks noChangeAspect="1"/>
          </p:cNvSpPr>
          <p:nvPr/>
        </p:nvSpPr>
        <p:spPr>
          <a:xfrm>
            <a:off x="4591677" y="943247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B322233-7FEB-46C1-8B75-448391CCBAD4}"/>
              </a:ext>
            </a:extLst>
          </p:cNvPr>
          <p:cNvSpPr/>
          <p:nvPr/>
        </p:nvSpPr>
        <p:spPr>
          <a:xfrm>
            <a:off x="4809997" y="2348274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23C5D5-6EEC-46D2-BAB8-4C6BB99EDECD}"/>
              </a:ext>
            </a:extLst>
          </p:cNvPr>
          <p:cNvSpPr txBox="1"/>
          <p:nvPr/>
        </p:nvSpPr>
        <p:spPr>
          <a:xfrm>
            <a:off x="5438429" y="2459387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6B88D6-435C-432D-9EF3-3B51B275FEE9}"/>
              </a:ext>
            </a:extLst>
          </p:cNvPr>
          <p:cNvCxnSpPr/>
          <p:nvPr/>
        </p:nvCxnSpPr>
        <p:spPr>
          <a:xfrm>
            <a:off x="4806520" y="2799282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627A5B-77E5-4E86-A210-18246908D0DD}"/>
              </a:ext>
            </a:extLst>
          </p:cNvPr>
          <p:cNvSpPr txBox="1"/>
          <p:nvPr/>
        </p:nvSpPr>
        <p:spPr>
          <a:xfrm>
            <a:off x="4990733" y="3010290"/>
            <a:ext cx="221195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 및 비밀번호를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ctr"/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다시 확인해주세요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E8D7120-C85B-4F9A-A491-F816E9940BB0}"/>
              </a:ext>
            </a:extLst>
          </p:cNvPr>
          <p:cNvSpPr/>
          <p:nvPr/>
        </p:nvSpPr>
        <p:spPr>
          <a:xfrm>
            <a:off x="5473307" y="3563561"/>
            <a:ext cx="1239641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1256E72-C3B2-4BA0-8CD0-13641F07DC96}"/>
              </a:ext>
            </a:extLst>
          </p:cNvPr>
          <p:cNvSpPr txBox="1"/>
          <p:nvPr/>
        </p:nvSpPr>
        <p:spPr>
          <a:xfrm>
            <a:off x="5322729" y="5730807"/>
            <a:ext cx="147348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입력된 값이 없을 경우</a:t>
            </a:r>
            <a:endParaRPr lang="en-US" altLang="ko-KR" sz="1000"/>
          </a:p>
          <a:p>
            <a:pPr algn="ctr"/>
            <a:r>
              <a:rPr lang="ko-KR" altLang="en-US" sz="1000"/>
              <a:t>팝업 출력</a:t>
            </a:r>
            <a:endParaRPr lang="en-US" altLang="ko-KR" sz="10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ECCA02-D99D-4281-9347-0D62BA0D87B0}"/>
              </a:ext>
            </a:extLst>
          </p:cNvPr>
          <p:cNvSpPr txBox="1"/>
          <p:nvPr/>
        </p:nvSpPr>
        <p:spPr>
          <a:xfrm>
            <a:off x="998533" y="5190339"/>
            <a:ext cx="267281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latin typeface="넥슨Lv2고딕" panose="00000500000000000000" pitchFamily="2" charset="-127"/>
                <a:ea typeface="넥슨Lv2고딕" panose="00000500000000000000" pitchFamily="2" charset="-127"/>
              </a:rPr>
              <a:t>Copyright 2021. CDP2-4 </a:t>
            </a:r>
            <a:r>
              <a:rPr lang="en-US" altLang="ko-KR" sz="800" b="0" i="0">
                <a:effectLst/>
                <a:latin typeface="넥슨Lv2고딕" panose="00000500000000000000" pitchFamily="2" charset="-127"/>
                <a:ea typeface="넥슨Lv2고딕" panose="00000500000000000000" pitchFamily="2" charset="-127"/>
              </a:rPr>
              <a:t>all rights reserved.</a:t>
            </a:r>
            <a:endParaRPr lang="ko-KR" altLang="en-US" sz="8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99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355B76-0478-4EC1-8D1D-2C9F0F42061C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B99632-921E-4900-9EEA-21FC5BD3DEF5}"/>
              </a:ext>
            </a:extLst>
          </p:cNvPr>
          <p:cNvSpPr txBox="1"/>
          <p:nvPr/>
        </p:nvSpPr>
        <p:spPr>
          <a:xfrm>
            <a:off x="1125656" y="2668410"/>
            <a:ext cx="242957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latin typeface="넥슨Lv2고딕" panose="00000500000000000000" pitchFamily="2" charset="-127"/>
                <a:ea typeface="넥슨Lv2고딕" panose="00000500000000000000" pitchFamily="2" charset="-127"/>
              </a:rPr>
              <a:t>Safety Chemical Warehouse Keeper</a:t>
            </a:r>
            <a:endParaRPr lang="ko-KR" altLang="en-US" sz="9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B1A872A-C0ED-4A43-BE28-9C25738D781E}"/>
              </a:ext>
            </a:extLst>
          </p:cNvPr>
          <p:cNvSpPr/>
          <p:nvPr/>
        </p:nvSpPr>
        <p:spPr>
          <a:xfrm>
            <a:off x="1230808" y="3137602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</a:t>
            </a:r>
            <a:r>
              <a:rPr lang="ko-KR" altLang="en-US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아이디를 입력해주세요</a:t>
            </a:r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9C9D846-28A3-4878-9D4A-1842EF0AC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38" y="3202725"/>
            <a:ext cx="186603" cy="195195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D6F32DA-19C9-4FC1-8B19-B3B610F48D1F}"/>
              </a:ext>
            </a:extLst>
          </p:cNvPr>
          <p:cNvSpPr/>
          <p:nvPr/>
        </p:nvSpPr>
        <p:spPr>
          <a:xfrm>
            <a:off x="1238821" y="3528167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</a:t>
            </a:r>
            <a:r>
              <a:rPr lang="ko-KR" altLang="en-US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비밀번호를 입력해주세요</a:t>
            </a:r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5C6A027-CF12-476F-AC9C-14327CE8E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36" y="3590215"/>
            <a:ext cx="192482" cy="201345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42A5CD-8362-487A-97F4-3FF7C6267FC8}"/>
              </a:ext>
            </a:extLst>
          </p:cNvPr>
          <p:cNvSpPr/>
          <p:nvPr/>
        </p:nvSpPr>
        <p:spPr>
          <a:xfrm>
            <a:off x="1222786" y="3954126"/>
            <a:ext cx="2211951" cy="325442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4D458B-E90F-4CC4-A74B-AA44D289F7BB}"/>
              </a:ext>
            </a:extLst>
          </p:cNvPr>
          <p:cNvSpPr>
            <a:spLocks noChangeAspect="1"/>
          </p:cNvSpPr>
          <p:nvPr/>
        </p:nvSpPr>
        <p:spPr>
          <a:xfrm>
            <a:off x="4591677" y="939425"/>
            <a:ext cx="3008646" cy="4512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088645-1B73-45FE-A396-92167A182CFC}"/>
              </a:ext>
            </a:extLst>
          </p:cNvPr>
          <p:cNvSpPr txBox="1"/>
          <p:nvPr/>
        </p:nvSpPr>
        <p:spPr>
          <a:xfrm>
            <a:off x="4765770" y="5190339"/>
            <a:ext cx="267281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latin typeface="넥슨Lv2고딕" panose="00000500000000000000" pitchFamily="2" charset="-127"/>
                <a:ea typeface="넥슨Lv2고딕" panose="00000500000000000000" pitchFamily="2" charset="-127"/>
              </a:rPr>
              <a:t>Copyright 2021. CDP2-4 </a:t>
            </a:r>
            <a:r>
              <a:rPr lang="en-US" altLang="ko-KR" sz="800" b="0" i="0">
                <a:effectLst/>
                <a:latin typeface="넥슨Lv2고딕" panose="00000500000000000000" pitchFamily="2" charset="-127"/>
                <a:ea typeface="넥슨Lv2고딕" panose="00000500000000000000" pitchFamily="2" charset="-127"/>
              </a:rPr>
              <a:t>all rights reserved.</a:t>
            </a:r>
            <a:endParaRPr lang="ko-KR" altLang="en-US" sz="8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113DA9-6860-47FC-AC7B-EFB1FB3E0F2B}"/>
              </a:ext>
            </a:extLst>
          </p:cNvPr>
          <p:cNvSpPr txBox="1"/>
          <p:nvPr/>
        </p:nvSpPr>
        <p:spPr>
          <a:xfrm>
            <a:off x="4881211" y="2668410"/>
            <a:ext cx="242957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latin typeface="넥슨Lv2고딕" panose="00000500000000000000" pitchFamily="2" charset="-127"/>
                <a:ea typeface="넥슨Lv2고딕" panose="00000500000000000000" pitchFamily="2" charset="-127"/>
              </a:rPr>
              <a:t>Safety Chemical Warehouse Keeper</a:t>
            </a:r>
            <a:endParaRPr lang="ko-KR" altLang="en-US" sz="9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4929F66-E465-4638-BB44-A82BDD7C6F22}"/>
              </a:ext>
            </a:extLst>
          </p:cNvPr>
          <p:cNvSpPr/>
          <p:nvPr/>
        </p:nvSpPr>
        <p:spPr>
          <a:xfrm>
            <a:off x="4990023" y="3137602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sam0909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C69E4B9-20DA-45B2-BC17-FC4E0A63E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23" y="3202725"/>
            <a:ext cx="186603" cy="195195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CD3AB6F-85CD-4E11-B6C1-609BAF660464}"/>
              </a:ext>
            </a:extLst>
          </p:cNvPr>
          <p:cNvSpPr/>
          <p:nvPr/>
        </p:nvSpPr>
        <p:spPr>
          <a:xfrm>
            <a:off x="4990023" y="3528167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*********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4DE554D-7ABE-4956-893D-EE35DF1D8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74" y="3590215"/>
            <a:ext cx="192482" cy="201345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DD4B8DB-709F-4C48-8C96-1AA153F4E201}"/>
              </a:ext>
            </a:extLst>
          </p:cNvPr>
          <p:cNvSpPr/>
          <p:nvPr/>
        </p:nvSpPr>
        <p:spPr>
          <a:xfrm>
            <a:off x="4990023" y="3954126"/>
            <a:ext cx="2211951" cy="325442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341C95-DB5A-431D-802B-F46E54811801}"/>
              </a:ext>
            </a:extLst>
          </p:cNvPr>
          <p:cNvSpPr>
            <a:spLocks noChangeAspect="1"/>
          </p:cNvSpPr>
          <p:nvPr/>
        </p:nvSpPr>
        <p:spPr>
          <a:xfrm>
            <a:off x="8352632" y="939425"/>
            <a:ext cx="3008646" cy="4512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5EF602-F7FF-40A4-86A8-DB9763017AD0}"/>
              </a:ext>
            </a:extLst>
          </p:cNvPr>
          <p:cNvSpPr txBox="1"/>
          <p:nvPr/>
        </p:nvSpPr>
        <p:spPr>
          <a:xfrm>
            <a:off x="8523250" y="5190339"/>
            <a:ext cx="267281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latin typeface="넥슨Lv2고딕" panose="00000500000000000000" pitchFamily="2" charset="-127"/>
                <a:ea typeface="넥슨Lv2고딕" panose="00000500000000000000" pitchFamily="2" charset="-127"/>
              </a:rPr>
              <a:t>Copyright 2021. CDP2-4 </a:t>
            </a:r>
            <a:r>
              <a:rPr lang="en-US" altLang="ko-KR" sz="800" b="0" i="0">
                <a:effectLst/>
                <a:latin typeface="넥슨Lv2고딕" panose="00000500000000000000" pitchFamily="2" charset="-127"/>
                <a:ea typeface="넥슨Lv2고딕" panose="00000500000000000000" pitchFamily="2" charset="-127"/>
              </a:rPr>
              <a:t>all rights reserved.</a:t>
            </a:r>
            <a:endParaRPr lang="ko-KR" altLang="en-US" sz="8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31AF8A-F2F9-4BC8-BD7C-732E3F15C29E}"/>
              </a:ext>
            </a:extLst>
          </p:cNvPr>
          <p:cNvSpPr txBox="1"/>
          <p:nvPr/>
        </p:nvSpPr>
        <p:spPr>
          <a:xfrm>
            <a:off x="8638691" y="2668410"/>
            <a:ext cx="242957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latin typeface="넥슨Lv2고딕" panose="00000500000000000000" pitchFamily="2" charset="-127"/>
                <a:ea typeface="넥슨Lv2고딕" panose="00000500000000000000" pitchFamily="2" charset="-127"/>
              </a:rPr>
              <a:t>Safety Chemical Warehouse Keeper</a:t>
            </a:r>
            <a:endParaRPr lang="ko-KR" altLang="en-US" sz="9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B7E29B0-7BA7-43B5-BF28-048B52F68CDD}"/>
              </a:ext>
            </a:extLst>
          </p:cNvPr>
          <p:cNvSpPr/>
          <p:nvPr/>
        </p:nvSpPr>
        <p:spPr>
          <a:xfrm>
            <a:off x="8747503" y="3137602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sam0909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6018CEE-DF3A-4E49-A842-0864D900F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03" y="3202725"/>
            <a:ext cx="186603" cy="195195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C41C1E2-B123-45F3-AE58-A67E47C574DD}"/>
              </a:ext>
            </a:extLst>
          </p:cNvPr>
          <p:cNvSpPr/>
          <p:nvPr/>
        </p:nvSpPr>
        <p:spPr>
          <a:xfrm>
            <a:off x="8747503" y="3528167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*********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6B5A63DB-AF2A-4565-8199-952C9F5C6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654" y="3590215"/>
            <a:ext cx="192482" cy="201345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A222662-0C1F-4751-AF28-8C5E857197B4}"/>
              </a:ext>
            </a:extLst>
          </p:cNvPr>
          <p:cNvSpPr/>
          <p:nvPr/>
        </p:nvSpPr>
        <p:spPr>
          <a:xfrm>
            <a:off x="8747503" y="3954126"/>
            <a:ext cx="2211951" cy="325442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3138813-FA7A-4825-A218-D9B9FEE76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14" y="1556869"/>
            <a:ext cx="1500661" cy="150066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1E84481-6061-4B45-8238-EF22245FB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67" y="1556869"/>
            <a:ext cx="1500661" cy="150066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E5B40C1-B7E4-49CF-82AF-AED038E4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910" y="1556869"/>
            <a:ext cx="1500661" cy="1500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25B44C-C7C8-4FDC-81E1-A1BEE1C4D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62" y="4116847"/>
            <a:ext cx="186932" cy="242769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F45BEBA-043B-4012-A2B9-A32149F93E48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6939794" y="3195169"/>
            <a:ext cx="1636734" cy="1043063"/>
          </a:xfrm>
          <a:prstGeom prst="bentConnector3">
            <a:avLst>
              <a:gd name="adj1" fmla="val 60708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0EA1B6B-7CE9-456E-98E4-31298BF8F9E6}"/>
              </a:ext>
            </a:extLst>
          </p:cNvPr>
          <p:cNvSpPr>
            <a:spLocks noChangeAspect="1"/>
          </p:cNvSpPr>
          <p:nvPr/>
        </p:nvSpPr>
        <p:spPr>
          <a:xfrm>
            <a:off x="8349155" y="934194"/>
            <a:ext cx="3008646" cy="45125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B322233-7FEB-46C1-8B75-448391CCBAD4}"/>
              </a:ext>
            </a:extLst>
          </p:cNvPr>
          <p:cNvSpPr/>
          <p:nvPr/>
        </p:nvSpPr>
        <p:spPr>
          <a:xfrm>
            <a:off x="8576528" y="2348274"/>
            <a:ext cx="2557377" cy="1693790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rgbClr val="5C8EFF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23C5D5-6EEC-46D2-BAB8-4C6BB99EDECD}"/>
              </a:ext>
            </a:extLst>
          </p:cNvPr>
          <p:cNvSpPr txBox="1"/>
          <p:nvPr/>
        </p:nvSpPr>
        <p:spPr>
          <a:xfrm>
            <a:off x="9204960" y="2459387"/>
            <a:ext cx="1242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solidFill>
                  <a:srgbClr val="5C8E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안내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6B88D6-435C-432D-9EF3-3B51B275FEE9}"/>
              </a:ext>
            </a:extLst>
          </p:cNvPr>
          <p:cNvCxnSpPr/>
          <p:nvPr/>
        </p:nvCxnSpPr>
        <p:spPr>
          <a:xfrm>
            <a:off x="8573051" y="2799282"/>
            <a:ext cx="2557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627A5B-77E5-4E86-A210-18246908D0DD}"/>
              </a:ext>
            </a:extLst>
          </p:cNvPr>
          <p:cNvSpPr txBox="1"/>
          <p:nvPr/>
        </p:nvSpPr>
        <p:spPr>
          <a:xfrm>
            <a:off x="8757264" y="3010290"/>
            <a:ext cx="221195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아이디 및 비밀번호를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algn="ctr"/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다시 확인해 주세요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E8D7120-C85B-4F9A-A491-F816E9940BB0}"/>
              </a:ext>
            </a:extLst>
          </p:cNvPr>
          <p:cNvSpPr/>
          <p:nvPr/>
        </p:nvSpPr>
        <p:spPr>
          <a:xfrm>
            <a:off x="9239838" y="3563561"/>
            <a:ext cx="1239641" cy="343699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1256E72-C3B2-4BA0-8CD0-13641F07DC96}"/>
              </a:ext>
            </a:extLst>
          </p:cNvPr>
          <p:cNvSpPr txBox="1"/>
          <p:nvPr/>
        </p:nvSpPr>
        <p:spPr>
          <a:xfrm>
            <a:off x="8595532" y="5730807"/>
            <a:ext cx="246093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아이디 및 비밀번호가 잘못 입력된 경우</a:t>
            </a:r>
            <a:endParaRPr lang="en-US" altLang="ko-KR" sz="1000"/>
          </a:p>
          <a:p>
            <a:pPr algn="ctr"/>
            <a:r>
              <a:rPr lang="ko-KR" altLang="en-US" sz="1000"/>
              <a:t>팝업 출력</a:t>
            </a:r>
            <a:endParaRPr lang="en-US" altLang="ko-KR" sz="10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ECCA02-D99D-4281-9347-0D62BA0D87B0}"/>
              </a:ext>
            </a:extLst>
          </p:cNvPr>
          <p:cNvSpPr txBox="1"/>
          <p:nvPr/>
        </p:nvSpPr>
        <p:spPr>
          <a:xfrm>
            <a:off x="998533" y="5190339"/>
            <a:ext cx="267281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latin typeface="넥슨Lv2고딕" panose="00000500000000000000" pitchFamily="2" charset="-127"/>
                <a:ea typeface="넥슨Lv2고딕" panose="00000500000000000000" pitchFamily="2" charset="-127"/>
              </a:rPr>
              <a:t>Copyright 2021. CDP2-4 </a:t>
            </a:r>
            <a:r>
              <a:rPr lang="en-US" altLang="ko-KR" sz="800" b="0" i="0">
                <a:effectLst/>
                <a:latin typeface="넥슨Lv2고딕" panose="00000500000000000000" pitchFamily="2" charset="-127"/>
                <a:ea typeface="넥슨Lv2고딕" panose="00000500000000000000" pitchFamily="2" charset="-127"/>
              </a:rPr>
              <a:t>all rights reserved.</a:t>
            </a:r>
            <a:endParaRPr lang="ko-KR" altLang="en-US" sz="8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81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355B76-0478-4EC1-8D1D-2C9F0F42061C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A6EE19-8B98-4657-938E-52884D3471C9}"/>
              </a:ext>
            </a:extLst>
          </p:cNvPr>
          <p:cNvSpPr txBox="1"/>
          <p:nvPr/>
        </p:nvSpPr>
        <p:spPr>
          <a:xfrm>
            <a:off x="998533" y="5190339"/>
            <a:ext cx="267281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latin typeface="넥슨Lv2고딕" panose="00000500000000000000" pitchFamily="2" charset="-127"/>
                <a:ea typeface="넥슨Lv2고딕" panose="00000500000000000000" pitchFamily="2" charset="-127"/>
              </a:rPr>
              <a:t>Copyright 2021. CDP2-4 </a:t>
            </a:r>
            <a:r>
              <a:rPr lang="en-US" altLang="ko-KR" sz="800" b="0" i="0">
                <a:effectLst/>
                <a:latin typeface="넥슨Lv2고딕" panose="00000500000000000000" pitchFamily="2" charset="-127"/>
                <a:ea typeface="넥슨Lv2고딕" panose="00000500000000000000" pitchFamily="2" charset="-127"/>
              </a:rPr>
              <a:t>all rights reserved.</a:t>
            </a:r>
            <a:endParaRPr lang="ko-KR" altLang="en-US" sz="8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1256E72-C3B2-4BA0-8CD0-13641F07DC96}"/>
              </a:ext>
            </a:extLst>
          </p:cNvPr>
          <p:cNvSpPr txBox="1"/>
          <p:nvPr/>
        </p:nvSpPr>
        <p:spPr>
          <a:xfrm>
            <a:off x="5443852" y="5730807"/>
            <a:ext cx="130035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/>
              <a:t>로그인 성공 시</a:t>
            </a:r>
            <a:endParaRPr lang="en-US" altLang="ko-KR" sz="1000"/>
          </a:p>
          <a:p>
            <a:pPr algn="ctr"/>
            <a:r>
              <a:rPr lang="ko-KR" altLang="en-US" sz="1000"/>
              <a:t>메인 화면으로 이동</a:t>
            </a:r>
            <a:endParaRPr lang="en-US" altLang="ko-KR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914C7E-B159-4F8C-8EB9-46374FE23624}"/>
              </a:ext>
            </a:extLst>
          </p:cNvPr>
          <p:cNvSpPr txBox="1"/>
          <p:nvPr/>
        </p:nvSpPr>
        <p:spPr>
          <a:xfrm>
            <a:off x="1125656" y="2668410"/>
            <a:ext cx="242957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latin typeface="넥슨Lv2고딕" panose="00000500000000000000" pitchFamily="2" charset="-127"/>
                <a:ea typeface="넥슨Lv2고딕" panose="00000500000000000000" pitchFamily="2" charset="-127"/>
              </a:rPr>
              <a:t>Safety Chemical Warehouse Keeper</a:t>
            </a:r>
            <a:endParaRPr lang="ko-KR" altLang="en-US" sz="90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A40A28B-ABEF-4758-BD4B-01100F164D54}"/>
              </a:ext>
            </a:extLst>
          </p:cNvPr>
          <p:cNvSpPr/>
          <p:nvPr/>
        </p:nvSpPr>
        <p:spPr>
          <a:xfrm>
            <a:off x="1230808" y="3137602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sam0909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7E02B34-1D16-4345-A6C6-9BD4A3930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38" y="3202725"/>
            <a:ext cx="186603" cy="195195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88044B8-A97D-411C-9D75-1B6372173017}"/>
              </a:ext>
            </a:extLst>
          </p:cNvPr>
          <p:cNvSpPr/>
          <p:nvPr/>
        </p:nvSpPr>
        <p:spPr>
          <a:xfrm>
            <a:off x="1238821" y="3528167"/>
            <a:ext cx="2211951" cy="325442"/>
          </a:xfrm>
          <a:prstGeom prst="roundRect">
            <a:avLst>
              <a:gd name="adj" fmla="val 4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rgbClr val="838383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     *********</a:t>
            </a:r>
            <a:endParaRPr lang="ko-KR" altLang="en-US" sz="800">
              <a:solidFill>
                <a:srgbClr val="838383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6367DDC-32C3-4CF8-B9BE-716F6CD58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36" y="3590215"/>
            <a:ext cx="192482" cy="201345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BFE6B9B-B1AF-44DF-A548-835896905FA5}"/>
              </a:ext>
            </a:extLst>
          </p:cNvPr>
          <p:cNvSpPr/>
          <p:nvPr/>
        </p:nvSpPr>
        <p:spPr>
          <a:xfrm>
            <a:off x="1222786" y="3954126"/>
            <a:ext cx="2211951" cy="325442"/>
          </a:xfrm>
          <a:prstGeom prst="roundRect">
            <a:avLst>
              <a:gd name="adj" fmla="val 46102"/>
            </a:avLst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E179C3D3-6331-42AD-81AB-5D931F07D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14" y="1556869"/>
            <a:ext cx="1500661" cy="1500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25B44C-C7C8-4FDC-81E1-A1BEE1C4D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32" y="4116847"/>
            <a:ext cx="186932" cy="242769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AB52B586-966A-471C-A6E4-BA4E0A169703}"/>
              </a:ext>
            </a:extLst>
          </p:cNvPr>
          <p:cNvSpPr/>
          <p:nvPr/>
        </p:nvSpPr>
        <p:spPr>
          <a:xfrm>
            <a:off x="4591293" y="942695"/>
            <a:ext cx="3008646" cy="114769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50EBB39-AB99-4B5B-A3A0-126E264D66F5}"/>
              </a:ext>
            </a:extLst>
          </p:cNvPr>
          <p:cNvSpPr>
            <a:spLocks noChangeAspect="1"/>
          </p:cNvSpPr>
          <p:nvPr/>
        </p:nvSpPr>
        <p:spPr>
          <a:xfrm>
            <a:off x="4589707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E096A4E-0119-4F70-8426-DC1A6A13CE9B}"/>
              </a:ext>
            </a:extLst>
          </p:cNvPr>
          <p:cNvSpPr/>
          <p:nvPr/>
        </p:nvSpPr>
        <p:spPr>
          <a:xfrm>
            <a:off x="6169602" y="229084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</a:endParaRPr>
          </a:p>
          <a:p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창고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</a:rPr>
              <a:t>입출입</a:t>
            </a:r>
            <a:endParaRPr lang="ko-KR" altLang="en-US" sz="9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065A8-3B44-4D6B-8D93-3EEDB2E66D65}"/>
              </a:ext>
            </a:extLst>
          </p:cNvPr>
          <p:cNvSpPr txBox="1"/>
          <p:nvPr/>
        </p:nvSpPr>
        <p:spPr>
          <a:xfrm>
            <a:off x="4678597" y="1652299"/>
            <a:ext cx="243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S-CHEMI</a:t>
            </a:r>
          </a:p>
          <a:p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빠르고 안전한</a:t>
            </a:r>
            <a:r>
              <a:rPr lang="en-US" altLang="ko-KR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재고 관리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6952F9E-7D67-4933-95CD-28727513E3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75" y="2554508"/>
            <a:ext cx="617895" cy="617895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755DE63-CE3E-4F2C-9578-72E9A05E4BA4}"/>
              </a:ext>
            </a:extLst>
          </p:cNvPr>
          <p:cNvSpPr/>
          <p:nvPr/>
        </p:nvSpPr>
        <p:spPr>
          <a:xfrm>
            <a:off x="4757518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</a:endParaRPr>
          </a:p>
          <a:p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입고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A1A6B43F-CA14-46C7-9856-0732B41A3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11" y="4174200"/>
            <a:ext cx="617895" cy="617895"/>
          </a:xfrm>
          <a:prstGeom prst="rect">
            <a:avLst/>
          </a:prstGeom>
        </p:spPr>
      </p:pic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66FF187-8469-49BB-8E82-0BAF1943DC64}"/>
              </a:ext>
            </a:extLst>
          </p:cNvPr>
          <p:cNvSpPr/>
          <p:nvPr/>
        </p:nvSpPr>
        <p:spPr>
          <a:xfrm>
            <a:off x="6169602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</a:endParaRPr>
          </a:p>
          <a:p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출고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FE730C0A-7700-459A-8DAF-6B83A394CB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89" y="4174200"/>
            <a:ext cx="571868" cy="571868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FD75859-FEEE-47F5-B9A3-1810ECD587A5}"/>
              </a:ext>
            </a:extLst>
          </p:cNvPr>
          <p:cNvSpPr/>
          <p:nvPr/>
        </p:nvSpPr>
        <p:spPr>
          <a:xfrm>
            <a:off x="4759533" y="2550558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회원 정보 수정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A67139F-CB61-44EF-967B-4F002E4D0524}"/>
              </a:ext>
            </a:extLst>
          </p:cNvPr>
          <p:cNvSpPr/>
          <p:nvPr/>
        </p:nvSpPr>
        <p:spPr>
          <a:xfrm>
            <a:off x="4759533" y="3078653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로그아웃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2146CB5D-4C77-427E-9884-C70F4E3CE53E}"/>
              </a:ext>
            </a:extLst>
          </p:cNvPr>
          <p:cNvCxnSpPr>
            <a:cxnSpLocks/>
            <a:stCxn id="6" idx="3"/>
            <a:endCxn id="65" idx="1"/>
          </p:cNvCxnSpPr>
          <p:nvPr/>
        </p:nvCxnSpPr>
        <p:spPr>
          <a:xfrm flipV="1">
            <a:off x="3202164" y="3195688"/>
            <a:ext cx="1387543" cy="1042544"/>
          </a:xfrm>
          <a:prstGeom prst="bentConnector3">
            <a:avLst>
              <a:gd name="adj1" fmla="val 71532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03B0F-5F8D-4FA1-A28E-23277FBF3AC4}"/>
              </a:ext>
            </a:extLst>
          </p:cNvPr>
          <p:cNvSpPr txBox="1"/>
          <p:nvPr/>
        </p:nvSpPr>
        <p:spPr>
          <a:xfrm>
            <a:off x="4643845" y="3198168"/>
            <a:ext cx="29043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256563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B3905A-347F-41BD-8243-D8334AC3604C}"/>
              </a:ext>
            </a:extLst>
          </p:cNvPr>
          <p:cNvSpPr/>
          <p:nvPr/>
        </p:nvSpPr>
        <p:spPr>
          <a:xfrm>
            <a:off x="832308" y="942695"/>
            <a:ext cx="3008646" cy="1147690"/>
          </a:xfrm>
          <a:prstGeom prst="rect">
            <a:avLst/>
          </a:prstGeom>
          <a:solidFill>
            <a:srgbClr val="5C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355B76-0478-4EC1-8D1D-2C9F0F42061C}"/>
              </a:ext>
            </a:extLst>
          </p:cNvPr>
          <p:cNvSpPr>
            <a:spLocks noChangeAspect="1"/>
          </p:cNvSpPr>
          <p:nvPr/>
        </p:nvSpPr>
        <p:spPr>
          <a:xfrm>
            <a:off x="830722" y="939425"/>
            <a:ext cx="3008646" cy="451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FA44BE-C121-4215-A535-8B60F8B46D82}"/>
              </a:ext>
            </a:extLst>
          </p:cNvPr>
          <p:cNvSpPr/>
          <p:nvPr/>
        </p:nvSpPr>
        <p:spPr>
          <a:xfrm>
            <a:off x="52253" y="60963"/>
            <a:ext cx="12087498" cy="387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B1A872A-C0ED-4A43-BE28-9C25738D781E}"/>
              </a:ext>
            </a:extLst>
          </p:cNvPr>
          <p:cNvSpPr/>
          <p:nvPr/>
        </p:nvSpPr>
        <p:spPr>
          <a:xfrm>
            <a:off x="2410617" y="2290848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</a:endParaRPr>
          </a:p>
          <a:p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창고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</a:rPr>
              <a:t>입출입</a:t>
            </a:r>
            <a:endParaRPr lang="ko-KR" altLang="en-US" sz="9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F7C4A-C849-474A-899F-ABDAAB44365B}"/>
              </a:ext>
            </a:extLst>
          </p:cNvPr>
          <p:cNvSpPr txBox="1"/>
          <p:nvPr/>
        </p:nvSpPr>
        <p:spPr>
          <a:xfrm>
            <a:off x="919612" y="1652299"/>
            <a:ext cx="2436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S-CHEMI</a:t>
            </a:r>
          </a:p>
          <a:p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빠르고 안전한</a:t>
            </a:r>
            <a:r>
              <a:rPr lang="en-US" altLang="ko-KR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재고 관리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3098400-76C7-4F13-B8D4-BE4086755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90" y="2554508"/>
            <a:ext cx="617895" cy="617895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7A62351-BFB0-466C-899B-6B7E24F5ADBD}"/>
              </a:ext>
            </a:extLst>
          </p:cNvPr>
          <p:cNvSpPr/>
          <p:nvPr/>
        </p:nvSpPr>
        <p:spPr>
          <a:xfrm>
            <a:off x="998533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</a:endParaRPr>
          </a:p>
          <a:p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입고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33AE79A-ED03-4357-B165-44BB69B5D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26" y="4174200"/>
            <a:ext cx="617895" cy="617895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9693C71-599D-41AF-9804-910B875BFA16}"/>
              </a:ext>
            </a:extLst>
          </p:cNvPr>
          <p:cNvSpPr/>
          <p:nvPr/>
        </p:nvSpPr>
        <p:spPr>
          <a:xfrm>
            <a:off x="2410617" y="3853609"/>
            <a:ext cx="1239842" cy="1376387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rgbClr val="838383"/>
              </a:solidFill>
            </a:endParaRPr>
          </a:p>
          <a:p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endParaRPr lang="en-US" altLang="ko-KR" sz="900">
              <a:solidFill>
                <a:srgbClr val="838383"/>
              </a:solidFill>
            </a:endParaRPr>
          </a:p>
          <a:p>
            <a:pPr algn="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출고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88F390-63C4-4A41-AC0D-2ADFBF44B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04" y="4174200"/>
            <a:ext cx="571868" cy="571868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2C7742A-A47A-45B0-B9FE-BFD71C31F4FD}"/>
              </a:ext>
            </a:extLst>
          </p:cNvPr>
          <p:cNvSpPr/>
          <p:nvPr/>
        </p:nvSpPr>
        <p:spPr>
          <a:xfrm>
            <a:off x="1000548" y="2550558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회원 정보 수정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B9E5A50-12E7-4479-A5E9-86D26F2027D3}"/>
              </a:ext>
            </a:extLst>
          </p:cNvPr>
          <p:cNvSpPr/>
          <p:nvPr/>
        </p:nvSpPr>
        <p:spPr>
          <a:xfrm>
            <a:off x="1000548" y="3078653"/>
            <a:ext cx="1239842" cy="453230"/>
          </a:xfrm>
          <a:prstGeom prst="roundRect">
            <a:avLst>
              <a:gd name="adj" fmla="val 183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rPr>
              <a:t>로그아웃</a:t>
            </a:r>
            <a:endParaRPr lang="en-US" altLang="ko-KR" sz="9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8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03B0F-5F8D-4FA1-A28E-23277FBF3AC4}"/>
              </a:ext>
            </a:extLst>
          </p:cNvPr>
          <p:cNvSpPr txBox="1"/>
          <p:nvPr/>
        </p:nvSpPr>
        <p:spPr>
          <a:xfrm>
            <a:off x="3746625" y="3198167"/>
            <a:ext cx="4698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/>
              <a:t>회원 정보 수정 화면</a:t>
            </a:r>
          </a:p>
        </p:txBody>
      </p:sp>
    </p:spTree>
    <p:extLst>
      <p:ext uri="{BB962C8B-B14F-4D97-AF65-F5344CB8AC3E}">
        <p14:creationId xmlns:p14="http://schemas.microsoft.com/office/powerpoint/2010/main" val="18869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A464F9179B0A646B901B34545054D14" ma:contentTypeVersion="0" ma:contentTypeDescription="새 문서를 만듭니다." ma:contentTypeScope="" ma:versionID="874f62ccd22e7f4ac3105f136b2cb6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bb3ca99e2e42e606b9fd31e3d16c7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56B250-9AA8-45C8-A645-F8EF2B02ECBD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A507AB-9346-4C91-A7BD-548078C932FC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EE2973-412D-4DE3-9836-1DAEAC98A7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1256</Words>
  <Application>Microsoft Office PowerPoint</Application>
  <PresentationFormat>와이드스크린</PresentationFormat>
  <Paragraphs>852</Paragraphs>
  <Slides>32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넥슨Lv2고딕</vt:lpstr>
      <vt:lpstr>넥슨Lv2고딕 Light</vt:lpstr>
      <vt:lpstr>넥슨Lv2고딕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김주영</dc:creator>
  <cp:lastModifiedBy>김주영</cp:lastModifiedBy>
  <cp:revision>22</cp:revision>
  <dcterms:created xsi:type="dcterms:W3CDTF">2021-03-30T11:58:44Z</dcterms:created>
  <dcterms:modified xsi:type="dcterms:W3CDTF">2021-04-08T09:38:17Z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0x010100EA464F9179B0A646B901B34545054D14</vt:lpwstr>
  </property>
</Properties>
</file>