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58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DAE3F3"/>
    <a:srgbClr val="F7F7F7"/>
    <a:srgbClr val="FFFFFF"/>
    <a:srgbClr val="C7C7C7"/>
    <a:srgbClr val="5C8EFF"/>
    <a:srgbClr val="F2F2F2"/>
    <a:srgbClr val="ECECEC"/>
    <a:srgbClr val="E6E6E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2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F723D-398F-4771-9297-F2ED7C84DDD0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4D079-E399-471D-B768-0416F4E9A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D907-D639-4E5F-91FA-98B2251D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F1158-3F21-4116-8717-E016C800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7002A-BB2B-4592-903A-B9EB81FC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8C8F6-C457-45AE-B167-208C3699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E65D0-31F9-4EEA-AEA2-0A32A46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2389F-BCD7-439C-99B2-D65C19F2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904B3-4DC7-4B6A-B370-39E086C0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F81C9-0AD4-451F-838D-00C21DB7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18791-7B8E-45B0-AC16-619E6C0F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6B5ED-CCA6-4E2E-9B12-748CA25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5FA78-F94B-4E6A-9D15-D40CEC081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80217-96E3-475D-B55A-204C17D6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8E70-7EE4-4461-A473-9018E495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630F2-4B2A-4889-9AEC-53EABB8D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B4FA4-57DE-4203-9CB2-2E37E3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7ED7-5FB6-4DDF-8902-46C07C5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8860E-6E99-4ABE-A82C-517A0096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00DFB-2B54-4157-9CE2-35D95632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C771D-3243-4A5F-836C-73E8351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858C4-E632-40B0-B67E-E7393E8E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5BA5-AADA-4291-AAE3-0240DBE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B911-A513-4CA4-9E0F-0AB99B1C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DC681-7059-4DE1-9E16-CCE65BC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374CB-9AA7-485F-B4D5-109BD954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87045-A238-4300-B8AA-2D67435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2F2F-ECD3-446D-BA3B-4952FB56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4B254-9FD4-4238-AE78-274B09E99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CE5CE-6B2B-4E2E-B70D-BC8D9950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19612-3B1D-4D2E-9CD3-2D33B5A9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3EB1E-CE67-44DF-8A30-B9E66942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A6440-9A14-4611-B24F-AA9B20E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4531-7F54-44D1-863B-65EBC8AA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682B9-258C-43EF-A11F-F9C87DF6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9EFB5-7BC2-4C2D-B7C9-9E4DB792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F003A-C377-416C-B042-2EC99A6B5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C4EAF-3CBF-4D91-B0C8-FF973B16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3397D-B423-4E21-8053-C45718F7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A5160-B752-4ACB-A1D1-5881B7DE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DE7E0-A734-4CDF-940C-6405E952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D340-89EE-4955-80BC-31C75BCA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7B3E5-36D9-4359-B1A6-60E2907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B6868-CA11-42D2-9D2D-2C1C1ED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BA418-3E70-4888-96EC-9066B354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95752-F84F-483B-812B-1DDF9E07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BD488-1541-4300-8889-BF7C1B9D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9D74C-7756-461F-A620-9D688D6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573D-BB53-48BF-9C02-E726FB9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41BF5-4954-455F-811B-EB4A1080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BF29C-25C1-472C-BE3F-7D1979B7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5DAB-1021-485A-A08D-982BF2C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CF83C-7E49-4048-88FA-A2C02367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30CD9-2E84-47C9-A27A-D06DECFA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8DE4D-9105-44DA-9D19-1996B6FC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5A8C0-4F87-4B6B-87C3-EA16896BC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FF5E6-BEC1-45EF-8D2E-8DF944B7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E5EAD-226B-42EC-9E9F-6728794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9E74-4A44-4C3B-8BD0-6D650953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D9F28-B440-4316-BBE8-31BB366A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75E36-C23C-492A-BBC6-B0C756D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B77B-20A6-4E67-90BC-FA9CCC49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4D9E0-7779-41B3-8448-58CF77B5A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099E-4B5D-4073-905E-80E5DA2F3CE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6090-E61D-4C84-8611-D113C9A4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C66A2-D64A-47FE-9687-7B24C43B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3655-6899-4A72-924C-A9A5AB2D6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4EC82E-0FB4-4EB0-B98A-99789BBE0193}"/>
              </a:ext>
            </a:extLst>
          </p:cNvPr>
          <p:cNvGrpSpPr/>
          <p:nvPr/>
        </p:nvGrpSpPr>
        <p:grpSpPr>
          <a:xfrm>
            <a:off x="156433" y="108321"/>
            <a:ext cx="11898000" cy="6611794"/>
            <a:chOff x="156433" y="108321"/>
            <a:chExt cx="11898000" cy="66117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17CA632-D4B6-498F-B862-8CB3805B3B72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5090BE-108E-4E22-9B8F-516BE307CA2D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1CBD3B45-4E9E-476C-B658-915C0F5B56C3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B13658-F777-4750-A648-88D48F82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A8A250E-ADB1-45B3-B520-D248C697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A97595A-F889-4308-8700-65E5F391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</p:grpSp>
      <p:pic>
        <p:nvPicPr>
          <p:cNvPr id="15" name="그림 4">
            <a:extLst>
              <a:ext uri="{FF2B5EF4-FFF2-40B4-BE49-F238E27FC236}">
                <a16:creationId xmlns:a16="http://schemas.microsoft.com/office/drawing/2014/main" id="{98F7116E-BDA7-412D-91C2-5E3CF7A3E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940" r="599" b="29341"/>
          <a:stretch/>
        </p:blipFill>
        <p:spPr>
          <a:xfrm>
            <a:off x="4785859" y="1462436"/>
            <a:ext cx="2620281" cy="106836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04B60C-8C70-4E57-AEA5-B3AED43EC852}"/>
              </a:ext>
            </a:extLst>
          </p:cNvPr>
          <p:cNvSpPr/>
          <p:nvPr/>
        </p:nvSpPr>
        <p:spPr>
          <a:xfrm>
            <a:off x="4604512" y="3044198"/>
            <a:ext cx="2982976" cy="565774"/>
          </a:xfrm>
          <a:prstGeom prst="roundRect">
            <a:avLst>
              <a:gd name="adj" fmla="val 4804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0651DC-6682-4A20-850E-15C8C4F7FF7B}"/>
              </a:ext>
            </a:extLst>
          </p:cNvPr>
          <p:cNvSpPr/>
          <p:nvPr/>
        </p:nvSpPr>
        <p:spPr>
          <a:xfrm>
            <a:off x="4604512" y="3745785"/>
            <a:ext cx="2982976" cy="565774"/>
          </a:xfrm>
          <a:prstGeom prst="roundRect">
            <a:avLst>
              <a:gd name="adj" fmla="val 4804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851F49-631D-490B-892F-F5BC3B899C04}"/>
              </a:ext>
            </a:extLst>
          </p:cNvPr>
          <p:cNvSpPr/>
          <p:nvPr/>
        </p:nvSpPr>
        <p:spPr>
          <a:xfrm>
            <a:off x="4611768" y="4550870"/>
            <a:ext cx="2982976" cy="565773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330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업체목록</a:t>
              </a:r>
            </a:p>
          </p:txBody>
        </p:sp>
      </p:grpSp>
      <p:pic>
        <p:nvPicPr>
          <p:cNvPr id="3" name="그림 8">
            <a:extLst>
              <a:ext uri="{FF2B5EF4-FFF2-40B4-BE49-F238E27FC236}">
                <a16:creationId xmlns:a16="http://schemas.microsoft.com/office/drawing/2014/main" id="{332FFC7F-9F68-4DF6-A086-3E4AB83E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37" name="표 51">
            <a:extLst>
              <a:ext uri="{FF2B5EF4-FFF2-40B4-BE49-F238E27FC236}">
                <a16:creationId xmlns:a16="http://schemas.microsoft.com/office/drawing/2014/main" id="{2D57B369-EA21-440D-A9A7-20885A792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08735"/>
              </p:ext>
            </p:extLst>
          </p:nvPr>
        </p:nvGraphicFramePr>
        <p:xfrm>
          <a:off x="2622012" y="2187196"/>
          <a:ext cx="8750910" cy="38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31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161142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3116531">
                  <a:extLst>
                    <a:ext uri="{9D8B030D-6E8A-4147-A177-3AD203B41FA5}">
                      <a16:colId xmlns:a16="http://schemas.microsoft.com/office/drawing/2014/main" val="859715510"/>
                    </a:ext>
                  </a:extLst>
                </a:gridCol>
                <a:gridCol w="1071820">
                  <a:extLst>
                    <a:ext uri="{9D8B030D-6E8A-4147-A177-3AD203B41FA5}">
                      <a16:colId xmlns:a16="http://schemas.microsoft.com/office/drawing/2014/main" val="396885546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업체 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업체 고유번호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관리자 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관리자 비밀번호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비고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2DED5E8-296C-4FD9-B350-8328AFE4C357}"/>
              </a:ext>
            </a:extLst>
          </p:cNvPr>
          <p:cNvGrpSpPr/>
          <p:nvPr/>
        </p:nvGrpSpPr>
        <p:grpSpPr>
          <a:xfrm>
            <a:off x="2420979" y="2102785"/>
            <a:ext cx="9104596" cy="1963478"/>
            <a:chOff x="2464524" y="1972150"/>
            <a:chExt cx="9104596" cy="1963478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7D3F5F0-B206-4C29-A4CC-1E23B064556A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53" y="2380900"/>
              <a:ext cx="90966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0A7B54D-3C29-495C-918A-4C2F4DE197AA}"/>
                </a:ext>
              </a:extLst>
            </p:cNvPr>
            <p:cNvSpPr/>
            <p:nvPr/>
          </p:nvSpPr>
          <p:spPr>
            <a:xfrm>
              <a:off x="2464524" y="1972150"/>
              <a:ext cx="9096610" cy="1963478"/>
            </a:xfrm>
            <a:prstGeom prst="roundRect">
              <a:avLst>
                <a:gd name="adj" fmla="val 45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513953-F8A8-4463-904D-7FBFCD35292F}"/>
              </a:ext>
            </a:extLst>
          </p:cNvPr>
          <p:cNvSpPr txBox="1"/>
          <p:nvPr/>
        </p:nvSpPr>
        <p:spPr>
          <a:xfrm>
            <a:off x="6086612" y="30474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목록이 없습니다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C35EA-AE37-4672-9CFE-E59018E943C7}"/>
              </a:ext>
            </a:extLst>
          </p:cNvPr>
          <p:cNvSpPr txBox="1"/>
          <p:nvPr/>
        </p:nvSpPr>
        <p:spPr>
          <a:xfrm>
            <a:off x="6128875" y="5727117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&gt;   &gt;&gt;</a:t>
            </a:r>
            <a:endParaRPr lang="ko-KR" altLang="en-US" sz="15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E4D0C4-BF9A-43FC-AAEE-E73137B853A0}"/>
              </a:ext>
            </a:extLst>
          </p:cNvPr>
          <p:cNvSpPr/>
          <p:nvPr/>
        </p:nvSpPr>
        <p:spPr>
          <a:xfrm>
            <a:off x="10682197" y="1559375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 dirty="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40CC5-6077-4AC8-97C8-0F65B183FA10}"/>
              </a:ext>
            </a:extLst>
          </p:cNvPr>
          <p:cNvSpPr txBox="1"/>
          <p:nvPr/>
        </p:nvSpPr>
        <p:spPr>
          <a:xfrm>
            <a:off x="2262445" y="943222"/>
            <a:ext cx="1688283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업체 목록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7144F-1B9B-4BAA-9A22-299F595B7211}"/>
              </a:ext>
            </a:extLst>
          </p:cNvPr>
          <p:cNvSpPr txBox="1"/>
          <p:nvPr/>
        </p:nvSpPr>
        <p:spPr>
          <a:xfrm>
            <a:off x="2309871" y="1434791"/>
            <a:ext cx="10534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C8EFF"/>
                </a:solidFill>
                <a:latin typeface="맑은 고딕"/>
                <a:ea typeface="Noto Sans KR"/>
              </a:rPr>
              <a:t>Company List</a:t>
            </a:r>
          </a:p>
        </p:txBody>
      </p:sp>
    </p:spTree>
    <p:extLst>
      <p:ext uri="{BB962C8B-B14F-4D97-AF65-F5344CB8AC3E}">
        <p14:creationId xmlns:p14="http://schemas.microsoft.com/office/powerpoint/2010/main" val="13282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업체목록</a:t>
              </a:r>
              <a:endParaRPr lang="ko-KR" altLang="en-US" sz="1300" dirty="0">
                <a:solidFill>
                  <a:schemeClr val="tx2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2" name="그림 8">
            <a:extLst>
              <a:ext uri="{FF2B5EF4-FFF2-40B4-BE49-F238E27FC236}">
                <a16:creationId xmlns:a16="http://schemas.microsoft.com/office/drawing/2014/main" id="{482B8620-4484-4362-9CF4-461479FE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6142F-D539-4B6A-BE12-291D2CDF921B}"/>
              </a:ext>
            </a:extLst>
          </p:cNvPr>
          <p:cNvSpPr txBox="1"/>
          <p:nvPr/>
        </p:nvSpPr>
        <p:spPr>
          <a:xfrm>
            <a:off x="2879186" y="2202763"/>
            <a:ext cx="1107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업체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5C2E868-FAB8-4F97-A9CD-CE57AA648F22}"/>
              </a:ext>
            </a:extLst>
          </p:cNvPr>
          <p:cNvSpPr/>
          <p:nvPr/>
        </p:nvSpPr>
        <p:spPr>
          <a:xfrm>
            <a:off x="2995145" y="4613836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B3C00-2B48-4C1D-8E0E-0CFA239CCF84}"/>
              </a:ext>
            </a:extLst>
          </p:cNvPr>
          <p:cNvSpPr txBox="1"/>
          <p:nvPr/>
        </p:nvSpPr>
        <p:spPr>
          <a:xfrm>
            <a:off x="2885417" y="4300338"/>
            <a:ext cx="1101765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주소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Noto Sans KR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889F3FB-753F-4089-943A-D20BEF18F7E9}"/>
              </a:ext>
            </a:extLst>
          </p:cNvPr>
          <p:cNvSpPr/>
          <p:nvPr/>
        </p:nvSpPr>
        <p:spPr>
          <a:xfrm>
            <a:off x="6415421" y="4610009"/>
            <a:ext cx="3275101" cy="342889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11528FF-B67F-4E28-81F1-AE38BC3421F5}"/>
              </a:ext>
            </a:extLst>
          </p:cNvPr>
          <p:cNvSpPr/>
          <p:nvPr/>
        </p:nvSpPr>
        <p:spPr>
          <a:xfrm>
            <a:off x="2988914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A5480-E734-4DB3-9BDC-A33BE23144CB}"/>
              </a:ext>
            </a:extLst>
          </p:cNvPr>
          <p:cNvSpPr txBox="1"/>
          <p:nvPr/>
        </p:nvSpPr>
        <p:spPr>
          <a:xfrm>
            <a:off x="2879186" y="3287403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관리자 아이디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04A1012-A03C-4DD1-9BA8-42BD53693AAB}"/>
              </a:ext>
            </a:extLst>
          </p:cNvPr>
          <p:cNvSpPr/>
          <p:nvPr/>
        </p:nvSpPr>
        <p:spPr>
          <a:xfrm>
            <a:off x="2988914" y="2518591"/>
            <a:ext cx="3281332" cy="34468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459DEA-727E-4939-BF61-8FD1302F2E56}"/>
              </a:ext>
            </a:extLst>
          </p:cNvPr>
          <p:cNvSpPr/>
          <p:nvPr/>
        </p:nvSpPr>
        <p:spPr>
          <a:xfrm>
            <a:off x="6409190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CC0C5-639B-4264-9650-95B415876823}"/>
              </a:ext>
            </a:extLst>
          </p:cNvPr>
          <p:cNvSpPr txBox="1"/>
          <p:nvPr/>
        </p:nvSpPr>
        <p:spPr>
          <a:xfrm>
            <a:off x="6299462" y="3287403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관리자 비밀번호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065D60-5621-4BF7-BBF7-7F6E3E4ACB44}"/>
              </a:ext>
            </a:extLst>
          </p:cNvPr>
          <p:cNvSpPr txBox="1"/>
          <p:nvPr/>
        </p:nvSpPr>
        <p:spPr>
          <a:xfrm>
            <a:off x="6299462" y="4300338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300" dirty="0">
                <a:latin typeface="Noto Sans KR" panose="020B0500000000000000" pitchFamily="34" charset="-127"/>
                <a:ea typeface="Noto Sans KR"/>
              </a:rPr>
              <a:t>비고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3F4A55B-5F0E-45EE-937C-48B7218312D5}"/>
              </a:ext>
            </a:extLst>
          </p:cNvPr>
          <p:cNvSpPr/>
          <p:nvPr/>
        </p:nvSpPr>
        <p:spPr>
          <a:xfrm>
            <a:off x="10191569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  <a:endParaRPr lang="ko-KR" altLang="en-US" sz="1500" b="1" dirty="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C31DA8C-657F-4468-A5FB-3F557BC2E9DF}"/>
              </a:ext>
            </a:extLst>
          </p:cNvPr>
          <p:cNvSpPr/>
          <p:nvPr/>
        </p:nvSpPr>
        <p:spPr>
          <a:xfrm>
            <a:off x="9268833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  <a:endParaRPr lang="ko-KR" altLang="en-US" sz="1500" b="1" dirty="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01E08-2965-4B08-8CBA-2B5E366BCE49}"/>
              </a:ext>
            </a:extLst>
          </p:cNvPr>
          <p:cNvSpPr txBox="1"/>
          <p:nvPr/>
        </p:nvSpPr>
        <p:spPr>
          <a:xfrm>
            <a:off x="2262445" y="943222"/>
            <a:ext cx="1688283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업체 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BCCC7-3D2F-42F7-8E14-F7F77FA6C40D}"/>
              </a:ext>
            </a:extLst>
          </p:cNvPr>
          <p:cNvSpPr txBox="1"/>
          <p:nvPr/>
        </p:nvSpPr>
        <p:spPr>
          <a:xfrm>
            <a:off x="2309871" y="1434791"/>
            <a:ext cx="1335622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C8EFF"/>
                </a:solidFill>
                <a:latin typeface="맑은 고딕"/>
                <a:ea typeface="Noto Sans KR"/>
              </a:rPr>
              <a:t>Register company</a:t>
            </a:r>
          </a:p>
        </p:txBody>
      </p:sp>
    </p:spTree>
    <p:extLst>
      <p:ext uri="{BB962C8B-B14F-4D97-AF65-F5344CB8AC3E}">
        <p14:creationId xmlns:p14="http://schemas.microsoft.com/office/powerpoint/2010/main" val="194746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업체목록</a:t>
              </a: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DCD4237-B0AF-49EC-907E-79F626212EA2}"/>
              </a:ext>
            </a:extLst>
          </p:cNvPr>
          <p:cNvCxnSpPr>
            <a:cxnSpLocks/>
          </p:cNvCxnSpPr>
          <p:nvPr/>
        </p:nvCxnSpPr>
        <p:spPr>
          <a:xfrm>
            <a:off x="2428908" y="2511535"/>
            <a:ext cx="90966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8">
            <a:extLst>
              <a:ext uri="{FF2B5EF4-FFF2-40B4-BE49-F238E27FC236}">
                <a16:creationId xmlns:a16="http://schemas.microsoft.com/office/drawing/2014/main" id="{AD144F7A-D773-49E1-931D-52635675F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graphicFrame>
        <p:nvGraphicFramePr>
          <p:cNvPr id="35" name="표 51">
            <a:extLst>
              <a:ext uri="{FF2B5EF4-FFF2-40B4-BE49-F238E27FC236}">
                <a16:creationId xmlns:a16="http://schemas.microsoft.com/office/drawing/2014/main" id="{4C3A3DAA-7190-42E9-AEC1-93B74419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427"/>
              </p:ext>
            </p:extLst>
          </p:nvPr>
        </p:nvGraphicFramePr>
        <p:xfrm>
          <a:off x="2622012" y="2187196"/>
          <a:ext cx="8750910" cy="232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31">
                  <a:extLst>
                    <a:ext uri="{9D8B030D-6E8A-4147-A177-3AD203B41FA5}">
                      <a16:colId xmlns:a16="http://schemas.microsoft.com/office/drawing/2014/main" val="307397363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3792565758"/>
                    </a:ext>
                  </a:extLst>
                </a:gridCol>
                <a:gridCol w="1161142">
                  <a:extLst>
                    <a:ext uri="{9D8B030D-6E8A-4147-A177-3AD203B41FA5}">
                      <a16:colId xmlns:a16="http://schemas.microsoft.com/office/drawing/2014/main" val="13536436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92107649"/>
                    </a:ext>
                  </a:extLst>
                </a:gridCol>
                <a:gridCol w="3116531">
                  <a:extLst>
                    <a:ext uri="{9D8B030D-6E8A-4147-A177-3AD203B41FA5}">
                      <a16:colId xmlns:a16="http://schemas.microsoft.com/office/drawing/2014/main" val="859715510"/>
                    </a:ext>
                  </a:extLst>
                </a:gridCol>
                <a:gridCol w="1071820">
                  <a:extLst>
                    <a:ext uri="{9D8B030D-6E8A-4147-A177-3AD203B41FA5}">
                      <a16:colId xmlns:a16="http://schemas.microsoft.com/office/drawing/2014/main" val="396885546"/>
                    </a:ext>
                  </a:extLst>
                </a:gridCol>
              </a:tblGrid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업체 이름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업체 고유번호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관리자 아이디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관리자 비밀번호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비고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21212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삼성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65AF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sam06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sam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 중구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88308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LG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451D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lg02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!lg*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 강남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74556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롯데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4SD6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lot08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!lot**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인천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47111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현대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7VSD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hyun11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hyun10@@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서울 강북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92833"/>
                  </a:ext>
                </a:extLst>
              </a:tr>
              <a:tr h="387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SK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WR6S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sk00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sk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!!#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인천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365614"/>
                  </a:ext>
                </a:extLst>
              </a:tr>
            </a:tbl>
          </a:graphicData>
        </a:graphic>
      </p:graphicFrame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F797EDC-2960-4561-9D25-96C1C802ADFC}"/>
              </a:ext>
            </a:extLst>
          </p:cNvPr>
          <p:cNvSpPr/>
          <p:nvPr/>
        </p:nvSpPr>
        <p:spPr>
          <a:xfrm>
            <a:off x="2420979" y="2102784"/>
            <a:ext cx="9096610" cy="2409621"/>
          </a:xfrm>
          <a:prstGeom prst="roundRect">
            <a:avLst>
              <a:gd name="adj" fmla="val 458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D16B4-7E4B-4AA4-81FD-53D339771A94}"/>
              </a:ext>
            </a:extLst>
          </p:cNvPr>
          <p:cNvSpPr txBox="1"/>
          <p:nvPr/>
        </p:nvSpPr>
        <p:spPr>
          <a:xfrm>
            <a:off x="5456958" y="5727336"/>
            <a:ext cx="34451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&lt;&lt;   &lt;   </a:t>
            </a:r>
            <a:r>
              <a:rPr lang="en-US" altLang="ko-KR" sz="1500" u="sng" dirty="0"/>
              <a:t>1</a:t>
            </a:r>
            <a:r>
              <a:rPr lang="en-US" altLang="ko-KR" sz="1500" dirty="0"/>
              <a:t>   2   3   4   5   6   &gt;   &gt;&gt;</a:t>
            </a:r>
            <a:endParaRPr lang="ko-KR" altLang="en-US" sz="15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38C68F3-4629-44EF-846A-CAB5B95BFA6F}"/>
              </a:ext>
            </a:extLst>
          </p:cNvPr>
          <p:cNvSpPr/>
          <p:nvPr/>
        </p:nvSpPr>
        <p:spPr>
          <a:xfrm>
            <a:off x="10674211" y="1559375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/>
              </a:rPr>
              <a:t>추가</a:t>
            </a:r>
            <a:endParaRPr lang="ko-KR" altLang="en-US" sz="1500" b="1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5D40B-01B3-4959-A152-1D7E2EEEDE5E}"/>
              </a:ext>
            </a:extLst>
          </p:cNvPr>
          <p:cNvSpPr txBox="1"/>
          <p:nvPr/>
        </p:nvSpPr>
        <p:spPr>
          <a:xfrm>
            <a:off x="2262445" y="943222"/>
            <a:ext cx="1688283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/>
              </a:rPr>
              <a:t>업체 목록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9CEB87-674A-493A-AFCD-80D568879D40}"/>
              </a:ext>
            </a:extLst>
          </p:cNvPr>
          <p:cNvSpPr txBox="1"/>
          <p:nvPr/>
        </p:nvSpPr>
        <p:spPr>
          <a:xfrm>
            <a:off x="2309871" y="1434791"/>
            <a:ext cx="105349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C8EFF"/>
                </a:solidFill>
                <a:latin typeface="맑은 고딕"/>
                <a:ea typeface="Noto Sans KR"/>
              </a:rPr>
              <a:t>Company List</a:t>
            </a:r>
          </a:p>
        </p:txBody>
      </p:sp>
    </p:spTree>
    <p:extLst>
      <p:ext uri="{BB962C8B-B14F-4D97-AF65-F5344CB8AC3E}">
        <p14:creationId xmlns:p14="http://schemas.microsoft.com/office/powerpoint/2010/main" val="387810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AFAA9C-61BF-48FB-B992-7B199A570CC2}"/>
              </a:ext>
            </a:extLst>
          </p:cNvPr>
          <p:cNvGrpSpPr/>
          <p:nvPr/>
        </p:nvGrpSpPr>
        <p:grpSpPr>
          <a:xfrm>
            <a:off x="156433" y="108321"/>
            <a:ext cx="11898000" cy="6641358"/>
            <a:chOff x="156433" y="108321"/>
            <a:chExt cx="11898000" cy="6641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654DAD2-79E9-4291-B283-09528675D7A5}"/>
                </a:ext>
              </a:extLst>
            </p:cNvPr>
            <p:cNvGrpSpPr/>
            <p:nvPr/>
          </p:nvGrpSpPr>
          <p:grpSpPr>
            <a:xfrm>
              <a:off x="156433" y="108321"/>
              <a:ext cx="11898000" cy="6611794"/>
              <a:chOff x="156433" y="108321"/>
              <a:chExt cx="11898000" cy="661179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FC8C01-C9F8-47D4-BEAA-60A79BBC5754}"/>
                  </a:ext>
                </a:extLst>
              </p:cNvPr>
              <p:cNvSpPr/>
              <p:nvPr/>
            </p:nvSpPr>
            <p:spPr>
              <a:xfrm>
                <a:off x="188685" y="377371"/>
                <a:ext cx="11829143" cy="6342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위쪽 모서리 57">
                <a:extLst>
                  <a:ext uri="{FF2B5EF4-FFF2-40B4-BE49-F238E27FC236}">
                    <a16:creationId xmlns:a16="http://schemas.microsoft.com/office/drawing/2014/main" id="{2ED815B2-047B-4700-B6B6-1D237D3A3FE1}"/>
                  </a:ext>
                </a:extLst>
              </p:cNvPr>
              <p:cNvSpPr/>
              <p:nvPr/>
            </p:nvSpPr>
            <p:spPr>
              <a:xfrm>
                <a:off x="156433" y="108321"/>
                <a:ext cx="11898000" cy="501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7F42DE-7A38-4A27-B57E-7752892C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73" y="211329"/>
              <a:ext cx="319612" cy="31961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5F2B0EC-B9F5-48BF-BEEB-CF2C57D0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6605" y="211329"/>
              <a:ext cx="319612" cy="31961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6996B44-50B6-439A-9493-70E074F9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301" y="213819"/>
              <a:ext cx="307290" cy="30729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10F60C-082A-4452-AF8E-E1A8DF116FE6}"/>
                </a:ext>
              </a:extLst>
            </p:cNvPr>
            <p:cNvSpPr/>
            <p:nvPr/>
          </p:nvSpPr>
          <p:spPr>
            <a:xfrm>
              <a:off x="188686" y="609243"/>
              <a:ext cx="1764402" cy="61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한쪽 모서리 43">
              <a:extLst>
                <a:ext uri="{FF2B5EF4-FFF2-40B4-BE49-F238E27FC236}">
                  <a16:creationId xmlns:a16="http://schemas.microsoft.com/office/drawing/2014/main" id="{A0665D28-2D51-47C1-92B1-AE23F3CE139F}"/>
                </a:ext>
              </a:extLst>
            </p:cNvPr>
            <p:cNvSpPr/>
            <p:nvPr/>
          </p:nvSpPr>
          <p:spPr>
            <a:xfrm rot="16200000">
              <a:off x="-1688807" y="3119355"/>
              <a:ext cx="5776332" cy="1484316"/>
            </a:xfrm>
            <a:prstGeom prst="round1Rect">
              <a:avLst/>
            </a:prstGeom>
            <a:solidFill>
              <a:srgbClr val="5C8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64D579-C6B7-408D-BB6F-180A60C6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8" y="774395"/>
              <a:ext cx="1367325" cy="1367325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6110BC9-3AB4-4B07-8789-FB668C574B76}"/>
                </a:ext>
              </a:extLst>
            </p:cNvPr>
            <p:cNvSpPr/>
            <p:nvPr/>
          </p:nvSpPr>
          <p:spPr>
            <a:xfrm>
              <a:off x="614417" y="2965632"/>
              <a:ext cx="1496160" cy="473271"/>
            </a:xfrm>
            <a:prstGeom prst="roundRect">
              <a:avLst>
                <a:gd name="adj" fmla="val 44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A9DB1B-352B-4D46-9F1E-B447026C3D67}"/>
                </a:ext>
              </a:extLst>
            </p:cNvPr>
            <p:cNvSpPr txBox="1"/>
            <p:nvPr/>
          </p:nvSpPr>
          <p:spPr>
            <a:xfrm>
              <a:off x="819077" y="3055223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solidFill>
                    <a:schemeClr val="tx2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업체목록</a:t>
              </a:r>
            </a:p>
          </p:txBody>
        </p:sp>
      </p:grpSp>
      <p:pic>
        <p:nvPicPr>
          <p:cNvPr id="2" name="그림 8">
            <a:extLst>
              <a:ext uri="{FF2B5EF4-FFF2-40B4-BE49-F238E27FC236}">
                <a16:creationId xmlns:a16="http://schemas.microsoft.com/office/drawing/2014/main" id="{482B8620-4484-4362-9CF4-461479FE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2" y="6379028"/>
            <a:ext cx="261258" cy="23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6142F-D539-4B6A-BE12-291D2CDF921B}"/>
              </a:ext>
            </a:extLst>
          </p:cNvPr>
          <p:cNvSpPr txBox="1"/>
          <p:nvPr/>
        </p:nvSpPr>
        <p:spPr>
          <a:xfrm>
            <a:off x="2879186" y="2202763"/>
            <a:ext cx="1107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업체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5C2E868-FAB8-4F97-A9CD-CE57AA648F22}"/>
              </a:ext>
            </a:extLst>
          </p:cNvPr>
          <p:cNvSpPr/>
          <p:nvPr/>
        </p:nvSpPr>
        <p:spPr>
          <a:xfrm>
            <a:off x="2988914" y="4610009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 중구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B3C00-2B48-4C1D-8E0E-0CFA239CCF84}"/>
              </a:ext>
            </a:extLst>
          </p:cNvPr>
          <p:cNvSpPr txBox="1"/>
          <p:nvPr/>
        </p:nvSpPr>
        <p:spPr>
          <a:xfrm>
            <a:off x="2885417" y="4300338"/>
            <a:ext cx="1101765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주소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Noto Sans KR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889F3FB-753F-4089-943A-D20BEF18F7E9}"/>
              </a:ext>
            </a:extLst>
          </p:cNvPr>
          <p:cNvSpPr/>
          <p:nvPr/>
        </p:nvSpPr>
        <p:spPr>
          <a:xfrm>
            <a:off x="6415421" y="4610009"/>
            <a:ext cx="3275101" cy="342889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11528FF-B67F-4E28-81F1-AE38BC3421F5}"/>
              </a:ext>
            </a:extLst>
          </p:cNvPr>
          <p:cNvSpPr/>
          <p:nvPr/>
        </p:nvSpPr>
        <p:spPr>
          <a:xfrm>
            <a:off x="2988914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sam06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A5480-E734-4DB3-9BDC-A33BE23144CB}"/>
              </a:ext>
            </a:extLst>
          </p:cNvPr>
          <p:cNvSpPr txBox="1"/>
          <p:nvPr/>
        </p:nvSpPr>
        <p:spPr>
          <a:xfrm>
            <a:off x="2879186" y="3287403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관리자 아이디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DC81D3-7E0E-4588-863F-8BDA30AFB66F}"/>
              </a:ext>
            </a:extLst>
          </p:cNvPr>
          <p:cNvSpPr/>
          <p:nvPr/>
        </p:nvSpPr>
        <p:spPr>
          <a:xfrm>
            <a:off x="10191569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취소</a:t>
            </a:r>
            <a:endParaRPr lang="ko-KR" altLang="en-US" sz="1500" b="1" dirty="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04A1012-A03C-4DD1-9BA8-42BD53693AAB}"/>
              </a:ext>
            </a:extLst>
          </p:cNvPr>
          <p:cNvSpPr/>
          <p:nvPr/>
        </p:nvSpPr>
        <p:spPr>
          <a:xfrm>
            <a:off x="2988914" y="2518591"/>
            <a:ext cx="3281332" cy="344687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삼성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459DEA-727E-4939-BF61-8FD1302F2E56}"/>
              </a:ext>
            </a:extLst>
          </p:cNvPr>
          <p:cNvSpPr/>
          <p:nvPr/>
        </p:nvSpPr>
        <p:spPr>
          <a:xfrm>
            <a:off x="6409190" y="3600900"/>
            <a:ext cx="3281332" cy="342888"/>
          </a:xfrm>
          <a:prstGeom prst="roundRect">
            <a:avLst/>
          </a:prstGeom>
          <a:solidFill>
            <a:srgbClr val="F7F7F7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sam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CC0C5-639B-4264-9650-95B415876823}"/>
              </a:ext>
            </a:extLst>
          </p:cNvPr>
          <p:cNvSpPr txBox="1"/>
          <p:nvPr/>
        </p:nvSpPr>
        <p:spPr>
          <a:xfrm>
            <a:off x="6299462" y="3287403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300" dirty="0">
                <a:solidFill>
                  <a:srgbClr val="FF0000"/>
                </a:solidFill>
                <a:latin typeface="Noto Sans KR" panose="020B0500000000000000" pitchFamily="34" charset="-127"/>
                <a:ea typeface="Noto Sans KR"/>
              </a:rPr>
              <a:t>*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/>
              </a:rPr>
              <a:t>관리자 비밀번호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065D60-5621-4BF7-BBF7-7F6E3E4ACB44}"/>
              </a:ext>
            </a:extLst>
          </p:cNvPr>
          <p:cNvSpPr txBox="1"/>
          <p:nvPr/>
        </p:nvSpPr>
        <p:spPr>
          <a:xfrm>
            <a:off x="6299462" y="4300338"/>
            <a:ext cx="149616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300" dirty="0">
                <a:latin typeface="Noto Sans KR" panose="020B0500000000000000" pitchFamily="34" charset="-127"/>
                <a:ea typeface="Noto Sans KR"/>
              </a:rPr>
              <a:t>비고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6146C7-AEBF-415A-835E-A277EBB26786}"/>
              </a:ext>
            </a:extLst>
          </p:cNvPr>
          <p:cNvSpPr txBox="1"/>
          <p:nvPr/>
        </p:nvSpPr>
        <p:spPr>
          <a:xfrm>
            <a:off x="6306975" y="2202763"/>
            <a:ext cx="1254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Noto Sans KR" panose="020B0500000000000000" pitchFamily="34" charset="-127"/>
                <a:ea typeface="Noto Sans KR"/>
              </a:rPr>
              <a:t>업체 고유번호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113CBF-948C-4C10-9C56-E1D0052B4265}"/>
              </a:ext>
            </a:extLst>
          </p:cNvPr>
          <p:cNvSpPr/>
          <p:nvPr/>
        </p:nvSpPr>
        <p:spPr>
          <a:xfrm>
            <a:off x="6409190" y="2518591"/>
            <a:ext cx="3281332" cy="344687"/>
          </a:xfrm>
          <a:prstGeom prst="roundRect">
            <a:avLst/>
          </a:prstGeom>
          <a:solidFill>
            <a:srgbClr val="EAEAEA"/>
          </a:solidFill>
          <a:ln>
            <a:solidFill>
              <a:srgbClr val="C7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65AF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B17E60-54D4-4ADA-A8B4-0AA0FD1238A8}"/>
              </a:ext>
            </a:extLst>
          </p:cNvPr>
          <p:cNvSpPr/>
          <p:nvPr/>
        </p:nvSpPr>
        <p:spPr>
          <a:xfrm>
            <a:off x="9268833" y="5530787"/>
            <a:ext cx="843378" cy="423446"/>
          </a:xfrm>
          <a:prstGeom prst="roundRect">
            <a:avLst>
              <a:gd name="adj" fmla="val 5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96D3D-125F-4370-AC77-97232534F8D0}"/>
              </a:ext>
            </a:extLst>
          </p:cNvPr>
          <p:cNvSpPr txBox="1"/>
          <p:nvPr/>
        </p:nvSpPr>
        <p:spPr>
          <a:xfrm>
            <a:off x="2262445" y="943222"/>
            <a:ext cx="2483372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업체 정보 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B98CDD-6B36-4139-B667-8B58E8B1EE39}"/>
              </a:ext>
            </a:extLst>
          </p:cNvPr>
          <p:cNvSpPr txBox="1"/>
          <p:nvPr/>
        </p:nvSpPr>
        <p:spPr>
          <a:xfrm>
            <a:off x="2309871" y="1434791"/>
            <a:ext cx="215475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C8E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Modify enterprise information</a:t>
            </a:r>
            <a:endParaRPr lang="ko-KR" altLang="en-US" sz="1100" dirty="0">
              <a:solidFill>
                <a:srgbClr val="5C8E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75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인후</dc:creator>
  <cp:lastModifiedBy>인후</cp:lastModifiedBy>
  <cp:revision>9</cp:revision>
  <dcterms:created xsi:type="dcterms:W3CDTF">2021-04-03T04:58:04Z</dcterms:created>
  <dcterms:modified xsi:type="dcterms:W3CDTF">2021-04-23T12:58:12Z</dcterms:modified>
</cp:coreProperties>
</file>