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5" r:id="rId6"/>
    <p:sldId id="263" r:id="rId7"/>
    <p:sldId id="264" r:id="rId8"/>
    <p:sldId id="262" r:id="rId9"/>
    <p:sldId id="259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0268-19C0-4511-9A01-529D169ABF8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11975-9023-4121-92D5-7EC761AB5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79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0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B0A26-4F63-493F-9B9C-430777F2C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61DB28-AC1A-4A77-8602-E565A329C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EB750-AF22-4D4D-84E3-AF0050F6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BF19C-5E4A-4B39-8029-0F693DB0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AF5F3-E343-4CA1-9E37-402DCA32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7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8837-3F5E-4874-8757-72B00875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A51B83-0BE2-49B3-B0E1-D84386E7B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C8CE9-4EE3-479A-A841-C9B7CBB3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9BE81-CC9D-47A7-B25F-D8C8E496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B1856-EC82-4CAB-9259-CD0EDBAB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9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0E13AA-8F06-4822-97AD-8EADD4E6A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DCB60-3A91-42A8-A1F6-6C93C9B54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00FB6-E35C-4048-BC69-64D8D81A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C93A5-B2FF-41CC-99D5-BED4BEED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738E8-7D9F-43E8-93EF-01174ED6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4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9CE50-D062-4659-A232-82B7F45D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B219D-04D8-4CF2-BF56-C128ADA73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61D60-1851-41AE-B508-A50FC16B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8FFE3-1719-4D66-BE77-F71AA6D4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0A5E0-85AE-4376-A50F-61ADCBC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2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C1A57-CFA5-419C-BCEA-0DF511F0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278151-7AD8-4AD0-A01D-0DA873418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4DB35-FABE-4ED1-99A8-E66FE12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8FF0F-A187-4566-A628-FC7703B9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57091-D495-4EC3-A51E-7C3919A2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7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53F59-20C3-42A4-8D6A-60078568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5E23A-5F6D-4E39-9CB5-65707E7F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5C73C-FFB7-4D42-A159-063945F4D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D3F97-8E56-44A2-B0E2-081FDB83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E59D6-EF06-4D57-BD25-C04A070E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857D1-13D7-4344-951E-BB329A3A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4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70415-26A8-4366-92F4-2E60DAE9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D0570-DA4D-4007-8DEF-F4A19AA5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120C0-1A63-44D6-8BDA-8A275C4D8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FF157C-6033-48D4-9B4E-40D6051C9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383A33-28D7-45BF-A0A7-4DFA6CF0A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AA4558-DF1E-49A8-A96E-E28C59F1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292C05-25FA-45D9-9A4B-6C64D764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A13DB0-2695-47E0-9EF3-0D4AB3DB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8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96A7E-BB57-4C57-8E43-9F6B98AD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90A86E-C1B0-4D68-95A7-9A00E748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BFFF-3F98-47E0-B2EB-82001423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4E6855-0519-4EE2-AD85-6B0577B4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48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AAD16A-53C5-4F98-93E9-6901F031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5C8403-A3A7-4655-BC65-BFA4C0E5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112991-AE7D-4E4E-BC5A-3DC6DC3A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9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DED53-4AFD-4FBB-AB04-2E16633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C3075-AA51-4395-A504-20141164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2838C-DFE1-4D7E-B367-2CD87001B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B2877B-7994-4E6B-854E-B6730BAF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0CAF9-E1B7-4DF5-A7FC-7282C35F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1BE8EF-287E-4B9E-86DD-996FC16E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7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2BA1B-7C3D-4573-A4C3-8C059116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70F414-0A3C-494F-98A1-BCA1E1A63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9FE4E-66FC-4564-9005-41A01F141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D7127-0028-4839-95B3-3CD41930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2B4A5A-1DD0-445D-ABD0-674C3553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1DB1E-7E25-4D5F-8592-0E012257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32EDC9-FFB1-4D13-8F9C-7C09A863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7A4A2-BD07-41FB-9DC4-A7FBFC19E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1D54A-F572-452E-8299-DE3D7B9B8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E8D2-D7FF-4164-81E3-F280BD0B66EB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8D981-320F-4406-8100-ED80EFAE2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44069-215F-4D60-B110-FA5779634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1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7689C-2413-49FA-9A8D-64DC4FCE1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6EEC6F-6183-4335-9AE5-E4ADC8D39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9BD88D-8DB2-4BE8-B2DF-04B5D25312B7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970CE-545B-4114-9A96-74E821DEC115}"/>
              </a:ext>
            </a:extLst>
          </p:cNvPr>
          <p:cNvSpPr txBox="1"/>
          <p:nvPr/>
        </p:nvSpPr>
        <p:spPr>
          <a:xfrm>
            <a:off x="7008801" y="2229972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ea typeface="맑은 고딕"/>
              </a:rPr>
              <a:t>S-CHEMI 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BABDE-63B7-484F-B6D4-C16A03AF7CE0}"/>
              </a:ext>
            </a:extLst>
          </p:cNvPr>
          <p:cNvSpPr txBox="1"/>
          <p:nvPr/>
        </p:nvSpPr>
        <p:spPr>
          <a:xfrm>
            <a:off x="8208470" y="276071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관리자 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D27AB4-7882-435C-8457-3FB3316D6802}"/>
              </a:ext>
            </a:extLst>
          </p:cNvPr>
          <p:cNvSpPr/>
          <p:nvPr/>
        </p:nvSpPr>
        <p:spPr>
          <a:xfrm>
            <a:off x="2460171" y="1959429"/>
            <a:ext cx="3243944" cy="2939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2F6867-47F1-4A27-A9BD-756E7AA389D5}"/>
              </a:ext>
            </a:extLst>
          </p:cNvPr>
          <p:cNvSpPr/>
          <p:nvPr/>
        </p:nvSpPr>
        <p:spPr>
          <a:xfrm>
            <a:off x="7040531" y="3534091"/>
            <a:ext cx="1439445" cy="267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68D3BC-F3D2-4001-9C43-BEEF5615290E}"/>
              </a:ext>
            </a:extLst>
          </p:cNvPr>
          <p:cNvSpPr/>
          <p:nvPr/>
        </p:nvSpPr>
        <p:spPr>
          <a:xfrm>
            <a:off x="7040531" y="3947273"/>
            <a:ext cx="1439445" cy="267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1974BB5B-8C82-4102-9AEB-081F8118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47" y="2057400"/>
            <a:ext cx="2743200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425DE9-4739-421D-87D1-3EDBB5701BAB}"/>
              </a:ext>
            </a:extLst>
          </p:cNvPr>
          <p:cNvSpPr txBox="1"/>
          <p:nvPr/>
        </p:nvSpPr>
        <p:spPr>
          <a:xfrm>
            <a:off x="6556400" y="3482964"/>
            <a:ext cx="48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E5AB1-97C7-449E-8121-376B2354DFCB}"/>
              </a:ext>
            </a:extLst>
          </p:cNvPr>
          <p:cNvSpPr txBox="1"/>
          <p:nvPr/>
        </p:nvSpPr>
        <p:spPr>
          <a:xfrm>
            <a:off x="6528230" y="3896146"/>
            <a:ext cx="54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PW</a:t>
            </a:r>
            <a:endParaRPr lang="ko-KR" altLang="en-US" dirty="0"/>
          </a:p>
        </p:txBody>
      </p:sp>
      <p:pic>
        <p:nvPicPr>
          <p:cNvPr id="1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0E80639-9874-4230-9B53-FA2FF9EF6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862" y="3529092"/>
            <a:ext cx="854628" cy="707886"/>
          </a:xfrm>
          <a:prstGeom prst="rect">
            <a:avLst/>
          </a:prstGeom>
        </p:spPr>
      </p:pic>
      <p:pic>
        <p:nvPicPr>
          <p:cNvPr id="14" name="그림 6">
            <a:extLst>
              <a:ext uri="{FF2B5EF4-FFF2-40B4-BE49-F238E27FC236}">
                <a16:creationId xmlns:a16="http://schemas.microsoft.com/office/drawing/2014/main" id="{058DF57E-7BB5-41C2-9CA2-0AFA54EDD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155" y="4619086"/>
            <a:ext cx="409575" cy="495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FE1275-7E60-4042-A366-C24F873C4B91}"/>
              </a:ext>
            </a:extLst>
          </p:cNvPr>
          <p:cNvSpPr txBox="1"/>
          <p:nvPr/>
        </p:nvSpPr>
        <p:spPr>
          <a:xfrm>
            <a:off x="7469576" y="4622861"/>
            <a:ext cx="2915728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로그인 성공 시</a:t>
            </a:r>
            <a:br>
              <a:rPr lang="ko-KR" altLang="en-US" sz="1500" dirty="0">
                <a:ea typeface="맑은 고딕"/>
              </a:rPr>
            </a:br>
            <a:r>
              <a:rPr lang="ko-KR" altLang="en-US" sz="1500">
                <a:ea typeface="맑은 고딕"/>
              </a:rPr>
              <a:t>재고현황으로</a:t>
            </a:r>
            <a:r>
              <a:rPr lang="ko-KR" altLang="en-US" sz="1500" dirty="0">
                <a:ea typeface="맑은 고딕"/>
              </a:rPr>
              <a:t> 이동</a:t>
            </a:r>
          </a:p>
          <a:p>
            <a:endParaRPr lang="ko-KR" altLang="en-US" sz="1500" dirty="0">
              <a:ea typeface="맑은 고딕"/>
            </a:endParaRPr>
          </a:p>
          <a:p>
            <a:r>
              <a:rPr lang="ko-KR" altLang="en-US" sz="1500" dirty="0">
                <a:ea typeface="맑은 고딕"/>
              </a:rPr>
              <a:t>로그인 실패 시</a:t>
            </a:r>
          </a:p>
          <a:p>
            <a:r>
              <a:rPr lang="ko-KR" altLang="en-US" sz="1500" dirty="0">
                <a:ea typeface="맑은 고딕"/>
              </a:rPr>
              <a:t>로그인 실패 팝업 띄움.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7D143-FEF5-45CF-BE30-64F320E04F95}"/>
              </a:ext>
            </a:extLst>
          </p:cNvPr>
          <p:cNvSpPr/>
          <p:nvPr/>
        </p:nvSpPr>
        <p:spPr>
          <a:xfrm>
            <a:off x="7575857" y="5877069"/>
            <a:ext cx="3664563" cy="587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D4BF5D-AFCE-41C9-A7F9-6E3B4690266F}"/>
              </a:ext>
            </a:extLst>
          </p:cNvPr>
          <p:cNvSpPr txBox="1"/>
          <p:nvPr/>
        </p:nvSpPr>
        <p:spPr>
          <a:xfrm>
            <a:off x="7941041" y="6005029"/>
            <a:ext cx="3177734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올바른 </a:t>
            </a:r>
            <a:r>
              <a:rPr lang="ko-KR" altLang="en-US" sz="1500" dirty="0" err="1">
                <a:ea typeface="맑은 고딕"/>
              </a:rPr>
              <a:t>ID와</a:t>
            </a:r>
            <a:r>
              <a:rPr lang="ko-KR" altLang="en-US" sz="1500" dirty="0">
                <a:ea typeface="맑은 고딕"/>
              </a:rPr>
              <a:t> </a:t>
            </a:r>
            <a:r>
              <a:rPr lang="ko-KR" altLang="en-US" sz="1500" dirty="0" err="1">
                <a:ea typeface="맑은 고딕"/>
              </a:rPr>
              <a:t>PW를</a:t>
            </a:r>
            <a:r>
              <a:rPr lang="ko-KR" altLang="en-US" sz="1500" dirty="0">
                <a:ea typeface="맑은 고딕"/>
              </a:rPr>
              <a:t> 입력해주세요.</a:t>
            </a:r>
          </a:p>
        </p:txBody>
      </p:sp>
    </p:spTree>
    <p:extLst>
      <p:ext uri="{BB962C8B-B14F-4D97-AF65-F5344CB8AC3E}">
        <p14:creationId xmlns:p14="http://schemas.microsoft.com/office/powerpoint/2010/main" val="160774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54A5E4-65E9-4EC6-B2AF-58C16014EF2D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EE60A-3BE4-4A5D-BE0F-12D9E83481DC}"/>
              </a:ext>
            </a:extLst>
          </p:cNvPr>
          <p:cNvSpPr txBox="1"/>
          <p:nvPr/>
        </p:nvSpPr>
        <p:spPr>
          <a:xfrm>
            <a:off x="1416010" y="766963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ea typeface="맑은 고딕"/>
              </a:rPr>
              <a:t>S-CHEMI 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4B706-B7DC-4A7F-87BF-1183CA47E7E5}"/>
              </a:ext>
            </a:extLst>
          </p:cNvPr>
          <p:cNvSpPr txBox="1"/>
          <p:nvPr/>
        </p:nvSpPr>
        <p:spPr>
          <a:xfrm>
            <a:off x="2907590" y="1343328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 dirty="0">
                <a:ea typeface="맑은 고딕"/>
              </a:rPr>
              <a:t>업체등록</a:t>
            </a:r>
          </a:p>
        </p:txBody>
      </p:sp>
      <p:graphicFrame>
        <p:nvGraphicFramePr>
          <p:cNvPr id="14" name="표 43">
            <a:extLst>
              <a:ext uri="{FF2B5EF4-FFF2-40B4-BE49-F238E27FC236}">
                <a16:creationId xmlns:a16="http://schemas.microsoft.com/office/drawing/2014/main" id="{241173E8-DA1A-4759-927C-019CBFC7C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13057"/>
              </p:ext>
            </p:extLst>
          </p:nvPr>
        </p:nvGraphicFramePr>
        <p:xfrm>
          <a:off x="1646555" y="2159153"/>
          <a:ext cx="869427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039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7136231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업체 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4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업체 고유번호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4E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관리자 아이디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4E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4E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58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4E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195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비고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4E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5369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58298A57-EAA7-47B3-8232-0FB5BDD4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256403" y="2164788"/>
            <a:ext cx="2289233" cy="3304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79B148-65D6-4613-861D-45E6101D3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256403" y="2894108"/>
            <a:ext cx="2289233" cy="3304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50261C-9F2E-4269-B8A1-0A31E6001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256403" y="3255386"/>
            <a:ext cx="2289233" cy="3304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8AFF16-637D-4F80-AD1C-514FC7808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256403" y="3608275"/>
            <a:ext cx="2289233" cy="3304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D890F2-2F0B-4BE8-A21C-9862D066A28F}"/>
              </a:ext>
            </a:extLst>
          </p:cNvPr>
          <p:cNvSpPr txBox="1"/>
          <p:nvPr/>
        </p:nvSpPr>
        <p:spPr>
          <a:xfrm>
            <a:off x="3325090" y="2577972"/>
            <a:ext cx="1845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34op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9EFAC4-BFA8-4536-A810-3DE356652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29" r="1965" b="8523"/>
          <a:stretch/>
        </p:blipFill>
        <p:spPr>
          <a:xfrm>
            <a:off x="3264792" y="2541956"/>
            <a:ext cx="812258" cy="293992"/>
          </a:xfrm>
          <a:prstGeom prst="rect">
            <a:avLst/>
          </a:prstGeom>
          <a:ln>
            <a:solidFill>
              <a:srgbClr val="F8F8F8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055621E-2AAD-4DEA-9D1D-2DF05E05A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256403" y="3969553"/>
            <a:ext cx="2289233" cy="3304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D6C9AF1-5BEB-4677-833C-91BD07CFA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503" y="5838354"/>
            <a:ext cx="1176993" cy="3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6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41E66-4B0B-4D93-A0AD-B1D57DC26F71}"/>
              </a:ext>
            </a:extLst>
          </p:cNvPr>
          <p:cNvSpPr txBox="1"/>
          <p:nvPr/>
        </p:nvSpPr>
        <p:spPr>
          <a:xfrm>
            <a:off x="1416010" y="766963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1B728-AA22-497A-B01D-BC42EEF180D7}"/>
              </a:ext>
            </a:extLst>
          </p:cNvPr>
          <p:cNvSpPr txBox="1"/>
          <p:nvPr/>
        </p:nvSpPr>
        <p:spPr>
          <a:xfrm>
            <a:off x="2907590" y="1343328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 dirty="0">
                <a:ea typeface="맑은 고딕"/>
              </a:rPr>
              <a:t>재고현황</a:t>
            </a:r>
          </a:p>
        </p:txBody>
      </p:sp>
      <p:graphicFrame>
        <p:nvGraphicFramePr>
          <p:cNvPr id="25" name="표 43">
            <a:extLst>
              <a:ext uri="{FF2B5EF4-FFF2-40B4-BE49-F238E27FC236}">
                <a16:creationId xmlns:a16="http://schemas.microsoft.com/office/drawing/2014/main" id="{44BBAD18-88E5-4C73-AEAB-332CDF58D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70123"/>
              </p:ext>
            </p:extLst>
          </p:nvPr>
        </p:nvGraphicFramePr>
        <p:xfrm>
          <a:off x="1646555" y="2146453"/>
          <a:ext cx="8697066" cy="3710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12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1307221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1838971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828862">
                  <a:extLst>
                    <a:ext uri="{9D8B030D-6E8A-4147-A177-3AD203B41FA5}">
                      <a16:colId xmlns:a16="http://schemas.microsoft.com/office/drawing/2014/main" val="3636583100"/>
                    </a:ext>
                  </a:extLst>
                </a:gridCol>
                <a:gridCol w="802256">
                  <a:extLst>
                    <a:ext uri="{9D8B030D-6E8A-4147-A177-3AD203B41FA5}">
                      <a16:colId xmlns:a16="http://schemas.microsoft.com/office/drawing/2014/main" val="61577710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4268024908"/>
                    </a:ext>
                  </a:extLst>
                </a:gridCol>
                <a:gridCol w="1327045">
                  <a:extLst>
                    <a:ext uri="{9D8B030D-6E8A-4147-A177-3AD203B41FA5}">
                      <a16:colId xmlns:a16="http://schemas.microsoft.com/office/drawing/2014/main" val="347289629"/>
                    </a:ext>
                  </a:extLst>
                </a:gridCol>
                <a:gridCol w="994010">
                  <a:extLst>
                    <a:ext uri="{9D8B030D-6E8A-4147-A177-3AD203B41FA5}">
                      <a16:colId xmlns:a16="http://schemas.microsoft.com/office/drawing/2014/main" val="44967170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CAS번호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입고량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출고량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재고량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창고위치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 dirty="0"/>
                        <a:t>71-48-7</a:t>
                      </a:r>
                      <a:endParaRPr 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dirty="0">
                          <a:latin typeface="맑은 고딕"/>
                          <a:ea typeface="맑은 고딕"/>
                        </a:rPr>
                        <a:t>아세트알데히드</a:t>
                      </a:r>
                      <a:endParaRPr 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dirty="0">
                          <a:latin typeface="맑은 고딕"/>
                          <a:ea typeface="맑은 고딕"/>
                        </a:rPr>
                        <a:t>135-19-3</a:t>
                      </a:r>
                      <a:endParaRPr 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dirty="0">
                          <a:latin typeface="맑은 고딕"/>
                          <a:ea typeface="맑은 고딕"/>
                        </a:rPr>
                        <a:t>2-나프톨</a:t>
                      </a:r>
                      <a:endParaRPr 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75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dirty="0">
                          <a:latin typeface="맑은 고딕"/>
                          <a:ea typeface="맑은 고딕"/>
                        </a:rPr>
                        <a:t>92-52-4</a:t>
                      </a:r>
                      <a:endParaRPr 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dirty="0" err="1">
                          <a:latin typeface="맑은 고딕"/>
                          <a:ea typeface="맑은 고딕"/>
                        </a:rPr>
                        <a:t>바이페닐</a:t>
                      </a:r>
                      <a:endParaRPr 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4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10605-21-7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카벤다짐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7664-93-9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황산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5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83-26-1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dirty="0" err="1">
                          <a:latin typeface="맑은 고딕"/>
                          <a:ea typeface="맑은 고딕"/>
                        </a:rPr>
                        <a:t>핀돈</a:t>
                      </a:r>
                      <a:endParaRPr 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1336-36-3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dirty="0" err="1">
                          <a:latin typeface="맑은 고딕"/>
                          <a:ea typeface="맑은 고딕"/>
                        </a:rPr>
                        <a:t>피시비</a:t>
                      </a:r>
                      <a:endParaRPr 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64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556-52-5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dirty="0" err="1">
                          <a:latin typeface="맑은 고딕"/>
                          <a:ea typeface="맑은 고딕"/>
                        </a:rPr>
                        <a:t>글리시돌</a:t>
                      </a:r>
                      <a:endParaRPr 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1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13862-16-3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dirty="0" err="1">
                          <a:latin typeface="맑은 고딕"/>
                          <a:ea typeface="맑은 고딕"/>
                        </a:rPr>
                        <a:t>트리실일아민</a:t>
                      </a:r>
                      <a:endParaRPr 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727822"/>
                  </a:ext>
                </a:extLst>
              </a:tr>
            </a:tbl>
          </a:graphicData>
        </a:graphic>
      </p:graphicFrame>
      <p:pic>
        <p:nvPicPr>
          <p:cNvPr id="29" name="그림 6">
            <a:extLst>
              <a:ext uri="{FF2B5EF4-FFF2-40B4-BE49-F238E27FC236}">
                <a16:creationId xmlns:a16="http://schemas.microsoft.com/office/drawing/2014/main" id="{DD8F053B-009B-4BC1-B4DB-4AD5E53BE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887" y="1362878"/>
            <a:ext cx="409575" cy="4953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A92C4D1-C56B-4E20-91DD-FD76208D8EC7}"/>
              </a:ext>
            </a:extLst>
          </p:cNvPr>
          <p:cNvSpPr txBox="1"/>
          <p:nvPr/>
        </p:nvSpPr>
        <p:spPr>
          <a:xfrm>
            <a:off x="8647457" y="1236580"/>
            <a:ext cx="291572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검색버튼 클릭 시 해당하는 </a:t>
            </a:r>
            <a:endParaRPr lang="en-US" altLang="ko-KR" sz="1500" dirty="0">
              <a:ea typeface="맑은 고딕"/>
            </a:endParaRPr>
          </a:p>
          <a:p>
            <a:r>
              <a:rPr lang="ko-KR" altLang="en-US" sz="1500" dirty="0">
                <a:ea typeface="맑은 고딕"/>
              </a:rPr>
              <a:t>목록만 출력됨.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C90B28-4BBA-431A-A9CF-34DDFF2507C3}"/>
              </a:ext>
            </a:extLst>
          </p:cNvPr>
          <p:cNvSpPr/>
          <p:nvPr/>
        </p:nvSpPr>
        <p:spPr>
          <a:xfrm>
            <a:off x="10332807" y="2146453"/>
            <a:ext cx="153272" cy="37102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373FB5-3103-4B58-B743-C14120FD5906}"/>
              </a:ext>
            </a:extLst>
          </p:cNvPr>
          <p:cNvSpPr/>
          <p:nvPr/>
        </p:nvSpPr>
        <p:spPr>
          <a:xfrm>
            <a:off x="10340824" y="2143658"/>
            <a:ext cx="145255" cy="967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9E8D4EC-43D7-4F22-9CDE-6F3D5243B7EA}"/>
              </a:ext>
            </a:extLst>
          </p:cNvPr>
          <p:cNvSpPr/>
          <p:nvPr/>
        </p:nvSpPr>
        <p:spPr>
          <a:xfrm>
            <a:off x="10452633" y="3170615"/>
            <a:ext cx="269971" cy="269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429627-1272-496B-A0D0-FFC17323A523}"/>
              </a:ext>
            </a:extLst>
          </p:cNvPr>
          <p:cNvSpPr txBox="1"/>
          <p:nvPr/>
        </p:nvSpPr>
        <p:spPr>
          <a:xfrm>
            <a:off x="10332807" y="3470240"/>
            <a:ext cx="197347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스크롤을 내려서 </a:t>
            </a:r>
            <a:endParaRPr lang="ko-KR" sz="1500" dirty="0"/>
          </a:p>
          <a:p>
            <a:r>
              <a:rPr lang="ko-KR" altLang="en-US" sz="1500" dirty="0">
                <a:ea typeface="맑은 고딕"/>
              </a:rPr>
              <a:t>아래 항목 확인 가능</a:t>
            </a:r>
            <a:endParaRPr lang="ko-KR" sz="1500" dirty="0"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7F657B-A98A-41F6-A90D-6A37A0FB78B8}"/>
              </a:ext>
            </a:extLst>
          </p:cNvPr>
          <p:cNvSpPr txBox="1"/>
          <p:nvPr/>
        </p:nvSpPr>
        <p:spPr>
          <a:xfrm>
            <a:off x="5357913" y="6389834"/>
            <a:ext cx="1476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재고현황페이지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3D1F5AF-95C6-4E4F-99AA-A74DA8A2FDFB}"/>
              </a:ext>
            </a:extLst>
          </p:cNvPr>
          <p:cNvSpPr/>
          <p:nvPr/>
        </p:nvSpPr>
        <p:spPr>
          <a:xfrm>
            <a:off x="8451798" y="1267827"/>
            <a:ext cx="269971" cy="269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257122-4C36-4E8F-B2CE-068CC6A0CB83}"/>
              </a:ext>
            </a:extLst>
          </p:cNvPr>
          <p:cNvSpPr txBox="1"/>
          <p:nvPr/>
        </p:nvSpPr>
        <p:spPr>
          <a:xfrm>
            <a:off x="4115213" y="1448727"/>
            <a:ext cx="3739874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이름</a:t>
            </a:r>
            <a:r>
              <a:rPr lang="en-US" altLang="ko-KR" sz="1500" dirty="0">
                <a:ea typeface="맑은 고딕"/>
              </a:rPr>
              <a:t>, </a:t>
            </a:r>
            <a:r>
              <a:rPr lang="ko-KR" altLang="en-US" sz="1500" dirty="0">
                <a:ea typeface="맑은 고딕"/>
              </a:rPr>
              <a:t>창고 위치 중 선택하여 검색 가능</a:t>
            </a:r>
            <a:endParaRPr lang="ko-KR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AF4BF4-6873-49F9-AAC9-8CDE56F94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555" y="1771663"/>
            <a:ext cx="3609975" cy="27146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057694-7106-4F14-8907-47E7EC78C1F6}"/>
              </a:ext>
            </a:extLst>
          </p:cNvPr>
          <p:cNvSpPr/>
          <p:nvPr/>
        </p:nvSpPr>
        <p:spPr>
          <a:xfrm>
            <a:off x="5163865" y="749685"/>
            <a:ext cx="142424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재고현황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FE431AD-BF4C-48F9-877B-CD10BB53FC89}"/>
              </a:ext>
            </a:extLst>
          </p:cNvPr>
          <p:cNvSpPr/>
          <p:nvPr/>
        </p:nvSpPr>
        <p:spPr>
          <a:xfrm>
            <a:off x="6687638" y="749685"/>
            <a:ext cx="142424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재고관리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CA9B9C7-9796-4FB2-985A-5A567ADB38EF}"/>
              </a:ext>
            </a:extLst>
          </p:cNvPr>
          <p:cNvSpPr/>
          <p:nvPr/>
        </p:nvSpPr>
        <p:spPr>
          <a:xfrm>
            <a:off x="9758430" y="755316"/>
            <a:ext cx="73045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로그아웃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B505F9-26FF-49AA-9F43-B393586A9DDC}"/>
              </a:ext>
            </a:extLst>
          </p:cNvPr>
          <p:cNvSpPr/>
          <p:nvPr/>
        </p:nvSpPr>
        <p:spPr>
          <a:xfrm>
            <a:off x="8214106" y="749685"/>
            <a:ext cx="142424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문의게시판</a:t>
            </a:r>
          </a:p>
        </p:txBody>
      </p:sp>
    </p:spTree>
    <p:extLst>
      <p:ext uri="{BB962C8B-B14F-4D97-AF65-F5344CB8AC3E}">
        <p14:creationId xmlns:p14="http://schemas.microsoft.com/office/powerpoint/2010/main" val="296205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AA57B6-EC57-4719-95E3-67D3D776CE0E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9933B-99DF-4754-87D2-ECCD6083DA25}"/>
              </a:ext>
            </a:extLst>
          </p:cNvPr>
          <p:cNvSpPr txBox="1"/>
          <p:nvPr/>
        </p:nvSpPr>
        <p:spPr>
          <a:xfrm>
            <a:off x="1416010" y="766963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45B60-A842-4983-BE51-49ED2024D1F4}"/>
              </a:ext>
            </a:extLst>
          </p:cNvPr>
          <p:cNvSpPr txBox="1"/>
          <p:nvPr/>
        </p:nvSpPr>
        <p:spPr>
          <a:xfrm>
            <a:off x="2904439" y="1347970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 dirty="0">
                <a:ea typeface="맑은 고딕"/>
              </a:rPr>
              <a:t>재고관리</a:t>
            </a:r>
          </a:p>
        </p:txBody>
      </p:sp>
      <p:graphicFrame>
        <p:nvGraphicFramePr>
          <p:cNvPr id="7" name="표 43">
            <a:extLst>
              <a:ext uri="{FF2B5EF4-FFF2-40B4-BE49-F238E27FC236}">
                <a16:creationId xmlns:a16="http://schemas.microsoft.com/office/drawing/2014/main" id="{F51541AC-E3F4-426F-975C-C868C468E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0673"/>
              </p:ext>
            </p:extLst>
          </p:nvPr>
        </p:nvGraphicFramePr>
        <p:xfrm>
          <a:off x="1646555" y="2146453"/>
          <a:ext cx="8686251" cy="3710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600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1111632">
                  <a:extLst>
                    <a:ext uri="{9D8B030D-6E8A-4147-A177-3AD203B41FA5}">
                      <a16:colId xmlns:a16="http://schemas.microsoft.com/office/drawing/2014/main" val="4123169384"/>
                    </a:ext>
                  </a:extLst>
                </a:gridCol>
                <a:gridCol w="1111632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1563822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1162152">
                  <a:extLst>
                    <a:ext uri="{9D8B030D-6E8A-4147-A177-3AD203B41FA5}">
                      <a16:colId xmlns:a16="http://schemas.microsoft.com/office/drawing/2014/main" val="61577710"/>
                    </a:ext>
                  </a:extLst>
                </a:gridCol>
                <a:gridCol w="1162152">
                  <a:extLst>
                    <a:ext uri="{9D8B030D-6E8A-4147-A177-3AD203B41FA5}">
                      <a16:colId xmlns:a16="http://schemas.microsoft.com/office/drawing/2014/main" val="258039591"/>
                    </a:ext>
                  </a:extLst>
                </a:gridCol>
                <a:gridCol w="1088977">
                  <a:extLst>
                    <a:ext uri="{9D8B030D-6E8A-4147-A177-3AD203B41FA5}">
                      <a16:colId xmlns:a16="http://schemas.microsoft.com/office/drawing/2014/main" val="4268024908"/>
                    </a:ext>
                  </a:extLst>
                </a:gridCol>
                <a:gridCol w="845284">
                  <a:extLst>
                    <a:ext uri="{9D8B030D-6E8A-4147-A177-3AD203B41FA5}">
                      <a16:colId xmlns:a16="http://schemas.microsoft.com/office/drawing/2014/main" val="44967170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등록번호</a:t>
                      </a:r>
                    </a:p>
                  </a:txBody>
                  <a:tcPr anchor="ctr" anchorCtr="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CAS번호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입고 날짜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출고날짜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창고 위치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 dirty="0"/>
                        <a:t>2108-00001</a:t>
                      </a:r>
                    </a:p>
                  </a:txBody>
                  <a:tcPr anchor="ctr" anchorCtr="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/>
                        <a:t>71-48-7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아세트알데히드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2021-08-22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/>
                        <a:t>2023-02-11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noProof="0" dirty="0"/>
                        <a:t>2108-00002</a:t>
                      </a:r>
                    </a:p>
                  </a:txBody>
                  <a:tcPr anchor="ctr" anchorCtr="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71-48-7</a:t>
                      </a:r>
                      <a:endParaRPr lang="ko-KR" altLang="en-US" sz="12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i="0" u="none" strike="noStrike" noProof="0">
                          <a:latin typeface="Malgun Gothic"/>
                          <a:ea typeface="Malgun Gothic"/>
                        </a:rPr>
                        <a:t>아세트알데히드</a:t>
                      </a:r>
                      <a:endParaRPr lang="ko-KR" altLang="en-US" sz="12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2021-08-22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75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noProof="0" dirty="0"/>
                        <a:t>2108-00001</a:t>
                      </a:r>
                    </a:p>
                  </a:txBody>
                  <a:tcPr anchor="ctr" anchorCtr="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71-48-7</a:t>
                      </a:r>
                      <a:endParaRPr lang="ko-KR" sz="12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i="0" u="none" strike="noStrike" noProof="0">
                          <a:latin typeface="Malgun Gothic"/>
                          <a:ea typeface="Malgun Gothic"/>
                        </a:rPr>
                        <a:t>아세트알데히드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2025-06-30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2023-02-11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4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2301-00001</a:t>
                      </a:r>
                      <a:endParaRPr lang="ko-KR" sz="12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10605-21-7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카벤다짐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2023-01-01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2025-01-16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2302-00001</a:t>
                      </a:r>
                      <a:endParaRPr lang="ko-KR" sz="12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Malgun Gothic"/>
                          <a:ea typeface="Malgun Gothic"/>
                        </a:rPr>
                        <a:t>10605-21-7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카벤다짐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2023-02-11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5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2109-00001</a:t>
                      </a:r>
                      <a:endParaRPr lang="ko-KR" sz="12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83-26-1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핀돈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-08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2022-01-01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2506-00002</a:t>
                      </a:r>
                      <a:endParaRPr lang="ko-KR" sz="12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1336-36-3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피시비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202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64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2206-00001</a:t>
                      </a:r>
                      <a:endParaRPr lang="ko-KR" sz="12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Malgun Gothic"/>
                          <a:ea typeface="Malgun Gothic"/>
                        </a:rPr>
                        <a:t>1336-36-3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피시비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2022-06-22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2023-02-28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1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2208-00001</a:t>
                      </a:r>
                      <a:endParaRPr lang="ko-KR" sz="12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Malgun Gothic"/>
                          <a:ea typeface="Malgun Gothic"/>
                        </a:rPr>
                        <a:t>1336-36-3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피시비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2022-08-09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727822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1E484E-CF88-4769-9E89-A50AA9E64E46}"/>
              </a:ext>
            </a:extLst>
          </p:cNvPr>
          <p:cNvSpPr/>
          <p:nvPr/>
        </p:nvSpPr>
        <p:spPr>
          <a:xfrm>
            <a:off x="10332807" y="2146453"/>
            <a:ext cx="153272" cy="37102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B4B8F0-EE3A-4961-BA8B-20CA59854D7E}"/>
              </a:ext>
            </a:extLst>
          </p:cNvPr>
          <p:cNvSpPr/>
          <p:nvPr/>
        </p:nvSpPr>
        <p:spPr>
          <a:xfrm>
            <a:off x="10340824" y="2143658"/>
            <a:ext cx="145255" cy="967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6407C-1761-4677-A60B-46AF3C6FE337}"/>
              </a:ext>
            </a:extLst>
          </p:cNvPr>
          <p:cNvSpPr txBox="1"/>
          <p:nvPr/>
        </p:nvSpPr>
        <p:spPr>
          <a:xfrm>
            <a:off x="2818451" y="5823940"/>
            <a:ext cx="604973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QR 생성 시 </a:t>
            </a:r>
            <a:r>
              <a:rPr lang="en-US" altLang="ko-KR" sz="1500" dirty="0">
                <a:ea typeface="맑은 고딕"/>
              </a:rPr>
              <a:t>QR</a:t>
            </a:r>
            <a:r>
              <a:rPr lang="ko-KR" altLang="en-US" sz="1500" dirty="0">
                <a:ea typeface="맑은 고딕"/>
              </a:rPr>
              <a:t>생성날짜 </a:t>
            </a:r>
            <a:r>
              <a:rPr lang="en-US" altLang="ko-KR" sz="1500" dirty="0">
                <a:ea typeface="맑은 고딕"/>
              </a:rPr>
              <a:t>4</a:t>
            </a:r>
            <a:r>
              <a:rPr lang="ko-KR" altLang="en-US" sz="1500" dirty="0">
                <a:ea typeface="맑은 고딕"/>
              </a:rPr>
              <a:t>자리</a:t>
            </a:r>
            <a:r>
              <a:rPr lang="en-US" altLang="ko-KR" sz="1500" dirty="0">
                <a:ea typeface="맑은 고딕"/>
              </a:rPr>
              <a:t>-</a:t>
            </a:r>
            <a:r>
              <a:rPr lang="ko-KR" altLang="en-US" sz="1500" dirty="0">
                <a:ea typeface="맑은 고딕"/>
              </a:rPr>
              <a:t>등록순서</a:t>
            </a:r>
            <a:r>
              <a:rPr lang="en-US" altLang="ko-KR" sz="1500" dirty="0">
                <a:ea typeface="맑은 고딕"/>
              </a:rPr>
              <a:t>5</a:t>
            </a:r>
            <a:r>
              <a:rPr lang="ko-KR" altLang="en-US" sz="1500" dirty="0">
                <a:ea typeface="맑은 고딕"/>
              </a:rPr>
              <a:t>자리로 제품 등록번호 생성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A100CF2-F4FC-4441-8B03-E337E0C96DA6}"/>
              </a:ext>
            </a:extLst>
          </p:cNvPr>
          <p:cNvSpPr/>
          <p:nvPr/>
        </p:nvSpPr>
        <p:spPr>
          <a:xfrm>
            <a:off x="2585906" y="5850536"/>
            <a:ext cx="269971" cy="269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333778-8162-4078-BE3D-F87459475876}"/>
              </a:ext>
            </a:extLst>
          </p:cNvPr>
          <p:cNvSpPr/>
          <p:nvPr/>
        </p:nvSpPr>
        <p:spPr>
          <a:xfrm>
            <a:off x="9384551" y="1721883"/>
            <a:ext cx="1081811" cy="2696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ea typeface="맑은 고딕"/>
              </a:rPr>
              <a:t>입고 날짜순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2F4DA9-5B42-4BF0-B9FF-7EAB795E1404}"/>
              </a:ext>
            </a:extLst>
          </p:cNvPr>
          <p:cNvSpPr txBox="1"/>
          <p:nvPr/>
        </p:nvSpPr>
        <p:spPr>
          <a:xfrm>
            <a:off x="5450968" y="6389834"/>
            <a:ext cx="1899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&lt;</a:t>
            </a:r>
            <a:r>
              <a:rPr lang="ko-KR" altLang="en-US" sz="1200" dirty="0"/>
              <a:t>재고관리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6FBDDB-05D9-4A74-924A-49F5B7985E04}"/>
              </a:ext>
            </a:extLst>
          </p:cNvPr>
          <p:cNvSpPr/>
          <p:nvPr/>
        </p:nvSpPr>
        <p:spPr>
          <a:xfrm>
            <a:off x="5163865" y="749685"/>
            <a:ext cx="142424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재고현황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239171-8EB8-44B1-8BEE-ADD6A0D60899}"/>
              </a:ext>
            </a:extLst>
          </p:cNvPr>
          <p:cNvSpPr/>
          <p:nvPr/>
        </p:nvSpPr>
        <p:spPr>
          <a:xfrm>
            <a:off x="6687638" y="749685"/>
            <a:ext cx="142424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재고관리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8C7CD2-0755-462E-B450-5238C23F8269}"/>
              </a:ext>
            </a:extLst>
          </p:cNvPr>
          <p:cNvSpPr/>
          <p:nvPr/>
        </p:nvSpPr>
        <p:spPr>
          <a:xfrm>
            <a:off x="9758430" y="755316"/>
            <a:ext cx="73045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로그아웃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34E091-5032-4627-A005-D5899D1B5862}"/>
              </a:ext>
            </a:extLst>
          </p:cNvPr>
          <p:cNvSpPr/>
          <p:nvPr/>
        </p:nvSpPr>
        <p:spPr>
          <a:xfrm>
            <a:off x="1646555" y="1724338"/>
            <a:ext cx="1354538" cy="258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YY-MM-DD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808774-CE54-40EC-A614-943048D0B3B2}"/>
              </a:ext>
            </a:extLst>
          </p:cNvPr>
          <p:cNvSpPr/>
          <p:nvPr/>
        </p:nvSpPr>
        <p:spPr>
          <a:xfrm>
            <a:off x="8214106" y="749685"/>
            <a:ext cx="142424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문의게시판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8D77035-E1CB-49DB-81E2-2CFAD196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132" y="1740609"/>
            <a:ext cx="3071690" cy="24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CC6CA4-D796-45E8-88BD-B99EF4D269A4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69688-7826-4A37-BF5E-AD0845C1EAA9}"/>
              </a:ext>
            </a:extLst>
          </p:cNvPr>
          <p:cNvSpPr txBox="1"/>
          <p:nvPr/>
        </p:nvSpPr>
        <p:spPr>
          <a:xfrm>
            <a:off x="1416010" y="766963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ea typeface="맑은 고딕"/>
              </a:rPr>
              <a:t>S-CHEMI 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876EB-763F-4385-AE29-CA49368266F3}"/>
              </a:ext>
            </a:extLst>
          </p:cNvPr>
          <p:cNvSpPr txBox="1"/>
          <p:nvPr/>
        </p:nvSpPr>
        <p:spPr>
          <a:xfrm>
            <a:off x="2907590" y="1343328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회원관리</a:t>
            </a:r>
            <a:endParaRPr lang="ko-KR" altLang="en-US" sz="1000" dirty="0">
              <a:ea typeface="맑은 고딕"/>
            </a:endParaRPr>
          </a:p>
        </p:txBody>
      </p:sp>
      <p:graphicFrame>
        <p:nvGraphicFramePr>
          <p:cNvPr id="7" name="표 43">
            <a:extLst>
              <a:ext uri="{FF2B5EF4-FFF2-40B4-BE49-F238E27FC236}">
                <a16:creationId xmlns:a16="http://schemas.microsoft.com/office/drawing/2014/main" id="{E8D2F515-8D75-4628-920E-0D4AE391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86688"/>
              </p:ext>
            </p:extLst>
          </p:nvPr>
        </p:nvGraphicFramePr>
        <p:xfrm>
          <a:off x="1646555" y="2159153"/>
          <a:ext cx="8686252" cy="3710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48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1813956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1095219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2241776">
                  <a:extLst>
                    <a:ext uri="{9D8B030D-6E8A-4147-A177-3AD203B41FA5}">
                      <a16:colId xmlns:a16="http://schemas.microsoft.com/office/drawing/2014/main" val="61577710"/>
                    </a:ext>
                  </a:extLst>
                </a:gridCol>
                <a:gridCol w="2121986">
                  <a:extLst>
                    <a:ext uri="{9D8B030D-6E8A-4147-A177-3AD203B41FA5}">
                      <a16:colId xmlns:a16="http://schemas.microsoft.com/office/drawing/2014/main" val="4268024908"/>
                    </a:ext>
                  </a:extLst>
                </a:gridCol>
                <a:gridCol w="928167">
                  <a:extLst>
                    <a:ext uri="{9D8B030D-6E8A-4147-A177-3AD203B41FA5}">
                      <a16:colId xmlns:a16="http://schemas.microsoft.com/office/drawing/2014/main" val="347289629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전화번호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hkdong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홍길동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010-3456-2222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2020-04-18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미승인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kimFewater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김철수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010-4651-1595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2019-04-17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미승인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75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Yhkim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김영희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010-4444-3516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2019-04-17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회원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4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daas3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홍길순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010-9691-1111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2019-04-17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회원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asdvasb22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김민수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010-6878-2222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2019-04-16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탈퇴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5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Dsagw08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박재완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010-5615-9999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2019-04-16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회원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Qejwjr2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김아무개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010-5466-7777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2019-04-15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회원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64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Zjejtsggf77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박철수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010-1565-1224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2019-04-15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탈퇴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1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rhee43hhdi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이민수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010-6166-1611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2019-04-08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회원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7278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C14D5B-BA08-4CA5-AA0E-6852CBFF259C}"/>
              </a:ext>
            </a:extLst>
          </p:cNvPr>
          <p:cNvSpPr txBox="1"/>
          <p:nvPr/>
        </p:nvSpPr>
        <p:spPr>
          <a:xfrm>
            <a:off x="7244190" y="1416429"/>
            <a:ext cx="291572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검색버튼 클릭 시 </a:t>
            </a:r>
            <a:endParaRPr lang="en-US" altLang="ko-KR" sz="1500" dirty="0">
              <a:ea typeface="맑은 고딕"/>
            </a:endParaRPr>
          </a:p>
          <a:p>
            <a:r>
              <a:rPr lang="ko-KR" altLang="en-US" sz="1500" dirty="0">
                <a:ea typeface="맑은 고딕"/>
              </a:rPr>
              <a:t>해당하는 목록만 출력됨.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B947D1-2213-4B7D-A707-9DE413E3AE8A}"/>
              </a:ext>
            </a:extLst>
          </p:cNvPr>
          <p:cNvSpPr/>
          <p:nvPr/>
        </p:nvSpPr>
        <p:spPr>
          <a:xfrm>
            <a:off x="10332807" y="2146453"/>
            <a:ext cx="153272" cy="37102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677DA7-B916-45F6-892E-EA0FA762BDF0}"/>
              </a:ext>
            </a:extLst>
          </p:cNvPr>
          <p:cNvSpPr/>
          <p:nvPr/>
        </p:nvSpPr>
        <p:spPr>
          <a:xfrm>
            <a:off x="10340824" y="2143658"/>
            <a:ext cx="145255" cy="967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90362-DD4E-4568-879E-19AED6948BB6}"/>
              </a:ext>
            </a:extLst>
          </p:cNvPr>
          <p:cNvSpPr txBox="1"/>
          <p:nvPr/>
        </p:nvSpPr>
        <p:spPr>
          <a:xfrm>
            <a:off x="10242958" y="3150043"/>
            <a:ext cx="194904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스크롤을 내려서 </a:t>
            </a:r>
            <a:endParaRPr lang="ko-KR" sz="1500" dirty="0"/>
          </a:p>
          <a:p>
            <a:r>
              <a:rPr lang="ko-KR" altLang="en-US" sz="1500" dirty="0">
                <a:ea typeface="맑은 고딕"/>
              </a:rPr>
              <a:t>아래 항목 확인 가능</a:t>
            </a:r>
            <a:endParaRPr lang="ko-KR" sz="1500" dirty="0">
              <a:ea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4259428-43E8-4D4D-A656-FA2DE977C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8" r="20145" b="16275"/>
          <a:stretch/>
        </p:blipFill>
        <p:spPr>
          <a:xfrm>
            <a:off x="1673375" y="2559050"/>
            <a:ext cx="258610" cy="2776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73A9B67-AD80-4345-B85A-73DE6833D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96" t="20012" r="16125" b="21979"/>
          <a:stretch/>
        </p:blipFill>
        <p:spPr>
          <a:xfrm>
            <a:off x="1730331" y="2234103"/>
            <a:ext cx="209790" cy="2099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DC8EA77-BF15-40B0-9350-D323EB49B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9" b="11403"/>
          <a:stretch/>
        </p:blipFill>
        <p:spPr>
          <a:xfrm>
            <a:off x="1673375" y="2918321"/>
            <a:ext cx="323850" cy="295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3E10C8-9A9F-442C-8853-61BDBD2C0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9" b="11403"/>
          <a:stretch/>
        </p:blipFill>
        <p:spPr>
          <a:xfrm>
            <a:off x="1673375" y="3292948"/>
            <a:ext cx="323850" cy="2952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389E937-13D9-404D-8C52-261D8F253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9" b="11403"/>
          <a:stretch/>
        </p:blipFill>
        <p:spPr>
          <a:xfrm>
            <a:off x="1673375" y="3677246"/>
            <a:ext cx="323850" cy="2952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7978356-3300-4B67-8E84-D97516468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9" b="11403"/>
          <a:stretch/>
        </p:blipFill>
        <p:spPr>
          <a:xfrm>
            <a:off x="1673375" y="4032771"/>
            <a:ext cx="323850" cy="2952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02E1F66-1362-4A62-B9F6-27107EFF9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9" b="11403"/>
          <a:stretch/>
        </p:blipFill>
        <p:spPr>
          <a:xfrm>
            <a:off x="1673375" y="4389490"/>
            <a:ext cx="323850" cy="2952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D6832AD-23DA-4AC9-9340-80E71C824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9" b="11403"/>
          <a:stretch/>
        </p:blipFill>
        <p:spPr>
          <a:xfrm>
            <a:off x="1673375" y="4766391"/>
            <a:ext cx="323850" cy="2952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81D6348-9572-4D8E-AB20-ECB9599BD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9" b="11403"/>
          <a:stretch/>
        </p:blipFill>
        <p:spPr>
          <a:xfrm>
            <a:off x="1673375" y="5143292"/>
            <a:ext cx="323850" cy="295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EEFE1FB-7997-4095-90D1-200FD27BF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9" b="11403"/>
          <a:stretch/>
        </p:blipFill>
        <p:spPr>
          <a:xfrm>
            <a:off x="1673375" y="5520193"/>
            <a:ext cx="323850" cy="2952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4F40E54-8F31-4C53-A705-7B56B14911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" t="7256" r="77027" b="87521"/>
          <a:stretch/>
        </p:blipFill>
        <p:spPr>
          <a:xfrm>
            <a:off x="1646555" y="1743053"/>
            <a:ext cx="2577827" cy="3245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6835DD2-722F-4ECB-85BB-0ADF5A99A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127" y="1732114"/>
            <a:ext cx="1103952" cy="3722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1B7BD8-77ED-440B-9831-5E2A6C639E7A}"/>
              </a:ext>
            </a:extLst>
          </p:cNvPr>
          <p:cNvSpPr txBox="1"/>
          <p:nvPr/>
        </p:nvSpPr>
        <p:spPr>
          <a:xfrm>
            <a:off x="8476239" y="0"/>
            <a:ext cx="291572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체크박스 선택 후 해당 항목을 승인</a:t>
            </a:r>
            <a:r>
              <a:rPr lang="en-US" altLang="ko-KR" sz="1500" dirty="0">
                <a:ea typeface="맑은 고딕"/>
              </a:rPr>
              <a:t>, </a:t>
            </a:r>
            <a:r>
              <a:rPr lang="ko-KR" altLang="en-US" sz="1500" dirty="0">
                <a:ea typeface="맑은 고딕"/>
              </a:rPr>
              <a:t>삭제 할 수 있음</a:t>
            </a:r>
            <a:r>
              <a:rPr lang="en-US" altLang="ko-KR" sz="1500" dirty="0">
                <a:ea typeface="맑은 고딕"/>
              </a:rPr>
              <a:t>.</a:t>
            </a:r>
            <a:endParaRPr lang="ko-KR" altLang="en-US" sz="1500" dirty="0">
              <a:ea typeface="맑은 고딕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4986C54-4B64-43CD-960A-10EF9D3AC063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9934103" y="553998"/>
            <a:ext cx="0" cy="11781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49CB1A03-9F30-46D6-A8B3-435CAC242E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33" t="18421" r="28100" b="11457"/>
          <a:stretch/>
        </p:blipFill>
        <p:spPr>
          <a:xfrm>
            <a:off x="1705921" y="2610554"/>
            <a:ext cx="258610" cy="25380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C79C382-F9C8-44FB-BE82-356D230AFA6F}"/>
              </a:ext>
            </a:extLst>
          </p:cNvPr>
          <p:cNvSpPr/>
          <p:nvPr/>
        </p:nvSpPr>
        <p:spPr>
          <a:xfrm>
            <a:off x="4224395" y="1743054"/>
            <a:ext cx="680060" cy="277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03F61F-E77F-41DF-8AC8-D652EE6F7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366" y="1757573"/>
            <a:ext cx="3132091" cy="335309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D727F25-045F-4EAE-A4A4-91DC239E32E5}"/>
              </a:ext>
            </a:extLst>
          </p:cNvPr>
          <p:cNvCxnSpPr>
            <a:cxnSpLocks/>
          </p:cNvCxnSpPr>
          <p:nvPr/>
        </p:nvCxnSpPr>
        <p:spPr>
          <a:xfrm flipV="1">
            <a:off x="1931985" y="553998"/>
            <a:ext cx="8002118" cy="21438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A2F78B-212C-42FC-AFCE-48E9690B2446}"/>
              </a:ext>
            </a:extLst>
          </p:cNvPr>
          <p:cNvSpPr/>
          <p:nvPr/>
        </p:nvSpPr>
        <p:spPr>
          <a:xfrm>
            <a:off x="5163865" y="749685"/>
            <a:ext cx="142424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재고현황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613474-3655-43E5-9A97-7B1F73838347}"/>
              </a:ext>
            </a:extLst>
          </p:cNvPr>
          <p:cNvSpPr/>
          <p:nvPr/>
        </p:nvSpPr>
        <p:spPr>
          <a:xfrm>
            <a:off x="6687638" y="749685"/>
            <a:ext cx="142424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재고관리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36B3B1-71EA-4A78-852C-4B860973B1D3}"/>
              </a:ext>
            </a:extLst>
          </p:cNvPr>
          <p:cNvSpPr/>
          <p:nvPr/>
        </p:nvSpPr>
        <p:spPr>
          <a:xfrm>
            <a:off x="9758430" y="755316"/>
            <a:ext cx="73045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로그아웃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6EC55E-7EE9-4421-AF3C-7FDFE72B1C7D}"/>
              </a:ext>
            </a:extLst>
          </p:cNvPr>
          <p:cNvSpPr/>
          <p:nvPr/>
        </p:nvSpPr>
        <p:spPr>
          <a:xfrm>
            <a:off x="8214106" y="749685"/>
            <a:ext cx="142424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문의게시판</a:t>
            </a:r>
          </a:p>
        </p:txBody>
      </p:sp>
    </p:spTree>
    <p:extLst>
      <p:ext uri="{BB962C8B-B14F-4D97-AF65-F5344CB8AC3E}">
        <p14:creationId xmlns:p14="http://schemas.microsoft.com/office/powerpoint/2010/main" val="427139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03AF63-C46B-4B21-BFF6-2F9C64B04692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355DF-4818-4A9A-8D56-FC555E7B755D}"/>
              </a:ext>
            </a:extLst>
          </p:cNvPr>
          <p:cNvSpPr txBox="1"/>
          <p:nvPr/>
        </p:nvSpPr>
        <p:spPr>
          <a:xfrm>
            <a:off x="1416010" y="766963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ea typeface="맑은 고딕"/>
              </a:rPr>
              <a:t>S-CHEMI 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39B22-D22E-489A-BF1C-19C4C2472A4C}"/>
              </a:ext>
            </a:extLst>
          </p:cNvPr>
          <p:cNvSpPr txBox="1"/>
          <p:nvPr/>
        </p:nvSpPr>
        <p:spPr>
          <a:xfrm>
            <a:off x="2907590" y="1343328"/>
            <a:ext cx="82586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 dirty="0">
                <a:ea typeface="맑은 고딕"/>
              </a:rPr>
              <a:t>문의게시판</a:t>
            </a:r>
          </a:p>
        </p:txBody>
      </p:sp>
      <p:graphicFrame>
        <p:nvGraphicFramePr>
          <p:cNvPr id="7" name="표 43">
            <a:extLst>
              <a:ext uri="{FF2B5EF4-FFF2-40B4-BE49-F238E27FC236}">
                <a16:creationId xmlns:a16="http://schemas.microsoft.com/office/drawing/2014/main" id="{3C9BB1A3-F6C5-4792-B38C-90A68BB23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76202"/>
              </p:ext>
            </p:extLst>
          </p:nvPr>
        </p:nvGraphicFramePr>
        <p:xfrm>
          <a:off x="1646555" y="2159153"/>
          <a:ext cx="8686250" cy="1856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175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1193229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1323536">
                  <a:extLst>
                    <a:ext uri="{9D8B030D-6E8A-4147-A177-3AD203B41FA5}">
                      <a16:colId xmlns:a16="http://schemas.microsoft.com/office/drawing/2014/main" val="61577710"/>
                    </a:ext>
                  </a:extLst>
                </a:gridCol>
                <a:gridCol w="3765551">
                  <a:extLst>
                    <a:ext uri="{9D8B030D-6E8A-4147-A177-3AD203B41FA5}">
                      <a16:colId xmlns:a16="http://schemas.microsoft.com/office/drawing/2014/main" val="2648747683"/>
                    </a:ext>
                  </a:extLst>
                </a:gridCol>
                <a:gridCol w="1130372">
                  <a:extLst>
                    <a:ext uri="{9D8B030D-6E8A-4147-A177-3AD203B41FA5}">
                      <a16:colId xmlns:a16="http://schemas.microsoft.com/office/drawing/2014/main" val="4268024908"/>
                    </a:ext>
                  </a:extLst>
                </a:gridCol>
                <a:gridCol w="836387">
                  <a:extLst>
                    <a:ext uri="{9D8B030D-6E8A-4147-A177-3AD203B41FA5}">
                      <a16:colId xmlns:a16="http://schemas.microsoft.com/office/drawing/2014/main" val="347289629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전화번호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문의내용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hkdong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010-3456-2222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QR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코드가 안 찍혀요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2020-04-18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미확인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kimFewater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010-4651-1595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탈퇴신청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2019-04-17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미확인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75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Yhkim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010-4444-3516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비밀번호 수정이 불가능합니다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2019-04-17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미확인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4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daas3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010-9691-1111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QR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코드 인식이 잘 안 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2019-04-17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확인완료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3399E43C-9B77-4543-AB6D-53BDCEF22AA4}"/>
              </a:ext>
            </a:extLst>
          </p:cNvPr>
          <p:cNvSpPr/>
          <p:nvPr/>
        </p:nvSpPr>
        <p:spPr>
          <a:xfrm>
            <a:off x="10332807" y="2146454"/>
            <a:ext cx="153271" cy="18560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62B145-747C-4009-8ED8-4F9FB8C1CB54}"/>
              </a:ext>
            </a:extLst>
          </p:cNvPr>
          <p:cNvSpPr/>
          <p:nvPr/>
        </p:nvSpPr>
        <p:spPr>
          <a:xfrm>
            <a:off x="10340824" y="2143658"/>
            <a:ext cx="145255" cy="967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227FA1-F9A7-4E6B-BB67-2805C74B6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8" r="20145" b="16275"/>
          <a:stretch/>
        </p:blipFill>
        <p:spPr>
          <a:xfrm>
            <a:off x="1673375" y="2559050"/>
            <a:ext cx="258610" cy="2776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D8F956-88D8-42AE-A03F-D463F7EDB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96" t="20012" r="16125" b="21979"/>
          <a:stretch/>
        </p:blipFill>
        <p:spPr>
          <a:xfrm>
            <a:off x="1730331" y="2234103"/>
            <a:ext cx="209790" cy="2099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DF6AF2-C083-410C-8C07-066CE7063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9" b="11403"/>
          <a:stretch/>
        </p:blipFill>
        <p:spPr>
          <a:xfrm>
            <a:off x="1673375" y="2918321"/>
            <a:ext cx="323850" cy="2952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D9BDD40-7372-4062-B84C-B435854E2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9" b="11403"/>
          <a:stretch/>
        </p:blipFill>
        <p:spPr>
          <a:xfrm>
            <a:off x="1673375" y="3292948"/>
            <a:ext cx="323850" cy="295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88F758F-8BD1-4022-AFD4-8D6853F76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9" b="11403"/>
          <a:stretch/>
        </p:blipFill>
        <p:spPr>
          <a:xfrm>
            <a:off x="1673375" y="3677246"/>
            <a:ext cx="323850" cy="295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B084087-AAE7-41FE-80AD-53D206F6A6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70" t="7079" r="62403" b="86929"/>
          <a:stretch/>
        </p:blipFill>
        <p:spPr>
          <a:xfrm>
            <a:off x="1705921" y="1732115"/>
            <a:ext cx="3192087" cy="37226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7C1D3BE-5833-4BF8-A3B2-F29E904863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33" t="18421" r="28100" b="11457"/>
          <a:stretch/>
        </p:blipFill>
        <p:spPr>
          <a:xfrm>
            <a:off x="1705921" y="2610554"/>
            <a:ext cx="258610" cy="25380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6C500E-F602-4768-BC23-87250BCEDB23}"/>
              </a:ext>
            </a:extLst>
          </p:cNvPr>
          <p:cNvSpPr/>
          <p:nvPr/>
        </p:nvSpPr>
        <p:spPr>
          <a:xfrm>
            <a:off x="2811318" y="1764062"/>
            <a:ext cx="649843" cy="282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확인완료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328BC2-CFE6-4A7D-9F03-9C4712002E7F}"/>
              </a:ext>
            </a:extLst>
          </p:cNvPr>
          <p:cNvSpPr/>
          <p:nvPr/>
        </p:nvSpPr>
        <p:spPr>
          <a:xfrm>
            <a:off x="1910470" y="1769173"/>
            <a:ext cx="593473" cy="282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미확인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42C03F-3DE9-4C5D-8000-D3CE05E91FB7}"/>
              </a:ext>
            </a:extLst>
          </p:cNvPr>
          <p:cNvSpPr/>
          <p:nvPr/>
        </p:nvSpPr>
        <p:spPr>
          <a:xfrm>
            <a:off x="3443614" y="1765763"/>
            <a:ext cx="1454394" cy="282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61500-4668-4C65-A42C-22BB3ADFC9AF}"/>
              </a:ext>
            </a:extLst>
          </p:cNvPr>
          <p:cNvSpPr txBox="1"/>
          <p:nvPr/>
        </p:nvSpPr>
        <p:spPr>
          <a:xfrm>
            <a:off x="5864882" y="1143687"/>
            <a:ext cx="485031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00" dirty="0">
                <a:ea typeface="맑은 고딕"/>
              </a:rPr>
              <a:t>Default</a:t>
            </a:r>
            <a:r>
              <a:rPr lang="ko-KR" altLang="en-US" sz="1500" dirty="0">
                <a:ea typeface="맑은 고딕"/>
              </a:rPr>
              <a:t>값은 미확인 상태로 두고</a:t>
            </a:r>
            <a:br>
              <a:rPr lang="en-US" altLang="ko-KR" sz="1500" dirty="0">
                <a:ea typeface="맑은 고딕"/>
              </a:rPr>
            </a:br>
            <a:r>
              <a:rPr lang="ko-KR" altLang="en-US" sz="1500" dirty="0">
                <a:ea typeface="맑은 고딕"/>
              </a:rPr>
              <a:t>라디오버튼을 이용해서 확인완료</a:t>
            </a:r>
            <a:r>
              <a:rPr lang="en-US" altLang="ko-KR" sz="1500" dirty="0">
                <a:ea typeface="맑은 고딕"/>
              </a:rPr>
              <a:t> / </a:t>
            </a:r>
            <a:r>
              <a:rPr lang="ko-KR" altLang="en-US" sz="1500" dirty="0">
                <a:ea typeface="맑은 고딕"/>
              </a:rPr>
              <a:t>미확인</a:t>
            </a:r>
            <a:r>
              <a:rPr lang="en-US" altLang="ko-KR" sz="1500" dirty="0">
                <a:ea typeface="맑은 고딕"/>
              </a:rPr>
              <a:t> </a:t>
            </a:r>
            <a:r>
              <a:rPr lang="ko-KR" altLang="en-US" sz="1500" dirty="0">
                <a:ea typeface="맑은 고딕"/>
              </a:rPr>
              <a:t>선택 가능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5DE36A-4532-4D73-BC1A-CB6E20326B60}"/>
              </a:ext>
            </a:extLst>
          </p:cNvPr>
          <p:cNvSpPr/>
          <p:nvPr/>
        </p:nvSpPr>
        <p:spPr>
          <a:xfrm>
            <a:off x="9380682" y="1748383"/>
            <a:ext cx="492339" cy="2696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ea typeface="맑은 고딕"/>
              </a:rPr>
              <a:t>확인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3433A8-107B-4E6A-B94F-94C502AEA9E9}"/>
              </a:ext>
            </a:extLst>
          </p:cNvPr>
          <p:cNvSpPr/>
          <p:nvPr/>
        </p:nvSpPr>
        <p:spPr>
          <a:xfrm>
            <a:off x="9993740" y="1748384"/>
            <a:ext cx="492339" cy="2696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ea typeface="맑은 고딕"/>
              </a:rPr>
              <a:t>삭제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AD560-5D23-4143-A8A8-D81AE834DC7C}"/>
              </a:ext>
            </a:extLst>
          </p:cNvPr>
          <p:cNvSpPr txBox="1"/>
          <p:nvPr/>
        </p:nvSpPr>
        <p:spPr>
          <a:xfrm>
            <a:off x="5864882" y="4027929"/>
            <a:ext cx="3401988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문의내용의 길이에 </a:t>
            </a:r>
            <a:r>
              <a:rPr lang="ko-KR" altLang="en-US" sz="1500">
                <a:ea typeface="맑은 고딕"/>
              </a:rPr>
              <a:t>따라 칸 크기 결정</a:t>
            </a:r>
            <a:endParaRPr lang="ko-KR" altLang="en-US" sz="1500" dirty="0">
              <a:ea typeface="맑은 고딕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B0C8E8-D760-45A3-BE33-D7B350870AB4}"/>
              </a:ext>
            </a:extLst>
          </p:cNvPr>
          <p:cNvSpPr/>
          <p:nvPr/>
        </p:nvSpPr>
        <p:spPr>
          <a:xfrm>
            <a:off x="5163865" y="749685"/>
            <a:ext cx="142424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재고현황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AE85AE-9E38-46DB-9012-5768637E513B}"/>
              </a:ext>
            </a:extLst>
          </p:cNvPr>
          <p:cNvSpPr/>
          <p:nvPr/>
        </p:nvSpPr>
        <p:spPr>
          <a:xfrm>
            <a:off x="6687638" y="749685"/>
            <a:ext cx="142424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재고관리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4522EB6-951B-4B33-B754-B66336C32A46}"/>
              </a:ext>
            </a:extLst>
          </p:cNvPr>
          <p:cNvSpPr/>
          <p:nvPr/>
        </p:nvSpPr>
        <p:spPr>
          <a:xfrm>
            <a:off x="9758430" y="755316"/>
            <a:ext cx="73045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로그아웃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01931A0-F046-4B98-BD5C-42AF94CFBBFD}"/>
              </a:ext>
            </a:extLst>
          </p:cNvPr>
          <p:cNvSpPr/>
          <p:nvPr/>
        </p:nvSpPr>
        <p:spPr>
          <a:xfrm>
            <a:off x="8214106" y="749685"/>
            <a:ext cx="142424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문의게시판</a:t>
            </a:r>
          </a:p>
        </p:txBody>
      </p:sp>
    </p:spTree>
    <p:extLst>
      <p:ext uri="{BB962C8B-B14F-4D97-AF65-F5344CB8AC3E}">
        <p14:creationId xmlns:p14="http://schemas.microsoft.com/office/powerpoint/2010/main" val="408230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DCF4FB-A989-480A-99E5-F67BBE7C5E59}"/>
              </a:ext>
            </a:extLst>
          </p:cNvPr>
          <p:cNvCxnSpPr>
            <a:cxnSpLocks/>
          </p:cNvCxnSpPr>
          <p:nvPr/>
        </p:nvCxnSpPr>
        <p:spPr>
          <a:xfrm>
            <a:off x="2999707" y="3213596"/>
            <a:ext cx="0" cy="22056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794D72-DC92-434C-992B-05648F8F2A8A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651BE-53E1-4394-96D9-E17C8B1C2418}"/>
              </a:ext>
            </a:extLst>
          </p:cNvPr>
          <p:cNvSpPr txBox="1"/>
          <p:nvPr/>
        </p:nvSpPr>
        <p:spPr>
          <a:xfrm>
            <a:off x="1416010" y="766963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ea typeface="맑은 고딕"/>
              </a:rPr>
              <a:t>S-CHEMI </a:t>
            </a:r>
            <a:endParaRPr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348FD7-8EBA-4996-83EF-245B49BDABB9}"/>
              </a:ext>
            </a:extLst>
          </p:cNvPr>
          <p:cNvSpPr txBox="1"/>
          <p:nvPr/>
        </p:nvSpPr>
        <p:spPr>
          <a:xfrm>
            <a:off x="2907590" y="1343328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회원관리</a:t>
            </a:r>
            <a:endParaRPr lang="ko-KR" altLang="en-US" sz="1000" dirty="0">
              <a:ea typeface="맑은 고딕"/>
            </a:endParaRPr>
          </a:p>
        </p:txBody>
      </p:sp>
      <p:graphicFrame>
        <p:nvGraphicFramePr>
          <p:cNvPr id="8" name="표 43">
            <a:extLst>
              <a:ext uri="{FF2B5EF4-FFF2-40B4-BE49-F238E27FC236}">
                <a16:creationId xmlns:a16="http://schemas.microsoft.com/office/drawing/2014/main" id="{A016E541-713A-4329-B9AE-2976141C2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949789"/>
              </p:ext>
            </p:extLst>
          </p:nvPr>
        </p:nvGraphicFramePr>
        <p:xfrm>
          <a:off x="1646555" y="2159153"/>
          <a:ext cx="8839524" cy="1114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8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1845964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1114544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2281333">
                  <a:extLst>
                    <a:ext uri="{9D8B030D-6E8A-4147-A177-3AD203B41FA5}">
                      <a16:colId xmlns:a16="http://schemas.microsoft.com/office/drawing/2014/main" val="61577710"/>
                    </a:ext>
                  </a:extLst>
                </a:gridCol>
                <a:gridCol w="2159430">
                  <a:extLst>
                    <a:ext uri="{9D8B030D-6E8A-4147-A177-3AD203B41FA5}">
                      <a16:colId xmlns:a16="http://schemas.microsoft.com/office/drawing/2014/main" val="4268024908"/>
                    </a:ext>
                  </a:extLst>
                </a:gridCol>
                <a:gridCol w="944545">
                  <a:extLst>
                    <a:ext uri="{9D8B030D-6E8A-4147-A177-3AD203B41FA5}">
                      <a16:colId xmlns:a16="http://schemas.microsoft.com/office/drawing/2014/main" val="347289629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전화번호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hkdong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홍길동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010-3456-2222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2020-04-18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미승인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kimFewater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김철수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010-4651-1595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2019-04-17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미승인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75697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3B499F40-22A3-410E-B652-4A2AB9E98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9" b="11403"/>
          <a:stretch/>
        </p:blipFill>
        <p:spPr>
          <a:xfrm>
            <a:off x="1673375" y="2559050"/>
            <a:ext cx="323850" cy="295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88C854-DAAF-49E7-A000-D6D684F29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50" t="13170" r="10096" b="12739"/>
          <a:stretch/>
        </p:blipFill>
        <p:spPr>
          <a:xfrm>
            <a:off x="1705921" y="2201852"/>
            <a:ext cx="258610" cy="268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26BC1A-2527-4CFB-B525-EF7ABDD9C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9" b="11403"/>
          <a:stretch/>
        </p:blipFill>
        <p:spPr>
          <a:xfrm>
            <a:off x="1673375" y="2918321"/>
            <a:ext cx="323850" cy="2952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158D0A1-A632-4161-A0E9-B06FACC94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" t="7256" r="40409" b="87439"/>
          <a:stretch/>
        </p:blipFill>
        <p:spPr>
          <a:xfrm>
            <a:off x="1646555" y="1743053"/>
            <a:ext cx="6778354" cy="3296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CF6179-D5E0-40DF-BF7A-A0F9964AE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127" y="1732114"/>
            <a:ext cx="1103952" cy="3722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D35EF4-C891-48BD-AAB2-B868ED2643A3}"/>
              </a:ext>
            </a:extLst>
          </p:cNvPr>
          <p:cNvSpPr txBox="1"/>
          <p:nvPr/>
        </p:nvSpPr>
        <p:spPr>
          <a:xfrm>
            <a:off x="1364794" y="4049115"/>
            <a:ext cx="342155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선택하여 </a:t>
            </a:r>
            <a:r>
              <a:rPr lang="ko-KR" altLang="en-US" sz="1500" dirty="0" err="1">
                <a:ea typeface="맑은 고딕"/>
              </a:rPr>
              <a:t>미승인</a:t>
            </a:r>
            <a:r>
              <a:rPr lang="ko-KR" altLang="en-US" sz="1500" dirty="0">
                <a:ea typeface="맑은 고딕"/>
              </a:rPr>
              <a:t> 회원</a:t>
            </a:r>
            <a:r>
              <a:rPr lang="en-US" altLang="ko-KR" sz="1500" dirty="0">
                <a:ea typeface="맑은 고딕"/>
              </a:rPr>
              <a:t>/</a:t>
            </a:r>
            <a:r>
              <a:rPr lang="ko-KR" altLang="en-US" sz="1500" dirty="0">
                <a:ea typeface="맑은 고딕"/>
              </a:rPr>
              <a:t>회원</a:t>
            </a:r>
            <a:r>
              <a:rPr lang="en-US" altLang="ko-KR" sz="1500" dirty="0">
                <a:ea typeface="맑은 고딕"/>
              </a:rPr>
              <a:t>/</a:t>
            </a:r>
            <a:r>
              <a:rPr lang="ko-KR" altLang="en-US" sz="1500" dirty="0">
                <a:ea typeface="맑은 고딕"/>
              </a:rPr>
              <a:t>탈퇴 회원에 대한 결과만 볼 수 있음</a:t>
            </a:r>
            <a:r>
              <a:rPr lang="en-US" altLang="ko-KR" sz="1500" dirty="0">
                <a:ea typeface="맑은 고딕"/>
              </a:rPr>
              <a:t>.</a:t>
            </a:r>
            <a:endParaRPr lang="ko-KR" altLang="en-US" sz="1500" dirty="0">
              <a:ea typeface="맑은 고딕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EB80038-044E-422E-8480-C1E9AFE6C747}"/>
              </a:ext>
            </a:extLst>
          </p:cNvPr>
          <p:cNvCxnSpPr>
            <a:cxnSpLocks/>
          </p:cNvCxnSpPr>
          <p:nvPr/>
        </p:nvCxnSpPr>
        <p:spPr>
          <a:xfrm>
            <a:off x="2121508" y="3151717"/>
            <a:ext cx="14631" cy="8498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01A78F28-4850-4DC3-B8FF-B02DCB95E1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752" t="8622" r="90536" b="72942"/>
          <a:stretch/>
        </p:blipFill>
        <p:spPr>
          <a:xfrm>
            <a:off x="1432788" y="1830907"/>
            <a:ext cx="1245448" cy="12175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E77BFA-0961-4E2B-A649-1146A16BDA26}"/>
              </a:ext>
            </a:extLst>
          </p:cNvPr>
          <p:cNvSpPr txBox="1"/>
          <p:nvPr/>
        </p:nvSpPr>
        <p:spPr>
          <a:xfrm>
            <a:off x="1705921" y="5514672"/>
            <a:ext cx="342155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수정하고자 하는 회원의 아이디를 클릭 </a:t>
            </a:r>
            <a:r>
              <a:rPr lang="ko-KR" altLang="en-US" sz="1500">
                <a:ea typeface="맑은 고딕"/>
              </a:rPr>
              <a:t>시 상세정보 페이지로 </a:t>
            </a:r>
            <a:r>
              <a:rPr lang="ko-KR" altLang="en-US" sz="1500" dirty="0" err="1">
                <a:ea typeface="맑은 고딕"/>
              </a:rPr>
              <a:t>넘어감</a:t>
            </a:r>
            <a:endParaRPr lang="ko-KR" altLang="en-US" sz="1500" dirty="0">
              <a:ea typeface="맑은 고딕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5B41E4-1DEC-4A75-9232-DFF7B050C1CE}"/>
              </a:ext>
            </a:extLst>
          </p:cNvPr>
          <p:cNvSpPr/>
          <p:nvPr/>
        </p:nvSpPr>
        <p:spPr>
          <a:xfrm>
            <a:off x="5163865" y="749685"/>
            <a:ext cx="142424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재고현황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441153-8C94-494B-8D7A-74E540212802}"/>
              </a:ext>
            </a:extLst>
          </p:cNvPr>
          <p:cNvSpPr/>
          <p:nvPr/>
        </p:nvSpPr>
        <p:spPr>
          <a:xfrm>
            <a:off x="6687638" y="749685"/>
            <a:ext cx="142424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재고관리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C73654-A780-42B0-BF6E-06F7D143B8B6}"/>
              </a:ext>
            </a:extLst>
          </p:cNvPr>
          <p:cNvSpPr/>
          <p:nvPr/>
        </p:nvSpPr>
        <p:spPr>
          <a:xfrm>
            <a:off x="9758430" y="755316"/>
            <a:ext cx="73045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로그아웃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2D6615-0BB4-46BE-816C-2DC7D0BF1083}"/>
              </a:ext>
            </a:extLst>
          </p:cNvPr>
          <p:cNvSpPr/>
          <p:nvPr/>
        </p:nvSpPr>
        <p:spPr>
          <a:xfrm>
            <a:off x="8214106" y="749685"/>
            <a:ext cx="142424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문의게시판</a:t>
            </a:r>
          </a:p>
        </p:txBody>
      </p:sp>
    </p:spTree>
    <p:extLst>
      <p:ext uri="{BB962C8B-B14F-4D97-AF65-F5344CB8AC3E}">
        <p14:creationId xmlns:p14="http://schemas.microsoft.com/office/powerpoint/2010/main" val="106689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7BCD10-0501-4F56-96D7-2275181DF85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3CA2EB-6506-401A-9A73-B1B1C28F6B13}"/>
              </a:ext>
            </a:extLst>
          </p:cNvPr>
          <p:cNvSpPr txBox="1"/>
          <p:nvPr/>
        </p:nvSpPr>
        <p:spPr>
          <a:xfrm>
            <a:off x="1416010" y="766963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ea typeface="맑은 고딕"/>
              </a:rPr>
              <a:t>S-CHEMI </a:t>
            </a:r>
            <a:endParaRPr lang="ko-KR" altLang="en-US" sz="4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C1751-A669-49B4-86A7-640B493CBACB}"/>
              </a:ext>
            </a:extLst>
          </p:cNvPr>
          <p:cNvSpPr txBox="1"/>
          <p:nvPr/>
        </p:nvSpPr>
        <p:spPr>
          <a:xfrm>
            <a:off x="2332953" y="1351738"/>
            <a:ext cx="1306768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 dirty="0">
                <a:ea typeface="맑은 고딕"/>
              </a:rPr>
              <a:t>상세정보 확인</a:t>
            </a:r>
            <a:r>
              <a:rPr lang="en-US" altLang="ko-KR" sz="1000" dirty="0">
                <a:ea typeface="맑은 고딕"/>
              </a:rPr>
              <a:t>/</a:t>
            </a:r>
            <a:r>
              <a:rPr lang="ko-KR" altLang="en-US" sz="1000" dirty="0">
                <a:ea typeface="맑은 고딕"/>
              </a:rPr>
              <a:t>수정</a:t>
            </a:r>
          </a:p>
        </p:txBody>
      </p:sp>
      <p:graphicFrame>
        <p:nvGraphicFramePr>
          <p:cNvPr id="27" name="표 43">
            <a:extLst>
              <a:ext uri="{FF2B5EF4-FFF2-40B4-BE49-F238E27FC236}">
                <a16:creationId xmlns:a16="http://schemas.microsoft.com/office/drawing/2014/main" id="{8AA89CF7-2B3D-4CDB-9E65-D34687298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92757"/>
              </p:ext>
            </p:extLst>
          </p:nvPr>
        </p:nvGraphicFramePr>
        <p:xfrm>
          <a:off x="1646555" y="2159153"/>
          <a:ext cx="8694270" cy="1856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039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7136231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4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4E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비밀번호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4E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전화번호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4E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5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4E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1958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B1BB965-7590-470C-BF40-CABE15BD5413}"/>
              </a:ext>
            </a:extLst>
          </p:cNvPr>
          <p:cNvSpPr txBox="1"/>
          <p:nvPr/>
        </p:nvSpPr>
        <p:spPr>
          <a:xfrm>
            <a:off x="4304225" y="4403751"/>
            <a:ext cx="291572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상세정보 수정 후 수정 버튼을 통해 수정한 내용을 저장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E3B4D0F-E509-49E6-A9CE-1B947D1FD49E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762089" y="4957749"/>
            <a:ext cx="0" cy="767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95399700-9912-4639-A28B-51AB2C2C8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222334" y="2545090"/>
            <a:ext cx="2289233" cy="33042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283857D-C398-48AF-A69D-C62D81125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222334" y="2913103"/>
            <a:ext cx="2289233" cy="33042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487F034-0405-4842-AA19-705059C07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753"/>
          <a:stretch/>
        </p:blipFill>
        <p:spPr>
          <a:xfrm>
            <a:off x="3222334" y="3288061"/>
            <a:ext cx="2385950" cy="33042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B910DEC-FB94-4519-847E-35A0C0826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334" y="3659529"/>
            <a:ext cx="1281987" cy="33317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4ADFD13-88FF-46C7-A29A-51782421A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238" y="5725279"/>
            <a:ext cx="1306866" cy="43308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AE953F0-A8BE-4541-A03F-54218B2E7173}"/>
              </a:ext>
            </a:extLst>
          </p:cNvPr>
          <p:cNvSpPr txBox="1"/>
          <p:nvPr/>
        </p:nvSpPr>
        <p:spPr>
          <a:xfrm>
            <a:off x="3246512" y="2198315"/>
            <a:ext cx="2240875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sam0909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755175-3C2F-4B91-A03C-0F96CB3BC2F5}"/>
              </a:ext>
            </a:extLst>
          </p:cNvPr>
          <p:cNvSpPr txBox="1"/>
          <p:nvPr/>
        </p:nvSpPr>
        <p:spPr>
          <a:xfrm>
            <a:off x="3270692" y="2566328"/>
            <a:ext cx="228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홍길동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22F3BC-596B-451F-88D8-69B5BFC17E41}"/>
              </a:ext>
            </a:extLst>
          </p:cNvPr>
          <p:cNvSpPr txBox="1"/>
          <p:nvPr/>
        </p:nvSpPr>
        <p:spPr>
          <a:xfrm>
            <a:off x="3270692" y="2927900"/>
            <a:ext cx="228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hkhkdong1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9A4AD4-A5F1-4A44-AB7F-109374C424E7}"/>
              </a:ext>
            </a:extLst>
          </p:cNvPr>
          <p:cNvSpPr txBox="1"/>
          <p:nvPr/>
        </p:nvSpPr>
        <p:spPr>
          <a:xfrm>
            <a:off x="3359704" y="3298173"/>
            <a:ext cx="228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010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93D9F3-823C-4F42-9F88-C4F2F587E585}"/>
              </a:ext>
            </a:extLst>
          </p:cNvPr>
          <p:cNvSpPr txBox="1"/>
          <p:nvPr/>
        </p:nvSpPr>
        <p:spPr>
          <a:xfrm>
            <a:off x="4114713" y="3298173"/>
            <a:ext cx="228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3456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EFAF09-521A-4DD8-A601-26BE1E7FCE9C}"/>
              </a:ext>
            </a:extLst>
          </p:cNvPr>
          <p:cNvSpPr txBox="1"/>
          <p:nvPr/>
        </p:nvSpPr>
        <p:spPr>
          <a:xfrm>
            <a:off x="4930720" y="3298173"/>
            <a:ext cx="228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2222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44088C-1EE6-401A-BA27-2EEB70042B46}"/>
              </a:ext>
            </a:extLst>
          </p:cNvPr>
          <p:cNvSpPr txBox="1"/>
          <p:nvPr/>
        </p:nvSpPr>
        <p:spPr>
          <a:xfrm>
            <a:off x="7772749" y="5543012"/>
            <a:ext cx="291572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취소 버튼을 누르면 다시 회원관리 페이지로 </a:t>
            </a:r>
            <a:r>
              <a:rPr lang="ko-KR" altLang="en-US" sz="1500" dirty="0" err="1">
                <a:ea typeface="맑은 고딕"/>
              </a:rPr>
              <a:t>돌아감</a:t>
            </a:r>
            <a:endParaRPr lang="ko-KR" altLang="en-US" sz="1500" dirty="0">
              <a:ea typeface="맑은 고딕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C72F2F4-6A02-43C7-8D96-94B5EFE47102}"/>
              </a:ext>
            </a:extLst>
          </p:cNvPr>
          <p:cNvCxnSpPr>
            <a:stCxn id="35" idx="3"/>
          </p:cNvCxnSpPr>
          <p:nvPr/>
        </p:nvCxnSpPr>
        <p:spPr>
          <a:xfrm flipV="1">
            <a:off x="6733104" y="5941823"/>
            <a:ext cx="1039645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AED44F-9FC1-43F6-9625-A5C2006AAFDE}"/>
              </a:ext>
            </a:extLst>
          </p:cNvPr>
          <p:cNvSpPr/>
          <p:nvPr/>
        </p:nvSpPr>
        <p:spPr>
          <a:xfrm>
            <a:off x="5163865" y="749685"/>
            <a:ext cx="142424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재고현황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79120F-873F-42F6-BF65-D166272D23D2}"/>
              </a:ext>
            </a:extLst>
          </p:cNvPr>
          <p:cNvSpPr/>
          <p:nvPr/>
        </p:nvSpPr>
        <p:spPr>
          <a:xfrm>
            <a:off x="6687638" y="749685"/>
            <a:ext cx="142424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재고관리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138AD2-7C01-4BF2-9814-14C8147D7ED2}"/>
              </a:ext>
            </a:extLst>
          </p:cNvPr>
          <p:cNvSpPr/>
          <p:nvPr/>
        </p:nvSpPr>
        <p:spPr>
          <a:xfrm>
            <a:off x="9758430" y="755316"/>
            <a:ext cx="73045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로그아웃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EE89EA8-FF8F-4047-8FFE-956CA5EEC41E}"/>
              </a:ext>
            </a:extLst>
          </p:cNvPr>
          <p:cNvSpPr/>
          <p:nvPr/>
        </p:nvSpPr>
        <p:spPr>
          <a:xfrm>
            <a:off x="8214106" y="749685"/>
            <a:ext cx="142424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문의게시판</a:t>
            </a:r>
          </a:p>
        </p:txBody>
      </p:sp>
    </p:spTree>
    <p:extLst>
      <p:ext uri="{BB962C8B-B14F-4D97-AF65-F5344CB8AC3E}">
        <p14:creationId xmlns:p14="http://schemas.microsoft.com/office/powerpoint/2010/main" val="338347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7689C-2413-49FA-9A8D-64DC4FCE1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6EEC6F-6183-4335-9AE5-E4ADC8D39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9BD88D-8DB2-4BE8-B2DF-04B5D25312B7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970CE-545B-4114-9A96-74E821DEC115}"/>
              </a:ext>
            </a:extLst>
          </p:cNvPr>
          <p:cNvSpPr txBox="1"/>
          <p:nvPr/>
        </p:nvSpPr>
        <p:spPr>
          <a:xfrm>
            <a:off x="7008802" y="2175944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ea typeface="맑은 고딕"/>
              </a:rPr>
              <a:t>S-CHEMI 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BABDE-63B7-484F-B6D4-C16A03AF7CE0}"/>
              </a:ext>
            </a:extLst>
          </p:cNvPr>
          <p:cNvSpPr txBox="1"/>
          <p:nvPr/>
        </p:nvSpPr>
        <p:spPr>
          <a:xfrm>
            <a:off x="8208470" y="276071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개발자 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D27AB4-7882-435C-8457-3FB3316D6802}"/>
              </a:ext>
            </a:extLst>
          </p:cNvPr>
          <p:cNvSpPr/>
          <p:nvPr/>
        </p:nvSpPr>
        <p:spPr>
          <a:xfrm>
            <a:off x="2460171" y="1959429"/>
            <a:ext cx="3243944" cy="2939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2F6867-47F1-4A27-A9BD-756E7AA389D5}"/>
              </a:ext>
            </a:extLst>
          </p:cNvPr>
          <p:cNvSpPr/>
          <p:nvPr/>
        </p:nvSpPr>
        <p:spPr>
          <a:xfrm>
            <a:off x="7040531" y="3534091"/>
            <a:ext cx="1439445" cy="267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68D3BC-F3D2-4001-9C43-BEEF5615290E}"/>
              </a:ext>
            </a:extLst>
          </p:cNvPr>
          <p:cNvSpPr/>
          <p:nvPr/>
        </p:nvSpPr>
        <p:spPr>
          <a:xfrm>
            <a:off x="7040531" y="3947273"/>
            <a:ext cx="1439445" cy="267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1974BB5B-8C82-4102-9AEB-081F8118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47" y="2057400"/>
            <a:ext cx="2743200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425DE9-4739-421D-87D1-3EDBB5701BAB}"/>
              </a:ext>
            </a:extLst>
          </p:cNvPr>
          <p:cNvSpPr txBox="1"/>
          <p:nvPr/>
        </p:nvSpPr>
        <p:spPr>
          <a:xfrm>
            <a:off x="6556400" y="3482964"/>
            <a:ext cx="48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E5AB1-97C7-449E-8121-376B2354DFCB}"/>
              </a:ext>
            </a:extLst>
          </p:cNvPr>
          <p:cNvSpPr txBox="1"/>
          <p:nvPr/>
        </p:nvSpPr>
        <p:spPr>
          <a:xfrm>
            <a:off x="6528230" y="3896146"/>
            <a:ext cx="54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PW</a:t>
            </a:r>
            <a:endParaRPr lang="ko-KR" altLang="en-US" dirty="0"/>
          </a:p>
        </p:txBody>
      </p:sp>
      <p:pic>
        <p:nvPicPr>
          <p:cNvPr id="1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0E80639-9874-4230-9B53-FA2FF9EF6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862" y="3529092"/>
            <a:ext cx="854628" cy="707886"/>
          </a:xfrm>
          <a:prstGeom prst="rect">
            <a:avLst/>
          </a:prstGeom>
        </p:spPr>
      </p:pic>
      <p:pic>
        <p:nvPicPr>
          <p:cNvPr id="14" name="그림 6">
            <a:extLst>
              <a:ext uri="{FF2B5EF4-FFF2-40B4-BE49-F238E27FC236}">
                <a16:creationId xmlns:a16="http://schemas.microsoft.com/office/drawing/2014/main" id="{058DF57E-7BB5-41C2-9CA2-0AFA54EDD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155" y="4619086"/>
            <a:ext cx="409575" cy="495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FE1275-7E60-4042-A366-C24F873C4B91}"/>
              </a:ext>
            </a:extLst>
          </p:cNvPr>
          <p:cNvSpPr txBox="1"/>
          <p:nvPr/>
        </p:nvSpPr>
        <p:spPr>
          <a:xfrm>
            <a:off x="7469576" y="4622861"/>
            <a:ext cx="2915728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로그인 성공 시</a:t>
            </a:r>
            <a:br>
              <a:rPr lang="ko-KR" altLang="en-US" sz="1500" dirty="0">
                <a:ea typeface="맑은 고딕"/>
              </a:rPr>
            </a:br>
            <a:r>
              <a:rPr lang="ko-KR" altLang="en-US" sz="1500" dirty="0">
                <a:ea typeface="맑은 고딕"/>
              </a:rPr>
              <a:t>업체관리 페이지로 이동</a:t>
            </a:r>
          </a:p>
          <a:p>
            <a:endParaRPr lang="ko-KR" altLang="en-US" sz="1500" dirty="0">
              <a:ea typeface="맑은 고딕"/>
            </a:endParaRPr>
          </a:p>
          <a:p>
            <a:r>
              <a:rPr lang="ko-KR" altLang="en-US" sz="1500" dirty="0">
                <a:ea typeface="맑은 고딕"/>
              </a:rPr>
              <a:t>로그인 실패 시</a:t>
            </a:r>
          </a:p>
          <a:p>
            <a:r>
              <a:rPr lang="ko-KR" altLang="en-US" sz="1500" dirty="0">
                <a:ea typeface="맑은 고딕"/>
              </a:rPr>
              <a:t>로그인 실패 팝업 띄움.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7D143-FEF5-45CF-BE30-64F320E04F95}"/>
              </a:ext>
            </a:extLst>
          </p:cNvPr>
          <p:cNvSpPr/>
          <p:nvPr/>
        </p:nvSpPr>
        <p:spPr>
          <a:xfrm>
            <a:off x="7575857" y="5877069"/>
            <a:ext cx="3664563" cy="587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D4BF5D-AFCE-41C9-A7F9-6E3B4690266F}"/>
              </a:ext>
            </a:extLst>
          </p:cNvPr>
          <p:cNvSpPr txBox="1"/>
          <p:nvPr/>
        </p:nvSpPr>
        <p:spPr>
          <a:xfrm>
            <a:off x="7941041" y="6005029"/>
            <a:ext cx="3177734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올바른 </a:t>
            </a:r>
            <a:r>
              <a:rPr lang="ko-KR" altLang="en-US" sz="1500" dirty="0" err="1">
                <a:ea typeface="맑은 고딕"/>
              </a:rPr>
              <a:t>ID와</a:t>
            </a:r>
            <a:r>
              <a:rPr lang="ko-KR" altLang="en-US" sz="1500" dirty="0">
                <a:ea typeface="맑은 고딕"/>
              </a:rPr>
              <a:t> </a:t>
            </a:r>
            <a:r>
              <a:rPr lang="ko-KR" altLang="en-US" sz="1500" dirty="0" err="1">
                <a:ea typeface="맑은 고딕"/>
              </a:rPr>
              <a:t>PW를</a:t>
            </a:r>
            <a:r>
              <a:rPr lang="ko-KR" altLang="en-US" sz="1500" dirty="0">
                <a:ea typeface="맑은 고딕"/>
              </a:rPr>
              <a:t> 입력해주세요.</a:t>
            </a:r>
          </a:p>
        </p:txBody>
      </p:sp>
    </p:spTree>
    <p:extLst>
      <p:ext uri="{BB962C8B-B14F-4D97-AF65-F5344CB8AC3E}">
        <p14:creationId xmlns:p14="http://schemas.microsoft.com/office/powerpoint/2010/main" val="25845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54A5E4-65E9-4EC6-B2AF-58C16014EF2D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EE60A-3BE4-4A5D-BE0F-12D9E83481DC}"/>
              </a:ext>
            </a:extLst>
          </p:cNvPr>
          <p:cNvSpPr txBox="1"/>
          <p:nvPr/>
        </p:nvSpPr>
        <p:spPr>
          <a:xfrm>
            <a:off x="1416010" y="766963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ea typeface="맑은 고딕"/>
              </a:rPr>
              <a:t>S-CHEMI 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4B706-B7DC-4A7F-87BF-1183CA47E7E5}"/>
              </a:ext>
            </a:extLst>
          </p:cNvPr>
          <p:cNvSpPr txBox="1"/>
          <p:nvPr/>
        </p:nvSpPr>
        <p:spPr>
          <a:xfrm>
            <a:off x="2907590" y="1343328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 dirty="0">
                <a:ea typeface="맑은 고딕"/>
              </a:rPr>
              <a:t>업체관리</a:t>
            </a:r>
          </a:p>
        </p:txBody>
      </p:sp>
      <p:graphicFrame>
        <p:nvGraphicFramePr>
          <p:cNvPr id="27" name="표 43">
            <a:extLst>
              <a:ext uri="{FF2B5EF4-FFF2-40B4-BE49-F238E27FC236}">
                <a16:creationId xmlns:a16="http://schemas.microsoft.com/office/drawing/2014/main" id="{37A32DA6-F0E4-42FD-A90C-8D61FCB92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09780"/>
              </p:ext>
            </p:extLst>
          </p:nvPr>
        </p:nvGraphicFramePr>
        <p:xfrm>
          <a:off x="2217136" y="2499415"/>
          <a:ext cx="7757728" cy="2317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59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1660174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1197421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872837">
                  <a:extLst>
                    <a:ext uri="{9D8B030D-6E8A-4147-A177-3AD203B41FA5}">
                      <a16:colId xmlns:a16="http://schemas.microsoft.com/office/drawing/2014/main" val="61577710"/>
                    </a:ext>
                  </a:extLst>
                </a:gridCol>
                <a:gridCol w="889461">
                  <a:extLst>
                    <a:ext uri="{9D8B030D-6E8A-4147-A177-3AD203B41FA5}">
                      <a16:colId xmlns:a16="http://schemas.microsoft.com/office/drawing/2014/main" val="4268024908"/>
                    </a:ext>
                  </a:extLst>
                </a:gridCol>
                <a:gridCol w="1743466">
                  <a:extLst>
                    <a:ext uri="{9D8B030D-6E8A-4147-A177-3AD203B41FA5}">
                      <a16:colId xmlns:a16="http://schemas.microsoft.com/office/drawing/2014/main" val="347289629"/>
                    </a:ext>
                  </a:extLst>
                </a:gridCol>
                <a:gridCol w="994010">
                  <a:extLst>
                    <a:ext uri="{9D8B030D-6E8A-4147-A177-3AD203B41FA5}">
                      <a16:colId xmlns:a16="http://schemas.microsoft.com/office/drawing/2014/main" val="44967170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업체 이름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업체 고유번호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삼성</a:t>
                      </a:r>
                      <a:endParaRPr lang="ko-KR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3A6F</a:t>
                      </a:r>
                      <a:endParaRPr 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sam06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!sam*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서울 중구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LG</a:t>
                      </a:r>
                      <a:endParaRPr lang="ko-KR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451D</a:t>
                      </a:r>
                      <a:endParaRPr 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lg02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!lg*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서울 강남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75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롯데</a:t>
                      </a:r>
                      <a:endParaRPr lang="ko-KR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4SD6</a:t>
                      </a:r>
                      <a:endParaRPr 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lot08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!lot**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인천 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4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i="0" u="none" strike="noStrike" noProof="0" dirty="0">
                          <a:latin typeface="맑은 고딕"/>
                          <a:ea typeface="맑은 고딕"/>
                        </a:rPr>
                        <a:t>현대</a:t>
                      </a:r>
                      <a:endParaRPr lang="ko-KR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7VSD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hyun11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hyun10@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서울 강북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376922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SK</a:t>
                      </a:r>
                      <a:endParaRPr lang="ko-KR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WR6S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sk00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sk!!#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58694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91D45A15-60D0-4E7B-8386-92F3140AC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96" t="20012" r="16125" b="21979"/>
          <a:stretch/>
        </p:blipFill>
        <p:spPr>
          <a:xfrm>
            <a:off x="2314065" y="2634962"/>
            <a:ext cx="209790" cy="20996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A805FE1-1719-4C1E-9FE8-EB4E942C6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96" t="20012" r="16125" b="21979"/>
          <a:stretch/>
        </p:blipFill>
        <p:spPr>
          <a:xfrm>
            <a:off x="2314065" y="3039327"/>
            <a:ext cx="209790" cy="20996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35DF21C-B278-435C-B159-11705B5AF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96" t="20012" r="16125" b="21979"/>
          <a:stretch/>
        </p:blipFill>
        <p:spPr>
          <a:xfrm>
            <a:off x="2314065" y="3401830"/>
            <a:ext cx="209790" cy="20996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128056A-34BD-4DC5-B3DC-E1928F0F1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96" t="20012" r="16125" b="21979"/>
          <a:stretch/>
        </p:blipFill>
        <p:spPr>
          <a:xfrm>
            <a:off x="2314065" y="3773640"/>
            <a:ext cx="209790" cy="20996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CFAED8F-E1AF-4C21-ADEB-A0D426CDA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96" t="20012" r="16125" b="21979"/>
          <a:stretch/>
        </p:blipFill>
        <p:spPr>
          <a:xfrm>
            <a:off x="2314065" y="4152921"/>
            <a:ext cx="209790" cy="20996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E0D471D-BA0A-4F7C-A1BF-30A38AB26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96" t="20012" r="16125" b="21979"/>
          <a:stretch/>
        </p:blipFill>
        <p:spPr>
          <a:xfrm>
            <a:off x="2314065" y="4521598"/>
            <a:ext cx="209790" cy="2099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CD2055-0FFD-4201-8B87-5BE316F35E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25" t="-5789" b="-1"/>
          <a:stretch/>
        </p:blipFill>
        <p:spPr>
          <a:xfrm>
            <a:off x="9858895" y="766963"/>
            <a:ext cx="782782" cy="39298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69CEF7-0F60-4EB5-BA14-6A33D73AF59B}"/>
              </a:ext>
            </a:extLst>
          </p:cNvPr>
          <p:cNvSpPr/>
          <p:nvPr/>
        </p:nvSpPr>
        <p:spPr>
          <a:xfrm>
            <a:off x="8869467" y="2049704"/>
            <a:ext cx="492339" cy="2696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ea typeface="맑은 고딕"/>
              </a:rPr>
              <a:t>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8C9680-7F58-45A0-9860-60D286EC3007}"/>
              </a:ext>
            </a:extLst>
          </p:cNvPr>
          <p:cNvSpPr/>
          <p:nvPr/>
        </p:nvSpPr>
        <p:spPr>
          <a:xfrm>
            <a:off x="9482525" y="2049705"/>
            <a:ext cx="492339" cy="2696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ea typeface="맑은 고딕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54229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559</Words>
  <Application>Microsoft Office PowerPoint</Application>
  <PresentationFormat>와이드스크린</PresentationFormat>
  <Paragraphs>367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인후</dc:creator>
  <cp:lastModifiedBy>서정 이</cp:lastModifiedBy>
  <cp:revision>51</cp:revision>
  <dcterms:created xsi:type="dcterms:W3CDTF">2021-03-24T10:14:05Z</dcterms:created>
  <dcterms:modified xsi:type="dcterms:W3CDTF">2021-03-25T14:51:52Z</dcterms:modified>
</cp:coreProperties>
</file>