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4" r:id="rId4"/>
    <p:sldId id="275" r:id="rId5"/>
    <p:sldId id="266" r:id="rId6"/>
    <p:sldId id="276" r:id="rId7"/>
    <p:sldId id="264" r:id="rId8"/>
    <p:sldId id="265" r:id="rId9"/>
    <p:sldId id="258" r:id="rId10"/>
    <p:sldId id="278" r:id="rId11"/>
    <p:sldId id="279" r:id="rId12"/>
    <p:sldId id="259" r:id="rId13"/>
    <p:sldId id="269" r:id="rId14"/>
    <p:sldId id="268" r:id="rId15"/>
    <p:sldId id="277" r:id="rId16"/>
    <p:sldId id="260" r:id="rId17"/>
    <p:sldId id="271" r:id="rId18"/>
    <p:sldId id="262" r:id="rId19"/>
    <p:sldId id="267" r:id="rId20"/>
    <p:sldId id="272" r:id="rId21"/>
    <p:sldId id="263" r:id="rId22"/>
    <p:sldId id="273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EFF"/>
    <a:srgbClr val="DAE3F3"/>
    <a:srgbClr val="FFFFFF"/>
    <a:srgbClr val="595959"/>
    <a:srgbClr val="F7F7F7"/>
    <a:srgbClr val="C7C7C7"/>
    <a:srgbClr val="F2F2F2"/>
    <a:srgbClr val="ECECEC"/>
    <a:srgbClr val="E6E6E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9097F-1687-4DE3-A924-02303969F36F}" v="227" dt="2021-04-23T12:55:52.421"/>
    <p1510:client id="{9869B037-04CB-42D1-B71E-B61762ABADC8}" v="553" dt="2021-04-23T12:50:48.220"/>
    <p1510:client id="{E7042914-91B0-40A5-9CFD-1BB5BDE27754}" v="141" dt="2021-04-23T12:46:0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F723D-398F-4771-9297-F2ED7C84DDD0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4D079-E399-471D-B768-0416F4E9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1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3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4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8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D079-E399-471D-B768-0416F4E9A6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D907-D639-4E5F-91FA-98B2251D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F1158-3F21-4116-8717-E016C800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7002A-BB2B-4592-903A-B9EB81FC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8C8F6-C457-45AE-B167-208C3699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E65D0-31F9-4EEA-AEA2-0A32A46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2389F-BCD7-439C-99B2-D65C19F2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904B3-4DC7-4B6A-B370-39E086C0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F81C9-0AD4-451F-838D-00C21DB7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18791-7B8E-45B0-AC16-619E6C0F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6B5ED-CCA6-4E2E-9B12-748CA25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5FA78-F94B-4E6A-9D15-D40CEC081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80217-96E3-475D-B55A-204C17D6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8E70-7EE4-4461-A473-9018E495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630F2-4B2A-4889-9AEC-53EABB8D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B4FA4-57DE-4203-9CB2-2E37E3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7ED7-5FB6-4DDF-8902-46C07C5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8860E-6E99-4ABE-A82C-517A0096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00DFB-2B54-4157-9CE2-35D95632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C771D-3243-4A5F-836C-73E8351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858C4-E632-40B0-B67E-E7393E8E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5BA5-AADA-4291-AAE3-0240DBE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B911-A513-4CA4-9E0F-0AB99B1C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DC681-7059-4DE1-9E16-CCE65BC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374CB-9AA7-485F-B4D5-109BD954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87045-A238-4300-B8AA-2D67435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2F2F-ECD3-446D-BA3B-4952FB56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4B254-9FD4-4238-AE78-274B09E99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CE5CE-6B2B-4E2E-B70D-BC8D9950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19612-3B1D-4D2E-9CD3-2D33B5A9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3EB1E-CE67-44DF-8A30-B9E6694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A6440-9A14-4611-B24F-AA9B20E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4531-7F54-44D1-863B-65EBC8AA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682B9-258C-43EF-A11F-F9C87DF6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9EFB5-7BC2-4C2D-B7C9-9E4DB792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F003A-C377-416C-B042-2EC99A6B5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C4EAF-3CBF-4D91-B0C8-FF973B16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3397D-B423-4E21-8053-C45718F7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A5160-B752-4ACB-A1D1-5881B7DE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DE7E0-A734-4CDF-940C-6405E952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D340-89EE-4955-80BC-31C75BCA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7B3E5-36D9-4359-B1A6-60E2907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B6868-CA11-42D2-9D2D-2C1C1ED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BA418-3E70-4888-96EC-9066B354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95752-F84F-483B-812B-1DDF9E07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BD488-1541-4300-8889-BF7C1B9D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9D74C-7756-461F-A620-9D688D6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573D-BB53-48BF-9C02-E726FB9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41BF5-4954-455F-811B-EB4A1080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BF29C-25C1-472C-BE3F-7D1979B7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5DAB-1021-485A-A08D-982BF2C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CF83C-7E49-4048-88FA-A2C02367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30CD9-2E84-47C9-A27A-D06DECFA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8DE4D-9105-44DA-9D19-1996B6FC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5A8C0-4F87-4B6B-87C3-EA16896BC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FF5E6-BEC1-45EF-8D2E-8DF944B7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E5EAD-226B-42EC-9E9F-6728794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9E74-4A44-4C3B-8BD0-6D650953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D9F28-B440-4316-BBE8-31BB366A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75E36-C23C-492A-BBC6-B0C756D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B77B-20A6-4E67-90BC-FA9CCC49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4D9E0-7779-41B3-8448-58CF77B5A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6090-E61D-4C84-8611-D113C9A4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C66A2-D64A-47FE-9687-7B24C43B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4EC82E-0FB4-4EB0-B98A-99789BBE0193}"/>
              </a:ext>
            </a:extLst>
          </p:cNvPr>
          <p:cNvGrpSpPr/>
          <p:nvPr/>
        </p:nvGrpSpPr>
        <p:grpSpPr>
          <a:xfrm>
            <a:off x="156433" y="108321"/>
            <a:ext cx="11898000" cy="6611794"/>
            <a:chOff x="156433" y="108321"/>
            <a:chExt cx="11898000" cy="66117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17CA632-D4B6-498F-B862-8CB3805B3B72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5090BE-108E-4E22-9B8F-516BE307CA2D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1CBD3B45-4E9E-476C-B658-915C0F5B56C3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B13658-F777-4750-A648-88D48F82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A8A250E-ADB1-45B3-B520-D248C697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A97595A-F889-4308-8700-65E5F391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</p:grpSp>
      <p:pic>
        <p:nvPicPr>
          <p:cNvPr id="3" name="그림 4">
            <a:extLst>
              <a:ext uri="{FF2B5EF4-FFF2-40B4-BE49-F238E27FC236}">
                <a16:creationId xmlns:a16="http://schemas.microsoft.com/office/drawing/2014/main" id="{5AB8E550-E97E-4488-A6C3-6EEA959D2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940" r="599" b="29341"/>
          <a:stretch/>
        </p:blipFill>
        <p:spPr>
          <a:xfrm>
            <a:off x="4785859" y="1462436"/>
            <a:ext cx="2620281" cy="1068363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FBC9896-36C2-41BC-A9CE-65D98C821C16}"/>
              </a:ext>
            </a:extLst>
          </p:cNvPr>
          <p:cNvSpPr/>
          <p:nvPr/>
        </p:nvSpPr>
        <p:spPr>
          <a:xfrm>
            <a:off x="4604512" y="3044198"/>
            <a:ext cx="2982976" cy="565774"/>
          </a:xfrm>
          <a:prstGeom prst="roundRect">
            <a:avLst>
              <a:gd name="adj" fmla="val 4804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아이디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E585373-4F80-44B7-9E55-60FD9500C9CE}"/>
              </a:ext>
            </a:extLst>
          </p:cNvPr>
          <p:cNvSpPr/>
          <p:nvPr/>
        </p:nvSpPr>
        <p:spPr>
          <a:xfrm>
            <a:off x="4604512" y="3745785"/>
            <a:ext cx="2982976" cy="565774"/>
          </a:xfrm>
          <a:prstGeom prst="roundRect">
            <a:avLst>
              <a:gd name="adj" fmla="val 4804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비밀번호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A2A08D-6BD0-4063-9977-81C8192AA96F}"/>
              </a:ext>
            </a:extLst>
          </p:cNvPr>
          <p:cNvSpPr/>
          <p:nvPr/>
        </p:nvSpPr>
        <p:spPr>
          <a:xfrm>
            <a:off x="4611768" y="4550870"/>
            <a:ext cx="2982976" cy="565773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3301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37205-CD7C-4466-9D34-5937D530706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A35E-CF71-406A-8615-7FE87365381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9A276A-E75F-42AD-8C14-AFAB4F371D81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A17ACB-8024-41C7-9A2C-73A736F393B1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AD144F7A-D773-49E1-931D-52635675F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B64CD21-165E-4F29-87F6-8A95F9802A3C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6F83C3-3F21-4337-B57E-772EC45C3097}"/>
              </a:ext>
            </a:extLst>
          </p:cNvPr>
          <p:cNvSpPr/>
          <p:nvPr/>
        </p:nvSpPr>
        <p:spPr>
          <a:xfrm>
            <a:off x="2995145" y="2993489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대구 북구 대학로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BC5B20-3D0C-4444-B8DA-6B4311EEADEC}"/>
              </a:ext>
            </a:extLst>
          </p:cNvPr>
          <p:cNvSpPr txBox="1"/>
          <p:nvPr/>
        </p:nvSpPr>
        <p:spPr>
          <a:xfrm>
            <a:off x="2885417" y="2679992"/>
            <a:ext cx="119309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창고주소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Noto Sans KR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B5B25F-15C2-40E2-B792-2E4E3CDC9F72}"/>
              </a:ext>
            </a:extLst>
          </p:cNvPr>
          <p:cNvSpPr/>
          <p:nvPr/>
        </p:nvSpPr>
        <p:spPr>
          <a:xfrm>
            <a:off x="2995145" y="3885621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대구창고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DEE380-A8CC-4374-8482-DADB814DA5D5}"/>
              </a:ext>
            </a:extLst>
          </p:cNvPr>
          <p:cNvSpPr txBox="1"/>
          <p:nvPr/>
        </p:nvSpPr>
        <p:spPr>
          <a:xfrm>
            <a:off x="2885417" y="3572124"/>
            <a:ext cx="119309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err="1">
                <a:latin typeface="Noto Sans KR" panose="020B0500000000000000" pitchFamily="34" charset="-127"/>
                <a:ea typeface="Noto Sans KR"/>
              </a:rPr>
              <a:t>창고명</a:t>
            </a:r>
            <a:endParaRPr lang="ko-KR">
              <a:ea typeface="Noto Sans KR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4C94305-731F-4D06-840C-5B75CAE7BC58}"/>
              </a:ext>
            </a:extLst>
          </p:cNvPr>
          <p:cNvSpPr/>
          <p:nvPr/>
        </p:nvSpPr>
        <p:spPr>
          <a:xfrm>
            <a:off x="6016066" y="540853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943CB1-6025-4E1F-9B41-2BDE13D263B3}"/>
              </a:ext>
            </a:extLst>
          </p:cNvPr>
          <p:cNvSpPr/>
          <p:nvPr/>
        </p:nvSpPr>
        <p:spPr>
          <a:xfrm>
            <a:off x="5136083" y="540853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DE77CA9-EA31-43EE-BF49-84AF137EE7B8}"/>
              </a:ext>
            </a:extLst>
          </p:cNvPr>
          <p:cNvSpPr/>
          <p:nvPr/>
        </p:nvSpPr>
        <p:spPr>
          <a:xfrm>
            <a:off x="6885218" y="5410510"/>
            <a:ext cx="1723361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QR</a:t>
            </a:r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BDF22-D6C4-4FB7-8632-E1B6D1598452}"/>
              </a:ext>
            </a:extLst>
          </p:cNvPr>
          <p:cNvSpPr txBox="1"/>
          <p:nvPr/>
        </p:nvSpPr>
        <p:spPr>
          <a:xfrm>
            <a:off x="2236615" y="956137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창고 정보 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1F3B5-8C00-4BEC-A10F-A05B91AEEB05}"/>
              </a:ext>
            </a:extLst>
          </p:cNvPr>
          <p:cNvSpPr txBox="1"/>
          <p:nvPr/>
        </p:nvSpPr>
        <p:spPr>
          <a:xfrm>
            <a:off x="2284040" y="1447706"/>
            <a:ext cx="21643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Modify</a:t>
            </a:r>
            <a:r>
              <a:rPr lang="ko-KR" altLang="en-US" sz="110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10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warehouse</a:t>
            </a:r>
            <a:r>
              <a:rPr lang="ko-KR" altLang="en-US" sz="110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10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information</a:t>
            </a:r>
            <a:endParaRPr lang="ko-KR" altLang="en-US" sz="110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5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37205-CD7C-4466-9D34-5937D530706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A35E-CF71-406A-8615-7FE87365381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9A276A-E75F-42AD-8C14-AFAB4F371D81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A17ACB-8024-41C7-9A2C-73A736F393B1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AD144F7A-D773-49E1-931D-52635675F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B64CD21-165E-4F29-87F6-8A95F9802A3C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pic>
        <p:nvPicPr>
          <p:cNvPr id="28" name="Picture 2" descr="QR 코드 - 위키백과, 우리 모두의 백과사전">
            <a:extLst>
              <a:ext uri="{FF2B5EF4-FFF2-40B4-BE49-F238E27FC236}">
                <a16:creationId xmlns:a16="http://schemas.microsoft.com/office/drawing/2014/main" id="{82AF01C2-7C77-468B-9DA5-253DFD75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19" y="1633863"/>
            <a:ext cx="3532946" cy="34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95F46-E867-4C6E-8178-4E6C1542B678}"/>
              </a:ext>
            </a:extLst>
          </p:cNvPr>
          <p:cNvSpPr/>
          <p:nvPr/>
        </p:nvSpPr>
        <p:spPr>
          <a:xfrm>
            <a:off x="5966214" y="536500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인쇄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2331FB-1D4A-4281-8D2F-DA320981D2BD}"/>
              </a:ext>
            </a:extLst>
          </p:cNvPr>
          <p:cNvSpPr/>
          <p:nvPr/>
        </p:nvSpPr>
        <p:spPr>
          <a:xfrm>
            <a:off x="6928930" y="536500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취소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53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DE99D64-B024-4C05-A5C8-014F42C99180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F47F936-CD93-4D72-B4AC-96D816EE4367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32C206-4A5D-4D0B-AAAB-8C1E3CBFDFE2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01C78327-D639-422B-8F54-0D6F4A80F523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EDFE14D-5C34-4ECA-9777-3C62D33D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CACAFAF-0323-41DC-A280-0224FAC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1F96729-A73B-4235-A791-9C50EAB4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5A95C60-F3EB-41D5-891E-B9CC8DB49E73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한쪽 모서리 78">
              <a:extLst>
                <a:ext uri="{FF2B5EF4-FFF2-40B4-BE49-F238E27FC236}">
                  <a16:creationId xmlns:a16="http://schemas.microsoft.com/office/drawing/2014/main" id="{AFAD6302-2D56-4D69-ADC3-F24E8174CFAD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AD4CD152-E0A0-4AAE-AABF-AE7856294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EBF795EC-F04E-4663-A541-A34364E2A0A4}"/>
                </a:ext>
              </a:extLst>
            </p:cNvPr>
            <p:cNvSpPr/>
            <p:nvPr/>
          </p:nvSpPr>
          <p:spPr>
            <a:xfrm>
              <a:off x="614417" y="3409524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0D1EAD-38DB-4624-80C8-83C4C33A163F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936778-D25C-4679-A9B6-54BA58C4C4F3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848B0F-027B-4640-AFCD-E357161C1279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 b="1">
                  <a:solidFill>
                    <a:schemeClr val="tx2"/>
                  </a:solidFill>
                  <a:ea typeface="Noto Sans KR"/>
                </a:rPr>
                <a:t>직원목록</a:t>
              </a:r>
              <a:endParaRPr lang="ko-KR" b="1">
                <a:solidFill>
                  <a:schemeClr val="tx2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4385EFD-33C3-4EF5-99F0-9C2DC3393EDC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79E81-CC94-4238-A4B5-56DC3DF9E688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664E4FE7-B06D-46E8-80AD-A8DA0F6E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50062"/>
              </p:ext>
            </p:extLst>
          </p:nvPr>
        </p:nvGraphicFramePr>
        <p:xfrm>
          <a:off x="2517505" y="2168007"/>
          <a:ext cx="9324081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817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2146164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2620771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762678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061651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전화번호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등록일</a:t>
                      </a:r>
                      <a:endParaRPr lang="ko-KR" altLang="en-US" sz="110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상태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2BE0F6A8-8B51-4D4A-9367-F25A343EA0A3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11AB1F-A2FD-4495-B318-A0265D47E094}"/>
              </a:ext>
            </a:extLst>
          </p:cNvPr>
          <p:cNvGrpSpPr/>
          <p:nvPr/>
        </p:nvGrpSpPr>
        <p:grpSpPr>
          <a:xfrm>
            <a:off x="9097533" y="1651057"/>
            <a:ext cx="1757106" cy="293077"/>
            <a:chOff x="9497644" y="1105874"/>
            <a:chExt cx="1348154" cy="29307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9C97B35-6F2A-40EE-AB11-8B3667A12F9B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2">
              <a:extLst>
                <a:ext uri="{FF2B5EF4-FFF2-40B4-BE49-F238E27FC236}">
                  <a16:creationId xmlns:a16="http://schemas.microsoft.com/office/drawing/2014/main" id="{7BF0F1DE-1B86-4CDF-A1D7-9A9135CC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pic>
        <p:nvPicPr>
          <p:cNvPr id="8" name="그림 8">
            <a:extLst>
              <a:ext uri="{FF2B5EF4-FFF2-40B4-BE49-F238E27FC236}">
                <a16:creationId xmlns:a16="http://schemas.microsoft.com/office/drawing/2014/main" id="{1AC4339E-41CD-4644-8460-7D258B915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DA6E422-38D4-4DF2-8B5B-0EE76F14C442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606D85-6C8C-46CC-B70F-54F199C64B38}"/>
              </a:ext>
            </a:extLst>
          </p:cNvPr>
          <p:cNvSpPr/>
          <p:nvPr/>
        </p:nvSpPr>
        <p:spPr>
          <a:xfrm>
            <a:off x="2234224" y="2063365"/>
            <a:ext cx="9560942" cy="2119370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2520-8687-4FDE-8D74-BA8B385E49BA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0AFD33-DCD7-4EBD-B8C7-4CEB8E0CFEE7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F1E5-EFBB-4D7E-8B1D-D8BE2BDE02C3}"/>
              </a:ext>
            </a:extLst>
          </p:cNvPr>
          <p:cNvSpPr/>
          <p:nvPr/>
        </p:nvSpPr>
        <p:spPr>
          <a:xfrm>
            <a:off x="7785079" y="1642025"/>
            <a:ext cx="1122762" cy="570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4D4BC97-DE16-4726-BF82-8AF3B7C7C9FA}"/>
              </a:ext>
            </a:extLst>
          </p:cNvPr>
          <p:cNvGrpSpPr/>
          <p:nvPr/>
        </p:nvGrpSpPr>
        <p:grpSpPr>
          <a:xfrm rot="10800000">
            <a:off x="8753975" y="1741462"/>
            <a:ext cx="78153" cy="58616"/>
            <a:chOff x="6047886" y="3400424"/>
            <a:chExt cx="117230" cy="12700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71B5703-6FE5-44E6-AB81-3731C1629ED9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02D7931-80B6-4F2E-94E2-7EE04F7F5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BF103B0-23EA-423D-A6CB-51A7A710869D}"/>
              </a:ext>
            </a:extLst>
          </p:cNvPr>
          <p:cNvSpPr txBox="1"/>
          <p:nvPr/>
        </p:nvSpPr>
        <p:spPr>
          <a:xfrm>
            <a:off x="7785637" y="1663116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아이디</a:t>
            </a:r>
            <a:endParaRPr lang="ko-KR" altLang="en-US" sz="11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4F4A72-4C2F-451F-8158-0669A0737D35}"/>
              </a:ext>
            </a:extLst>
          </p:cNvPr>
          <p:cNvSpPr/>
          <p:nvPr/>
        </p:nvSpPr>
        <p:spPr>
          <a:xfrm>
            <a:off x="7815632" y="1941475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D53369-855D-475F-849D-43A9CD29A4B3}"/>
              </a:ext>
            </a:extLst>
          </p:cNvPr>
          <p:cNvSpPr txBox="1"/>
          <p:nvPr/>
        </p:nvSpPr>
        <p:spPr>
          <a:xfrm>
            <a:off x="7786197" y="1943474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985125-6D15-4B06-865E-C80E64C2B340}"/>
              </a:ext>
            </a:extLst>
          </p:cNvPr>
          <p:cNvSpPr/>
          <p:nvPr/>
        </p:nvSpPr>
        <p:spPr>
          <a:xfrm>
            <a:off x="6491872" y="1642025"/>
            <a:ext cx="1122762" cy="957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00C59BC-2488-4AFB-8ACD-093BAF349AFC}"/>
              </a:ext>
            </a:extLst>
          </p:cNvPr>
          <p:cNvGrpSpPr/>
          <p:nvPr/>
        </p:nvGrpSpPr>
        <p:grpSpPr>
          <a:xfrm rot="10800000">
            <a:off x="7460768" y="1741462"/>
            <a:ext cx="78153" cy="58616"/>
            <a:chOff x="6047886" y="3400424"/>
            <a:chExt cx="117230" cy="1270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92467DB-38E8-47DF-8410-9CED85713C9F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BBA0A45-E532-4BC1-B228-8EDE93298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B6BEE57-96B7-48A0-A326-51B7297B3E6F}"/>
              </a:ext>
            </a:extLst>
          </p:cNvPr>
          <p:cNvSpPr txBox="1"/>
          <p:nvPr/>
        </p:nvSpPr>
        <p:spPr>
          <a:xfrm>
            <a:off x="6492430" y="1663116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/>
              <a:t>전체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361E88-9C03-4C26-839E-BEC8F3E1F27E}"/>
              </a:ext>
            </a:extLst>
          </p:cNvPr>
          <p:cNvSpPr/>
          <p:nvPr/>
        </p:nvSpPr>
        <p:spPr>
          <a:xfrm>
            <a:off x="6522425" y="1941475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2EDCEF-2AF0-45C4-802A-183D2FD7F7BC}"/>
              </a:ext>
            </a:extLst>
          </p:cNvPr>
          <p:cNvSpPr txBox="1"/>
          <p:nvPr/>
        </p:nvSpPr>
        <p:spPr>
          <a:xfrm>
            <a:off x="6492990" y="1943474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E1E013-E6B6-493D-9899-054571B8B5A3}"/>
              </a:ext>
            </a:extLst>
          </p:cNvPr>
          <p:cNvSpPr txBox="1"/>
          <p:nvPr/>
        </p:nvSpPr>
        <p:spPr>
          <a:xfrm>
            <a:off x="6492990" y="2276188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사용중지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71DACA-872C-46DC-AE3A-3C4B0CAAC559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CC3A6C-6B37-4324-8690-ED4D7FC54D99}"/>
              </a:ext>
            </a:extLst>
          </p:cNvPr>
          <p:cNvSpPr/>
          <p:nvPr/>
        </p:nvSpPr>
        <p:spPr>
          <a:xfrm>
            <a:off x="10930380" y="1590901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748B7-BC0F-4BD2-800D-F6F632BBF297}"/>
              </a:ext>
            </a:extLst>
          </p:cNvPr>
          <p:cNvSpPr txBox="1"/>
          <p:nvPr/>
        </p:nvSpPr>
        <p:spPr>
          <a:xfrm>
            <a:off x="2262445" y="943222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직원 목록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CF554-C2D4-4C12-8A6E-796EF3C057C1}"/>
              </a:ext>
            </a:extLst>
          </p:cNvPr>
          <p:cNvSpPr txBox="1"/>
          <p:nvPr/>
        </p:nvSpPr>
        <p:spPr>
          <a:xfrm>
            <a:off x="2309871" y="1434791"/>
            <a:ext cx="106792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Employee List</a:t>
            </a:r>
          </a:p>
        </p:txBody>
      </p:sp>
    </p:spTree>
    <p:extLst>
      <p:ext uri="{BB962C8B-B14F-4D97-AF65-F5344CB8AC3E}">
        <p14:creationId xmlns:p14="http://schemas.microsoft.com/office/powerpoint/2010/main" val="194867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389488-B238-4065-9FC7-2BC1CFDC8044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DD81F76-A8A9-4287-A4A5-315D76CC4C48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29E083A-C185-4795-9CDA-B6E381016EF8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위쪽 모서리 72">
                <a:extLst>
                  <a:ext uri="{FF2B5EF4-FFF2-40B4-BE49-F238E27FC236}">
                    <a16:creationId xmlns:a16="http://schemas.microsoft.com/office/drawing/2014/main" id="{A52B862E-829F-463A-806C-FB195CA370B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90B7D-5EE0-4E24-BF4A-09D7A07D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9D686BA-39B3-4159-B97F-65379759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7011574-75CB-46F4-A52D-9F2FE0B8F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FBF18E-DA5B-4ABF-8E61-B4F055264E1D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한쪽 모서리 62">
              <a:extLst>
                <a:ext uri="{FF2B5EF4-FFF2-40B4-BE49-F238E27FC236}">
                  <a16:creationId xmlns:a16="http://schemas.microsoft.com/office/drawing/2014/main" id="{3AC9D577-8F4D-4900-876A-A4C15DEB6400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58C23ED-9D44-4C52-BDBD-934130CC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5FD16B2-17E8-4FD4-AD8D-DE53708F020D}"/>
                </a:ext>
              </a:extLst>
            </p:cNvPr>
            <p:cNvSpPr/>
            <p:nvPr/>
          </p:nvSpPr>
          <p:spPr>
            <a:xfrm>
              <a:off x="614417" y="3409524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E10AD3-CEFB-4977-A48E-8D1409023338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9CF7A1-6726-488E-BCD2-D6358C738454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7102AD-73E7-4562-9BD8-4F961E2393D2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 b="1">
                  <a:solidFill>
                    <a:schemeClr val="tx2"/>
                  </a:solidFill>
                  <a:ea typeface="Noto Sans KR"/>
                </a:rPr>
                <a:t>직원목록</a:t>
              </a:r>
              <a:endParaRPr lang="ko-KR" b="1">
                <a:solidFill>
                  <a:schemeClr val="tx2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2CFC79-BD80-4B7E-A655-6FA003907F20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9F72F5-597B-4BEA-9BA3-9B89AD346BA8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1F33F-E50E-4CC7-B379-CCF1EF0B3DBB}"/>
              </a:ext>
            </a:extLst>
          </p:cNvPr>
          <p:cNvSpPr txBox="1"/>
          <p:nvPr/>
        </p:nvSpPr>
        <p:spPr>
          <a:xfrm>
            <a:off x="2275360" y="904476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직원 등록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482B8620-4484-4362-9CF4-461479FE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47EED-41F4-4828-9E21-19C4D3FE07A7}"/>
              </a:ext>
            </a:extLst>
          </p:cNvPr>
          <p:cNvSpPr txBox="1"/>
          <p:nvPr/>
        </p:nvSpPr>
        <p:spPr>
          <a:xfrm>
            <a:off x="2322786" y="1396045"/>
            <a:ext cx="13740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Register employee</a:t>
            </a:r>
            <a:endParaRPr lang="ko-KR" altLang="en-US" sz="1100">
              <a:solidFill>
                <a:srgbClr val="5C8EFF"/>
              </a:solidFill>
              <a:latin typeface="Noto Sans KR" panose="020B0500000000000000" pitchFamily="34" charset="-127"/>
              <a:ea typeface="Noto Sans KR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509FDB-8233-4683-A329-6FC87E4AF62B}"/>
              </a:ext>
            </a:extLst>
          </p:cNvPr>
          <p:cNvSpPr/>
          <p:nvPr/>
        </p:nvSpPr>
        <p:spPr>
          <a:xfrm>
            <a:off x="2980036" y="2525137"/>
            <a:ext cx="3281332" cy="344687"/>
          </a:xfrm>
          <a:prstGeom prst="roundRect">
            <a:avLst/>
          </a:prstGeom>
          <a:solidFill>
            <a:srgbClr val="EAEAEA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62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6142F-D539-4B6A-BE12-291D2CDF921B}"/>
              </a:ext>
            </a:extLst>
          </p:cNvPr>
          <p:cNvSpPr txBox="1"/>
          <p:nvPr/>
        </p:nvSpPr>
        <p:spPr>
          <a:xfrm>
            <a:off x="2879186" y="2202763"/>
            <a:ext cx="1107996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아이디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B3C00-2B48-4C1D-8E0E-0CFA239CCF84}"/>
              </a:ext>
            </a:extLst>
          </p:cNvPr>
          <p:cNvSpPr txBox="1"/>
          <p:nvPr/>
        </p:nvSpPr>
        <p:spPr>
          <a:xfrm>
            <a:off x="2885417" y="4300339"/>
            <a:ext cx="1101765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전화번호</a:t>
            </a:r>
            <a:endParaRPr lang="ko-KR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DA18320-1571-46B6-9525-09F493AD7532}"/>
              </a:ext>
            </a:extLst>
          </p:cNvPr>
          <p:cNvSpPr/>
          <p:nvPr/>
        </p:nvSpPr>
        <p:spPr>
          <a:xfrm>
            <a:off x="6529592" y="2518591"/>
            <a:ext cx="3281332" cy="34468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홍길동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8144B-7D9D-45E8-ACAB-126BE7BBA5F1}"/>
              </a:ext>
            </a:extLst>
          </p:cNvPr>
          <p:cNvSpPr txBox="1"/>
          <p:nvPr/>
        </p:nvSpPr>
        <p:spPr>
          <a:xfrm>
            <a:off x="6428742" y="2196216"/>
            <a:ext cx="800219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이름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11528FF-B67F-4E28-81F1-AE38BC3421F5}"/>
              </a:ext>
            </a:extLst>
          </p:cNvPr>
          <p:cNvSpPr/>
          <p:nvPr/>
        </p:nvSpPr>
        <p:spPr>
          <a:xfrm>
            <a:off x="2988914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hkhkdong1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A5480-E734-4DB3-9BDC-A33BE23144CB}"/>
              </a:ext>
            </a:extLst>
          </p:cNvPr>
          <p:cNvSpPr txBox="1"/>
          <p:nvPr/>
        </p:nvSpPr>
        <p:spPr>
          <a:xfrm>
            <a:off x="2879186" y="3287403"/>
            <a:ext cx="94387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비밀번호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DC81D3-7E0E-4588-863F-8BDA30AFB66F}"/>
              </a:ext>
            </a:extLst>
          </p:cNvPr>
          <p:cNvSpPr/>
          <p:nvPr/>
        </p:nvSpPr>
        <p:spPr>
          <a:xfrm>
            <a:off x="10191569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완료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CAAAD9-F8B6-48D6-85FC-892736399672}"/>
              </a:ext>
            </a:extLst>
          </p:cNvPr>
          <p:cNvSpPr/>
          <p:nvPr/>
        </p:nvSpPr>
        <p:spPr>
          <a:xfrm>
            <a:off x="2983361" y="2528360"/>
            <a:ext cx="3281332" cy="34468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sam0909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CE191F-1700-4824-B899-6958C96A5F2B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A2AC983-CE67-42E5-AF49-5890E673730E}"/>
              </a:ext>
            </a:extLst>
          </p:cNvPr>
          <p:cNvSpPr/>
          <p:nvPr/>
        </p:nvSpPr>
        <p:spPr>
          <a:xfrm>
            <a:off x="2988914" y="4635620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010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58A557F-9360-41BF-B0CB-0F2361005EC7}"/>
              </a:ext>
            </a:extLst>
          </p:cNvPr>
          <p:cNvSpPr/>
          <p:nvPr/>
        </p:nvSpPr>
        <p:spPr>
          <a:xfrm>
            <a:off x="4028431" y="4635620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3456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A9FE23D-7B1D-4C16-9B34-C653FD39B3F7}"/>
              </a:ext>
            </a:extLst>
          </p:cNvPr>
          <p:cNvSpPr/>
          <p:nvPr/>
        </p:nvSpPr>
        <p:spPr>
          <a:xfrm>
            <a:off x="5069617" y="4635620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2222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AB276-5EF2-4528-8C17-5F00D4C2C37B}"/>
              </a:ext>
            </a:extLst>
          </p:cNvPr>
          <p:cNvSpPr txBox="1"/>
          <p:nvPr/>
        </p:nvSpPr>
        <p:spPr>
          <a:xfrm>
            <a:off x="3800800" y="4598622"/>
            <a:ext cx="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E704E-4678-4BC9-8B96-F64226C5F19F}"/>
              </a:ext>
            </a:extLst>
          </p:cNvPr>
          <p:cNvSpPr txBox="1"/>
          <p:nvPr/>
        </p:nvSpPr>
        <p:spPr>
          <a:xfrm>
            <a:off x="4835333" y="4598622"/>
            <a:ext cx="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3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DE99D64-B024-4C05-A5C8-014F42C99180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F47F936-CD93-4D72-B4AC-96D816EE4367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32C206-4A5D-4D0B-AAAB-8C1E3CBFDFE2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01C78327-D639-422B-8F54-0D6F4A80F523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EDFE14D-5C34-4ECA-9777-3C62D33D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CACAFAF-0323-41DC-A280-0224FAC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1F96729-A73B-4235-A791-9C50EAB4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5A95C60-F3EB-41D5-891E-B9CC8DB49E73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한쪽 모서리 78">
              <a:extLst>
                <a:ext uri="{FF2B5EF4-FFF2-40B4-BE49-F238E27FC236}">
                  <a16:creationId xmlns:a16="http://schemas.microsoft.com/office/drawing/2014/main" id="{AFAD6302-2D56-4D69-ADC3-F24E8174CFAD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AD4CD152-E0A0-4AAE-AABF-AE7856294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EBF795EC-F04E-4663-A541-A34364E2A0A4}"/>
                </a:ext>
              </a:extLst>
            </p:cNvPr>
            <p:cNvSpPr/>
            <p:nvPr/>
          </p:nvSpPr>
          <p:spPr>
            <a:xfrm>
              <a:off x="614417" y="3409524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0D1EAD-38DB-4624-80C8-83C4C33A163F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936778-D25C-4679-A9B6-54BA58C4C4F3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848B0F-027B-4640-AFCD-E357161C1279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ea typeface="Noto Sans KR"/>
                </a:rPr>
                <a:t>직원목록</a:t>
              </a:r>
              <a:endParaRPr lang="ko-KR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4385EFD-33C3-4EF5-99F0-9C2DC3393EDC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79E81-CC94-4238-A4B5-56DC3DF9E688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664E4FE7-B06D-46E8-80AD-A8DA0F6E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8404"/>
              </p:ext>
            </p:extLst>
          </p:nvPr>
        </p:nvGraphicFramePr>
        <p:xfrm>
          <a:off x="2517505" y="2168007"/>
          <a:ext cx="9324081" cy="348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817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2146164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2620771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762678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061651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전화번호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등록일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상태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u="sng">
                          <a:solidFill>
                            <a:schemeClr val="tx1"/>
                          </a:solidFill>
                          <a:latin typeface="+mn-lt"/>
                        </a:rPr>
                        <a:t>sam0909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i="0" u="none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홍길동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010-3456-2222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2020-04-18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517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 err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kimFewater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김철수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010-4651-1595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Yhkim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i="0" u="none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김영희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010-4444-3516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사용중지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u="sng">
                          <a:solidFill>
                            <a:schemeClr val="tx1"/>
                          </a:solidFill>
                          <a:latin typeface="+mn-lt"/>
                        </a:rPr>
                        <a:t>daas3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+mn-lt"/>
                        </a:rPr>
                        <a:t>홍길순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010-9691-1111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asdvasb22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lt"/>
                        </a:rPr>
                        <a:t>김민수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010-6878-2222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Dsagw08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박재완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010-5615-9999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2019-04-16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사용중지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8488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Qejwjr2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lt"/>
                        </a:rPr>
                        <a:t>김아무개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010-5466-7777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102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Zjejtsggf77</a:t>
                      </a:r>
                      <a:endParaRPr lang="ko-KR" sz="1100" u="sng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lt"/>
                        </a:rPr>
                        <a:t>박철수</a:t>
                      </a: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010-1565-1224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lt"/>
                        </a:rPr>
                        <a:t>2019-04-15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7176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2BE0F6A8-8B51-4D4A-9367-F25A343EA0A3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1AC4339E-41CD-4644-8460-7D258B915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DA6E422-38D4-4DF2-8B5B-0EE76F14C442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606D85-6C8C-46CC-B70F-54F199C64B38}"/>
              </a:ext>
            </a:extLst>
          </p:cNvPr>
          <p:cNvSpPr/>
          <p:nvPr/>
        </p:nvSpPr>
        <p:spPr>
          <a:xfrm>
            <a:off x="2234224" y="2063365"/>
            <a:ext cx="9560942" cy="3707168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E248B-789C-45C7-8A53-346442C77EA3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0B6597-699C-48D8-B03D-6A699FD59E92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933358-9853-4750-A660-1C5A7A5F00E4}"/>
              </a:ext>
            </a:extLst>
          </p:cNvPr>
          <p:cNvGrpSpPr/>
          <p:nvPr/>
        </p:nvGrpSpPr>
        <p:grpSpPr>
          <a:xfrm>
            <a:off x="9097533" y="1651057"/>
            <a:ext cx="1757106" cy="293077"/>
            <a:chOff x="9497644" y="1105874"/>
            <a:chExt cx="1348154" cy="29307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792E338-CA2E-4E24-831D-7CDCE6EEC454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2">
              <a:extLst>
                <a:ext uri="{FF2B5EF4-FFF2-40B4-BE49-F238E27FC236}">
                  <a16:creationId xmlns:a16="http://schemas.microsoft.com/office/drawing/2014/main" id="{7CAD65E9-C756-414C-B919-BF70DFA0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3F36D2-97EA-4CEE-8B25-DD6BF67D339D}"/>
              </a:ext>
            </a:extLst>
          </p:cNvPr>
          <p:cNvSpPr/>
          <p:nvPr/>
        </p:nvSpPr>
        <p:spPr>
          <a:xfrm>
            <a:off x="10930380" y="1590901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1BF641-B77B-4CF6-A259-A8E2E917D85F}"/>
              </a:ext>
            </a:extLst>
          </p:cNvPr>
          <p:cNvSpPr/>
          <p:nvPr/>
        </p:nvSpPr>
        <p:spPr>
          <a:xfrm>
            <a:off x="7845693" y="1659343"/>
            <a:ext cx="1122762" cy="293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575B31E-F02B-428C-BD2B-A300E167604E}"/>
              </a:ext>
            </a:extLst>
          </p:cNvPr>
          <p:cNvGrpSpPr/>
          <p:nvPr/>
        </p:nvGrpSpPr>
        <p:grpSpPr>
          <a:xfrm>
            <a:off x="8823248" y="1776098"/>
            <a:ext cx="78153" cy="58616"/>
            <a:chOff x="8944475" y="832257"/>
            <a:chExt cx="117230" cy="127000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211DC3DE-309F-4DCF-B8F3-F48F68E02B5E}"/>
                </a:ext>
              </a:extLst>
            </p:cNvPr>
            <p:cNvCxnSpPr/>
            <p:nvPr/>
          </p:nvCxnSpPr>
          <p:spPr>
            <a:xfrm>
              <a:off x="8944475" y="832257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ECB2378-DE0B-4CA3-8005-7BE451EBD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3089" y="832257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5">
            <a:extLst>
              <a:ext uri="{FF2B5EF4-FFF2-40B4-BE49-F238E27FC236}">
                <a16:creationId xmlns:a16="http://schemas.microsoft.com/office/drawing/2014/main" id="{DF58AF79-C1A2-437E-9060-A3C525E79839}"/>
              </a:ext>
            </a:extLst>
          </p:cNvPr>
          <p:cNvSpPr txBox="1"/>
          <p:nvPr/>
        </p:nvSpPr>
        <p:spPr>
          <a:xfrm>
            <a:off x="7846251" y="1680434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ea typeface="맑은 고딕"/>
              </a:rPr>
              <a:t>아이디</a:t>
            </a:r>
            <a:endParaRPr lang="ko-KR" altLang="en-US" sz="11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34DC8F-7D26-4F09-B3A9-D82FA36C7E68}"/>
              </a:ext>
            </a:extLst>
          </p:cNvPr>
          <p:cNvSpPr/>
          <p:nvPr/>
        </p:nvSpPr>
        <p:spPr>
          <a:xfrm>
            <a:off x="6552486" y="1659343"/>
            <a:ext cx="1122762" cy="282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6F68AA-09D4-4F77-83EA-C87DE52D9EFC}"/>
              </a:ext>
            </a:extLst>
          </p:cNvPr>
          <p:cNvGrpSpPr/>
          <p:nvPr/>
        </p:nvGrpSpPr>
        <p:grpSpPr>
          <a:xfrm>
            <a:off x="7504064" y="1767439"/>
            <a:ext cx="78153" cy="58616"/>
            <a:chOff x="7651268" y="832257"/>
            <a:chExt cx="117230" cy="127000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58C548C-C785-473E-B8D8-28B61C226728}"/>
                </a:ext>
              </a:extLst>
            </p:cNvPr>
            <p:cNvCxnSpPr/>
            <p:nvPr/>
          </p:nvCxnSpPr>
          <p:spPr>
            <a:xfrm>
              <a:off x="7651268" y="832257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EEFF7AB7-3D41-42A3-BA39-E0D4ADEBE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9882" y="832257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10">
            <a:extLst>
              <a:ext uri="{FF2B5EF4-FFF2-40B4-BE49-F238E27FC236}">
                <a16:creationId xmlns:a16="http://schemas.microsoft.com/office/drawing/2014/main" id="{5F93389D-1379-4B8A-A4F9-269DD75C74BF}"/>
              </a:ext>
            </a:extLst>
          </p:cNvPr>
          <p:cNvSpPr txBox="1"/>
          <p:nvPr/>
        </p:nvSpPr>
        <p:spPr>
          <a:xfrm>
            <a:off x="6553044" y="1680434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전체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5C52F-65FE-44EB-9AC9-7B443AEB6E8D}"/>
              </a:ext>
            </a:extLst>
          </p:cNvPr>
          <p:cNvSpPr txBox="1"/>
          <p:nvPr/>
        </p:nvSpPr>
        <p:spPr>
          <a:xfrm>
            <a:off x="2262445" y="943222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직원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CF5BB-21E8-4D8E-8129-3FACDFE030EF}"/>
              </a:ext>
            </a:extLst>
          </p:cNvPr>
          <p:cNvSpPr txBox="1"/>
          <p:nvPr/>
        </p:nvSpPr>
        <p:spPr>
          <a:xfrm>
            <a:off x="2309871" y="1434791"/>
            <a:ext cx="106792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Employee List</a:t>
            </a:r>
          </a:p>
        </p:txBody>
      </p:sp>
    </p:spTree>
    <p:extLst>
      <p:ext uri="{BB962C8B-B14F-4D97-AF65-F5344CB8AC3E}">
        <p14:creationId xmlns:p14="http://schemas.microsoft.com/office/powerpoint/2010/main" val="389860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389488-B238-4065-9FC7-2BC1CFDC8044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DD81F76-A8A9-4287-A4A5-315D76CC4C48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29E083A-C185-4795-9CDA-B6E381016EF8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위쪽 모서리 72">
                <a:extLst>
                  <a:ext uri="{FF2B5EF4-FFF2-40B4-BE49-F238E27FC236}">
                    <a16:creationId xmlns:a16="http://schemas.microsoft.com/office/drawing/2014/main" id="{A52B862E-829F-463A-806C-FB195CA370B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7490B7D-5EE0-4E24-BF4A-09D7A07D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9D686BA-39B3-4159-B97F-65379759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7011574-75CB-46F4-A52D-9F2FE0B8F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FBF18E-DA5B-4ABF-8E61-B4F055264E1D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한쪽 모서리 62">
              <a:extLst>
                <a:ext uri="{FF2B5EF4-FFF2-40B4-BE49-F238E27FC236}">
                  <a16:creationId xmlns:a16="http://schemas.microsoft.com/office/drawing/2014/main" id="{3AC9D577-8F4D-4900-876A-A4C15DEB6400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58C23ED-9D44-4C52-BDBD-934130CC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5FD16B2-17E8-4FD4-AD8D-DE53708F020D}"/>
                </a:ext>
              </a:extLst>
            </p:cNvPr>
            <p:cNvSpPr/>
            <p:nvPr/>
          </p:nvSpPr>
          <p:spPr>
            <a:xfrm>
              <a:off x="614417" y="3409524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E10AD3-CEFB-4977-A48E-8D1409023338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9CF7A1-6726-488E-BCD2-D6358C738454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7102AD-73E7-4562-9BD8-4F961E2393D2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 b="1">
                  <a:solidFill>
                    <a:schemeClr val="tx2"/>
                  </a:solidFill>
                  <a:ea typeface="Noto Sans KR"/>
                </a:rPr>
                <a:t>직원목록</a:t>
              </a:r>
              <a:endParaRPr lang="ko-KR" b="1">
                <a:solidFill>
                  <a:schemeClr val="tx2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2CFC79-BD80-4B7E-A655-6FA003907F20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9F72F5-597B-4BEA-9BA3-9B89AD346BA8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1F33F-E50E-4CC7-B379-CCF1EF0B3DBB}"/>
              </a:ext>
            </a:extLst>
          </p:cNvPr>
          <p:cNvSpPr txBox="1"/>
          <p:nvPr/>
        </p:nvSpPr>
        <p:spPr>
          <a:xfrm>
            <a:off x="2223699" y="904476"/>
            <a:ext cx="2762295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직원 정보 수정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482B8620-4484-4362-9CF4-461479FE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47EED-41F4-4828-9E21-19C4D3FE07A7}"/>
              </a:ext>
            </a:extLst>
          </p:cNvPr>
          <p:cNvSpPr txBox="1"/>
          <p:nvPr/>
        </p:nvSpPr>
        <p:spPr>
          <a:xfrm>
            <a:off x="2271125" y="1396045"/>
            <a:ext cx="210025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Modify employee information</a:t>
            </a:r>
            <a:endParaRPr lang="ko-KR" altLang="en-US" sz="1100">
              <a:solidFill>
                <a:srgbClr val="5C8EFF"/>
              </a:solidFill>
              <a:latin typeface="Noto Sans KR" panose="020B0500000000000000" pitchFamily="34" charset="-127"/>
              <a:ea typeface="Noto Sans KR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509FDB-8233-4683-A329-6FC87E4AF62B}"/>
              </a:ext>
            </a:extLst>
          </p:cNvPr>
          <p:cNvSpPr/>
          <p:nvPr/>
        </p:nvSpPr>
        <p:spPr>
          <a:xfrm>
            <a:off x="2980036" y="2525137"/>
            <a:ext cx="3281332" cy="344687"/>
          </a:xfrm>
          <a:prstGeom prst="roundRect">
            <a:avLst/>
          </a:prstGeom>
          <a:solidFill>
            <a:srgbClr val="EAEAEA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62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6142F-D539-4B6A-BE12-291D2CDF921B}"/>
              </a:ext>
            </a:extLst>
          </p:cNvPr>
          <p:cNvSpPr txBox="1"/>
          <p:nvPr/>
        </p:nvSpPr>
        <p:spPr>
          <a:xfrm>
            <a:off x="2879186" y="2202763"/>
            <a:ext cx="1107996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아이디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B3C00-2B48-4C1D-8E0E-0CFA239CCF84}"/>
              </a:ext>
            </a:extLst>
          </p:cNvPr>
          <p:cNvSpPr txBox="1"/>
          <p:nvPr/>
        </p:nvSpPr>
        <p:spPr>
          <a:xfrm>
            <a:off x="6461418" y="3285683"/>
            <a:ext cx="1101765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전화번호</a:t>
            </a:r>
            <a:endParaRPr lang="ko-KR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DA18320-1571-46B6-9525-09F493AD7532}"/>
              </a:ext>
            </a:extLst>
          </p:cNvPr>
          <p:cNvSpPr/>
          <p:nvPr/>
        </p:nvSpPr>
        <p:spPr>
          <a:xfrm>
            <a:off x="6529592" y="2518591"/>
            <a:ext cx="3281332" cy="34468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홍길동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8144B-7D9D-45E8-ACAB-126BE7BBA5F1}"/>
              </a:ext>
            </a:extLst>
          </p:cNvPr>
          <p:cNvSpPr txBox="1"/>
          <p:nvPr/>
        </p:nvSpPr>
        <p:spPr>
          <a:xfrm>
            <a:off x="6428742" y="2196216"/>
            <a:ext cx="800219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이름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11528FF-B67F-4E28-81F1-AE38BC3421F5}"/>
              </a:ext>
            </a:extLst>
          </p:cNvPr>
          <p:cNvSpPr/>
          <p:nvPr/>
        </p:nvSpPr>
        <p:spPr>
          <a:xfrm>
            <a:off x="2988914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hkhkdong1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A5480-E734-4DB3-9BDC-A33BE23144CB}"/>
              </a:ext>
            </a:extLst>
          </p:cNvPr>
          <p:cNvSpPr txBox="1"/>
          <p:nvPr/>
        </p:nvSpPr>
        <p:spPr>
          <a:xfrm>
            <a:off x="2879186" y="3287403"/>
            <a:ext cx="94387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비밀번호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DC81D3-7E0E-4588-863F-8BDA30AFB66F}"/>
              </a:ext>
            </a:extLst>
          </p:cNvPr>
          <p:cNvSpPr/>
          <p:nvPr/>
        </p:nvSpPr>
        <p:spPr>
          <a:xfrm>
            <a:off x="10191569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CAAAD9-F8B6-48D6-85FC-892736399672}"/>
              </a:ext>
            </a:extLst>
          </p:cNvPr>
          <p:cNvSpPr/>
          <p:nvPr/>
        </p:nvSpPr>
        <p:spPr>
          <a:xfrm>
            <a:off x="2983361" y="2528360"/>
            <a:ext cx="3281332" cy="3446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300">
                <a:solidFill>
                  <a:sysClr val="windowText" lastClr="000000"/>
                </a:solidFill>
                <a:ea typeface="맑은 고딕"/>
              </a:rPr>
              <a:t>sam0909</a:t>
            </a:r>
            <a:endParaRPr lang="ko-KR" altLang="en-US" sz="1300">
              <a:solidFill>
                <a:sysClr val="windowText" lastClr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CE191F-1700-4824-B899-6958C96A5F2B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A2AC983-CE67-42E5-AF49-5890E673730E}"/>
              </a:ext>
            </a:extLst>
          </p:cNvPr>
          <p:cNvSpPr/>
          <p:nvPr/>
        </p:nvSpPr>
        <p:spPr>
          <a:xfrm>
            <a:off x="6564915" y="3620964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010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58A557F-9360-41BF-B0CB-0F2361005EC7}"/>
              </a:ext>
            </a:extLst>
          </p:cNvPr>
          <p:cNvSpPr/>
          <p:nvPr/>
        </p:nvSpPr>
        <p:spPr>
          <a:xfrm>
            <a:off x="7604432" y="3620964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3456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A9FE23D-7B1D-4C16-9B34-C653FD39B3F7}"/>
              </a:ext>
            </a:extLst>
          </p:cNvPr>
          <p:cNvSpPr/>
          <p:nvPr/>
        </p:nvSpPr>
        <p:spPr>
          <a:xfrm>
            <a:off x="8645618" y="3620964"/>
            <a:ext cx="834149" cy="31365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2222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AB276-5EF2-4528-8C17-5F00D4C2C37B}"/>
              </a:ext>
            </a:extLst>
          </p:cNvPr>
          <p:cNvSpPr txBox="1"/>
          <p:nvPr/>
        </p:nvSpPr>
        <p:spPr>
          <a:xfrm>
            <a:off x="7376801" y="3583966"/>
            <a:ext cx="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E704E-4678-4BC9-8B96-F64226C5F19F}"/>
              </a:ext>
            </a:extLst>
          </p:cNvPr>
          <p:cNvSpPr txBox="1"/>
          <p:nvPr/>
        </p:nvSpPr>
        <p:spPr>
          <a:xfrm>
            <a:off x="8411334" y="3583966"/>
            <a:ext cx="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1FC227-D388-45CA-BA77-81AB561A9603}"/>
              </a:ext>
            </a:extLst>
          </p:cNvPr>
          <p:cNvSpPr/>
          <p:nvPr/>
        </p:nvSpPr>
        <p:spPr>
          <a:xfrm>
            <a:off x="2988914" y="4669332"/>
            <a:ext cx="3281332" cy="3446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altLang="ko-KR" sz="1300">
                <a:solidFill>
                  <a:sysClr val="windowText" lastClr="000000"/>
                </a:solidFill>
                <a:ea typeface="맑은 고딕"/>
              </a:rPr>
              <a:t>2020-04-18</a:t>
            </a:r>
            <a:endParaRPr lang="ko-KR" altLang="en-US" sz="130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84307C-58C0-47F5-A3F4-B511F7287D35}"/>
              </a:ext>
            </a:extLst>
          </p:cNvPr>
          <p:cNvSpPr txBox="1"/>
          <p:nvPr/>
        </p:nvSpPr>
        <p:spPr>
          <a:xfrm>
            <a:off x="2888064" y="4346957"/>
            <a:ext cx="800219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300">
                <a:latin typeface="Noto Sans KR" panose="020B0500000000000000" pitchFamily="34" charset="-127"/>
                <a:ea typeface="Noto Sans KR"/>
              </a:rPr>
              <a:t>등록일</a:t>
            </a:r>
            <a:endParaRPr lang="ko-KR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2115440-94D7-4A01-91B9-40315A66DD9C}"/>
              </a:ext>
            </a:extLst>
          </p:cNvPr>
          <p:cNvSpPr/>
          <p:nvPr/>
        </p:nvSpPr>
        <p:spPr>
          <a:xfrm>
            <a:off x="9311586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BF702E-6135-4C0E-AC6A-BEF89909E7B7}"/>
              </a:ext>
            </a:extLst>
          </p:cNvPr>
          <p:cNvSpPr/>
          <p:nvPr/>
        </p:nvSpPr>
        <p:spPr>
          <a:xfrm>
            <a:off x="6621855" y="4671529"/>
            <a:ext cx="11136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1EC98E-ED12-4DA4-A140-5BD0DF7B0EDE}"/>
              </a:ext>
            </a:extLst>
          </p:cNvPr>
          <p:cNvSpPr txBox="1"/>
          <p:nvPr/>
        </p:nvSpPr>
        <p:spPr>
          <a:xfrm>
            <a:off x="6727118" y="4669332"/>
            <a:ext cx="1199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사용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32839F-8A40-4705-8242-B8F6A40D0CFD}"/>
              </a:ext>
            </a:extLst>
          </p:cNvPr>
          <p:cNvGrpSpPr/>
          <p:nvPr/>
        </p:nvGrpSpPr>
        <p:grpSpPr>
          <a:xfrm>
            <a:off x="7581680" y="4761894"/>
            <a:ext cx="78153" cy="58616"/>
            <a:chOff x="6047886" y="3400424"/>
            <a:chExt cx="117230" cy="1270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6DCE0AD-8F7D-442F-94E3-06CFD53FF770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828A737-4E9F-4EF1-9A0A-89CB570B1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B46B413-7052-4C99-9417-08F9FF36763F}"/>
              </a:ext>
            </a:extLst>
          </p:cNvPr>
          <p:cNvSpPr txBox="1"/>
          <p:nvPr/>
        </p:nvSpPr>
        <p:spPr>
          <a:xfrm>
            <a:off x="6461418" y="4346957"/>
            <a:ext cx="11017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endParaRPr lang="ko-KR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3871163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2A27C76-5B70-496B-83F9-5CEA8ACD6966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71" name="그림 8">
            <a:extLst>
              <a:ext uri="{FF2B5EF4-FFF2-40B4-BE49-F238E27FC236}">
                <a16:creationId xmlns:a16="http://schemas.microsoft.com/office/drawing/2014/main" id="{F555E539-721B-4867-84EF-4578A0E36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88" name="표 51">
            <a:extLst>
              <a:ext uri="{FF2B5EF4-FFF2-40B4-BE49-F238E27FC236}">
                <a16:creationId xmlns:a16="http://schemas.microsoft.com/office/drawing/2014/main" id="{BD1E7808-9414-47F1-9671-5C7C8B459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12607"/>
              </p:ext>
            </p:extLst>
          </p:nvPr>
        </p:nvGraphicFramePr>
        <p:xfrm>
          <a:off x="2517505" y="2168007"/>
          <a:ext cx="9324081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78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288869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2619209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창고명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입(入) 시간</a:t>
                      </a:r>
                      <a:endParaRPr lang="ko-KR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출(出) 시간</a:t>
                      </a:r>
                      <a:endParaRPr lang="ko-KR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885BDEC-9BCD-4DB3-82A8-F221326B71E8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9C3B18F-CCEF-4C99-A7AB-D24F63550FCA}"/>
              </a:ext>
            </a:extLst>
          </p:cNvPr>
          <p:cNvSpPr/>
          <p:nvPr/>
        </p:nvSpPr>
        <p:spPr>
          <a:xfrm>
            <a:off x="2234224" y="2063365"/>
            <a:ext cx="9560942" cy="1904447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D9CFFC5-2C49-4AE7-96A2-DF35D8F69673}"/>
              </a:ext>
            </a:extLst>
          </p:cNvPr>
          <p:cNvGrpSpPr/>
          <p:nvPr/>
        </p:nvGrpSpPr>
        <p:grpSpPr>
          <a:xfrm>
            <a:off x="10010944" y="1651057"/>
            <a:ext cx="1757106" cy="293077"/>
            <a:chOff x="9497644" y="1105874"/>
            <a:chExt cx="1348154" cy="293077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968997F-EE70-4875-AA27-D18F7D200E53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2">
              <a:extLst>
                <a:ext uri="{FF2B5EF4-FFF2-40B4-BE49-F238E27FC236}">
                  <a16:creationId xmlns:a16="http://schemas.microsoft.com/office/drawing/2014/main" id="{744D8A19-19D7-4F9E-896B-07BFC09E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6D0FD-B696-4BC9-94DB-01085037A15C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249042-544C-4CE4-BD57-6DFD18FD8638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A54DEC8-9214-4EF0-BEEC-713C1015FB26}"/>
              </a:ext>
            </a:extLst>
          </p:cNvPr>
          <p:cNvSpPr/>
          <p:nvPr/>
        </p:nvSpPr>
        <p:spPr>
          <a:xfrm>
            <a:off x="6496721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5D01A6-02E6-40A3-B4A3-54EBD6FD6001}"/>
              </a:ext>
            </a:extLst>
          </p:cNvPr>
          <p:cNvSpPr/>
          <p:nvPr/>
        </p:nvSpPr>
        <p:spPr>
          <a:xfrm>
            <a:off x="7554083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35A5EF-C4C3-4812-B47C-6435B7DC6748}"/>
              </a:ext>
            </a:extLst>
          </p:cNvPr>
          <p:cNvSpPr/>
          <p:nvPr/>
        </p:nvSpPr>
        <p:spPr>
          <a:xfrm>
            <a:off x="8733152" y="1656435"/>
            <a:ext cx="1104166" cy="52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3E31C5-A7AE-4CD5-97C9-F318E17E3AF6}"/>
              </a:ext>
            </a:extLst>
          </p:cNvPr>
          <p:cNvGrpSpPr/>
          <p:nvPr/>
        </p:nvGrpSpPr>
        <p:grpSpPr>
          <a:xfrm rot="10800000">
            <a:off x="9702502" y="1746801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89AD083-ADDE-43EC-8C96-BF5296B69857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C6A69BF-6AC7-43D4-B51A-B005D79D2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EEF1FB0-88EB-4862-9931-CD2C0FF9EA16}"/>
              </a:ext>
            </a:extLst>
          </p:cNvPr>
          <p:cNvSpPr txBox="1"/>
          <p:nvPr/>
        </p:nvSpPr>
        <p:spPr>
          <a:xfrm>
            <a:off x="8734164" y="1668455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74A00A-EE9E-436F-8535-D402E6DA4691}"/>
              </a:ext>
            </a:extLst>
          </p:cNvPr>
          <p:cNvSpPr/>
          <p:nvPr/>
        </p:nvSpPr>
        <p:spPr>
          <a:xfrm>
            <a:off x="8754161" y="1914644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A09C54-6037-41D1-B986-BA71C8968D89}"/>
              </a:ext>
            </a:extLst>
          </p:cNvPr>
          <p:cNvSpPr txBox="1"/>
          <p:nvPr/>
        </p:nvSpPr>
        <p:spPr>
          <a:xfrm>
            <a:off x="8763299" y="1929763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7E07E1-BB5F-43DF-B4AD-4C5FB98FD438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7DBA8-0C8F-427F-BDD2-E0926305CDAB}"/>
              </a:ext>
            </a:extLst>
          </p:cNvPr>
          <p:cNvSpPr txBox="1"/>
          <p:nvPr/>
        </p:nvSpPr>
        <p:spPr>
          <a:xfrm>
            <a:off x="2262445" y="943222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입출입</a:t>
            </a: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F38D-9FA1-43C7-B7E9-873F40237C10}"/>
              </a:ext>
            </a:extLst>
          </p:cNvPr>
          <p:cNvSpPr txBox="1"/>
          <p:nvPr/>
        </p:nvSpPr>
        <p:spPr>
          <a:xfrm>
            <a:off x="2309871" y="1434791"/>
            <a:ext cx="155523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Entry and exist status</a:t>
            </a:r>
          </a:p>
        </p:txBody>
      </p:sp>
    </p:spTree>
    <p:extLst>
      <p:ext uri="{BB962C8B-B14F-4D97-AF65-F5344CB8AC3E}">
        <p14:creationId xmlns:p14="http://schemas.microsoft.com/office/powerpoint/2010/main" val="101293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3871163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2A27C76-5B70-496B-83F9-5CEA8ACD6966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71" name="그림 8">
            <a:extLst>
              <a:ext uri="{FF2B5EF4-FFF2-40B4-BE49-F238E27FC236}">
                <a16:creationId xmlns:a16="http://schemas.microsoft.com/office/drawing/2014/main" id="{F555E539-721B-4867-84EF-4578A0E36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88" name="표 51">
            <a:extLst>
              <a:ext uri="{FF2B5EF4-FFF2-40B4-BE49-F238E27FC236}">
                <a16:creationId xmlns:a16="http://schemas.microsoft.com/office/drawing/2014/main" id="{BD1E7808-9414-47F1-9671-5C7C8B4593DA}"/>
              </a:ext>
            </a:extLst>
          </p:cNvPr>
          <p:cNvGraphicFramePr>
            <a:graphicFrameLocks noGrp="1"/>
          </p:cNvGraphicFramePr>
          <p:nvPr/>
        </p:nvGraphicFramePr>
        <p:xfrm>
          <a:off x="2517505" y="2168007"/>
          <a:ext cx="9324081" cy="271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78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288869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2619209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입(入) 시간</a:t>
                      </a:r>
                      <a:endParaRPr lang="ko-KR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출(出) 시간</a:t>
                      </a:r>
                      <a:endParaRPr lang="ko-KR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sam0909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홍길동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00:01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00:11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517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kimFewater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김철수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00:02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00:11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Yhkim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김영희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00:10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00:20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daas3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홍길순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00:11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00:21</a:t>
                      </a:r>
                      <a:endParaRPr lang="en-US" altLang="ko-KR" sz="1100" b="0" i="0" u="none" strike="noStrike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asdvasb22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김민수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00:21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 00:30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Dsagw08</a:t>
                      </a:r>
                      <a:endParaRPr 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2021-03-31 00:25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84886"/>
                  </a:ext>
                </a:extLst>
              </a:tr>
            </a:tbl>
          </a:graphicData>
        </a:graphic>
      </p:graphicFrame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885BDEC-9BCD-4DB3-82A8-F221326B71E8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9C3B18F-CCEF-4C99-A7AB-D24F63550FCA}"/>
              </a:ext>
            </a:extLst>
          </p:cNvPr>
          <p:cNvSpPr/>
          <p:nvPr/>
        </p:nvSpPr>
        <p:spPr>
          <a:xfrm>
            <a:off x="2234224" y="2063365"/>
            <a:ext cx="9560942" cy="280321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D9CFFC5-2C49-4AE7-96A2-DF35D8F69673}"/>
              </a:ext>
            </a:extLst>
          </p:cNvPr>
          <p:cNvGrpSpPr/>
          <p:nvPr/>
        </p:nvGrpSpPr>
        <p:grpSpPr>
          <a:xfrm>
            <a:off x="10010944" y="1651057"/>
            <a:ext cx="1757106" cy="293077"/>
            <a:chOff x="9497644" y="1105874"/>
            <a:chExt cx="1348154" cy="293077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968997F-EE70-4875-AA27-D18F7D200E53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림 2">
              <a:extLst>
                <a:ext uri="{FF2B5EF4-FFF2-40B4-BE49-F238E27FC236}">
                  <a16:creationId xmlns:a16="http://schemas.microsoft.com/office/drawing/2014/main" id="{744D8A19-19D7-4F9E-896B-07BFC09E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274A76-A9C7-4AA0-9528-2573055DA299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E6C5F9B-9733-4FDD-AAAE-FB6E0D541F24}"/>
              </a:ext>
            </a:extLst>
          </p:cNvPr>
          <p:cNvSpPr/>
          <p:nvPr/>
        </p:nvSpPr>
        <p:spPr>
          <a:xfrm>
            <a:off x="6496721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C16B6B5-316F-453C-B7CE-791BEA4DDC67}"/>
              </a:ext>
            </a:extLst>
          </p:cNvPr>
          <p:cNvSpPr/>
          <p:nvPr/>
        </p:nvSpPr>
        <p:spPr>
          <a:xfrm>
            <a:off x="7554083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3AD3CF-E931-493D-A82B-24C111349C9D}"/>
              </a:ext>
            </a:extLst>
          </p:cNvPr>
          <p:cNvSpPr/>
          <p:nvPr/>
        </p:nvSpPr>
        <p:spPr>
          <a:xfrm>
            <a:off x="8733152" y="1656435"/>
            <a:ext cx="1104166" cy="28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D91FC31-1353-41CF-9484-986B3390FA17}"/>
              </a:ext>
            </a:extLst>
          </p:cNvPr>
          <p:cNvGrpSpPr/>
          <p:nvPr/>
        </p:nvGrpSpPr>
        <p:grpSpPr>
          <a:xfrm>
            <a:off x="9676525" y="1755461"/>
            <a:ext cx="78153" cy="58616"/>
            <a:chOff x="6047886" y="3400424"/>
            <a:chExt cx="117230" cy="12700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BBFED56-D4E2-4904-B46F-AFB5AF7260D5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A98A745-521C-4778-93E8-0E819C76C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55D6C92-31A1-4953-A731-BC15EEAA7101}"/>
              </a:ext>
            </a:extLst>
          </p:cNvPr>
          <p:cNvSpPr txBox="1"/>
          <p:nvPr/>
        </p:nvSpPr>
        <p:spPr>
          <a:xfrm>
            <a:off x="8734164" y="1668455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0B4263-2E50-4C5E-A75C-391BF30B5CBB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45CB9-A91C-4193-91F7-0914FFCCE7F7}"/>
              </a:ext>
            </a:extLst>
          </p:cNvPr>
          <p:cNvSpPr txBox="1"/>
          <p:nvPr/>
        </p:nvSpPr>
        <p:spPr>
          <a:xfrm>
            <a:off x="2262445" y="943222"/>
            <a:ext cx="2242922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입출입</a:t>
            </a: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3CA8E-191B-4714-B31B-D45F60520F39}"/>
              </a:ext>
            </a:extLst>
          </p:cNvPr>
          <p:cNvSpPr txBox="1"/>
          <p:nvPr/>
        </p:nvSpPr>
        <p:spPr>
          <a:xfrm>
            <a:off x="2309871" y="1434791"/>
            <a:ext cx="155523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Entry and exist status</a:t>
            </a:r>
          </a:p>
        </p:txBody>
      </p:sp>
    </p:spTree>
    <p:extLst>
      <p:ext uri="{BB962C8B-B14F-4D97-AF65-F5344CB8AC3E}">
        <p14:creationId xmlns:p14="http://schemas.microsoft.com/office/powerpoint/2010/main" val="405812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4323923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315F43-252F-4527-B6DD-79227043FE17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BE63F284-D814-4DF2-A043-8D794FDF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74" name="표 51">
            <a:extLst>
              <a:ext uri="{FF2B5EF4-FFF2-40B4-BE49-F238E27FC236}">
                <a16:creationId xmlns:a16="http://schemas.microsoft.com/office/drawing/2014/main" id="{594BD054-1118-4967-BA00-132A6FC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68579"/>
              </p:ext>
            </p:extLst>
          </p:nvPr>
        </p:nvGraphicFramePr>
        <p:xfrm>
          <a:off x="2517505" y="2168007"/>
          <a:ext cx="9324081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12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62850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565472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입고량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출고량</a:t>
                      </a:r>
                      <a:endParaRPr lang="ko-KR" altLang="en-US" sz="110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재고량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F427AB-0BAE-44DA-ADC4-2FAC8F354EAC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CF77F65-7D6B-4036-A08E-57AC8B9EBCDF}"/>
              </a:ext>
            </a:extLst>
          </p:cNvPr>
          <p:cNvSpPr/>
          <p:nvPr/>
        </p:nvSpPr>
        <p:spPr>
          <a:xfrm>
            <a:off x="2234224" y="2063365"/>
            <a:ext cx="9560942" cy="210754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F86D110-7784-4509-BDDE-914A21E12B0D}"/>
              </a:ext>
            </a:extLst>
          </p:cNvPr>
          <p:cNvGrpSpPr/>
          <p:nvPr/>
        </p:nvGrpSpPr>
        <p:grpSpPr>
          <a:xfrm>
            <a:off x="10010944" y="1651057"/>
            <a:ext cx="1757106" cy="293077"/>
            <a:chOff x="9497644" y="1105874"/>
            <a:chExt cx="1348154" cy="2930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5119A92-AB50-43A6-8807-79B97D9317F6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2">
              <a:extLst>
                <a:ext uri="{FF2B5EF4-FFF2-40B4-BE49-F238E27FC236}">
                  <a16:creationId xmlns:a16="http://schemas.microsoft.com/office/drawing/2014/main" id="{857E0CBA-1338-4D43-9C3D-67764B04C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FBFBCB-CF70-4193-8C95-45E326D7B03A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0A8DF7-F301-4CC3-95A5-FC7B6C0A307B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CC89B-DDF8-4843-953C-F6DCE1B58864}"/>
              </a:ext>
            </a:extLst>
          </p:cNvPr>
          <p:cNvSpPr/>
          <p:nvPr/>
        </p:nvSpPr>
        <p:spPr>
          <a:xfrm>
            <a:off x="8714117" y="1670844"/>
            <a:ext cx="1122762" cy="23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77E43F-3332-4FB1-8279-A0F69D42E882}"/>
              </a:ext>
            </a:extLst>
          </p:cNvPr>
          <p:cNvGrpSpPr/>
          <p:nvPr/>
        </p:nvGrpSpPr>
        <p:grpSpPr>
          <a:xfrm>
            <a:off x="9683013" y="1770281"/>
            <a:ext cx="78153" cy="58616"/>
            <a:chOff x="6047886" y="3400424"/>
            <a:chExt cx="117230" cy="12700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A2AA89-6B3B-457E-8612-4FE01D672CCA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917DCEC-5C19-44FC-AF94-7459F6046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79AAE58-1450-4FBA-8FF3-C596A644624E}"/>
              </a:ext>
            </a:extLst>
          </p:cNvPr>
          <p:cNvSpPr txBox="1"/>
          <p:nvPr/>
        </p:nvSpPr>
        <p:spPr>
          <a:xfrm>
            <a:off x="8714675" y="1646578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CAS번호</a:t>
            </a:r>
            <a:endParaRPr lang="ko-KR" altLang="en-US" sz="1100" err="1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B01F39C-6789-42D1-A765-A5D539ED89A4}"/>
              </a:ext>
            </a:extLst>
          </p:cNvPr>
          <p:cNvSpPr/>
          <p:nvPr/>
        </p:nvSpPr>
        <p:spPr>
          <a:xfrm>
            <a:off x="6496721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1EF1A47-B416-4066-9AEF-36FE196019D5}"/>
              </a:ext>
            </a:extLst>
          </p:cNvPr>
          <p:cNvSpPr/>
          <p:nvPr/>
        </p:nvSpPr>
        <p:spPr>
          <a:xfrm>
            <a:off x="7554083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1FCDA7-93F4-4E70-A2BC-40D766A53086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0921B-71CF-4176-9CA0-60B87D93A25D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868E8-47FB-4B93-AC7F-FDFCB3575066}"/>
              </a:ext>
            </a:extLst>
          </p:cNvPr>
          <p:cNvSpPr txBox="1"/>
          <p:nvPr/>
        </p:nvSpPr>
        <p:spPr>
          <a:xfrm>
            <a:off x="2309871" y="1434791"/>
            <a:ext cx="97334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3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4323923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00219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직원목록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315F43-252F-4527-B6DD-79227043FE17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BE63F284-D814-4DF2-A043-8D794FDF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35A4D5-472C-43C5-A277-9BF9119BA07A}"/>
              </a:ext>
            </a:extLst>
          </p:cNvPr>
          <p:cNvSpPr/>
          <p:nvPr/>
        </p:nvSpPr>
        <p:spPr>
          <a:xfrm>
            <a:off x="6570152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36B700-2895-4FED-808B-CE335173EBC7}"/>
              </a:ext>
            </a:extLst>
          </p:cNvPr>
          <p:cNvSpPr/>
          <p:nvPr/>
        </p:nvSpPr>
        <p:spPr>
          <a:xfrm>
            <a:off x="7627514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74" name="표 51">
            <a:extLst>
              <a:ext uri="{FF2B5EF4-FFF2-40B4-BE49-F238E27FC236}">
                <a16:creationId xmlns:a16="http://schemas.microsoft.com/office/drawing/2014/main" id="{594BD054-1118-4967-BA00-132A6FC09809}"/>
              </a:ext>
            </a:extLst>
          </p:cNvPr>
          <p:cNvGraphicFramePr>
            <a:graphicFrameLocks noGrp="1"/>
          </p:cNvGraphicFramePr>
          <p:nvPr/>
        </p:nvGraphicFramePr>
        <p:xfrm>
          <a:off x="2517505" y="2168007"/>
          <a:ext cx="9324081" cy="232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12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62850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565472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입고량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출고량</a:t>
                      </a:r>
                      <a:endParaRPr lang="ko-KR" altLang="en-US" sz="110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재고량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92-52-4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바이페닐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35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517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ea typeface="Noto Sans KR"/>
                        </a:rPr>
                        <a:t>71-48-7</a:t>
                      </a:r>
                      <a:endParaRPr lang="ko-KR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ea typeface="Noto Sans KR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10605-21-7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카벤다짐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60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</a:t>
                      </a:r>
                      <a:endParaRPr lang="en-US" altLang="ko-KR" sz="1100" b="0" i="0" u="none" strike="noStrike" noProof="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13862-16-3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트리실일아민</a:t>
                      </a:r>
                      <a:endParaRPr lang="ko-KR" altLang="en-US" sz="110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16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7664-93-9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황산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40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F427AB-0BAE-44DA-ADC4-2FAC8F354EAC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CF77F65-7D6B-4036-A08E-57AC8B9EBCDF}"/>
              </a:ext>
            </a:extLst>
          </p:cNvPr>
          <p:cNvSpPr/>
          <p:nvPr/>
        </p:nvSpPr>
        <p:spPr>
          <a:xfrm>
            <a:off x="2234224" y="2063365"/>
            <a:ext cx="9560942" cy="235177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F86D110-7784-4509-BDDE-914A21E12B0D}"/>
              </a:ext>
            </a:extLst>
          </p:cNvPr>
          <p:cNvGrpSpPr/>
          <p:nvPr/>
        </p:nvGrpSpPr>
        <p:grpSpPr>
          <a:xfrm>
            <a:off x="10010944" y="1651057"/>
            <a:ext cx="1757106" cy="293077"/>
            <a:chOff x="9497644" y="1105874"/>
            <a:chExt cx="1348154" cy="2930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5119A92-AB50-43A6-8807-79B97D9317F6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2">
              <a:extLst>
                <a:ext uri="{FF2B5EF4-FFF2-40B4-BE49-F238E27FC236}">
                  <a16:creationId xmlns:a16="http://schemas.microsoft.com/office/drawing/2014/main" id="{857E0CBA-1338-4D43-9C3D-67764B04C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CE9A15D-F5AD-49DB-8F4F-5A7B5C16E553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D27BC-C310-49B5-9EE9-81F74517AAED}"/>
              </a:ext>
            </a:extLst>
          </p:cNvPr>
          <p:cNvSpPr/>
          <p:nvPr/>
        </p:nvSpPr>
        <p:spPr>
          <a:xfrm>
            <a:off x="8742894" y="1652327"/>
            <a:ext cx="1122762" cy="802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2CA916-A640-429E-B642-8EA5F53D815E}"/>
              </a:ext>
            </a:extLst>
          </p:cNvPr>
          <p:cNvGrpSpPr/>
          <p:nvPr/>
        </p:nvGrpSpPr>
        <p:grpSpPr>
          <a:xfrm rot="10800000">
            <a:off x="9711790" y="1751764"/>
            <a:ext cx="78153" cy="58616"/>
            <a:chOff x="6047886" y="3400424"/>
            <a:chExt cx="117230" cy="12700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863028F-FB42-430A-8D06-CAC798E1572C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2482FDA-08A4-4697-9C57-ADF58DDCC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5BF6FFE-B9ED-4094-A935-20E72519C762}"/>
              </a:ext>
            </a:extLst>
          </p:cNvPr>
          <p:cNvSpPr txBox="1"/>
          <p:nvPr/>
        </p:nvSpPr>
        <p:spPr>
          <a:xfrm>
            <a:off x="8743452" y="1673418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CAS번호</a:t>
            </a:r>
            <a:endParaRPr lang="ko-KR" altLang="en-US" sz="11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A42C71-7E9E-45F9-9D5E-EEA3997C55B6}"/>
              </a:ext>
            </a:extLst>
          </p:cNvPr>
          <p:cNvSpPr/>
          <p:nvPr/>
        </p:nvSpPr>
        <p:spPr>
          <a:xfrm>
            <a:off x="8772974" y="2195832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05F94B-5685-4194-8AE2-B01660CE6570}"/>
              </a:ext>
            </a:extLst>
          </p:cNvPr>
          <p:cNvSpPr txBox="1"/>
          <p:nvPr/>
        </p:nvSpPr>
        <p:spPr>
          <a:xfrm>
            <a:off x="8751965" y="2183390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창고명</a:t>
            </a:r>
            <a:endParaRPr lang="ko-KR" altLang="en-US" sz="110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BC22F1-5A74-4FA2-94C8-AFB1861C7774}"/>
              </a:ext>
            </a:extLst>
          </p:cNvPr>
          <p:cNvSpPr txBox="1"/>
          <p:nvPr/>
        </p:nvSpPr>
        <p:spPr>
          <a:xfrm>
            <a:off x="8744012" y="1953776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제품명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E69D8-CDFC-460A-9957-0ABC4F258F8D}"/>
              </a:ext>
            </a:extLst>
          </p:cNvPr>
          <p:cNvSpPr txBox="1"/>
          <p:nvPr/>
        </p:nvSpPr>
        <p:spPr>
          <a:xfrm>
            <a:off x="5456958" y="5712822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16178-EA60-4D5F-9FFB-D738E2377394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8C669-7273-413F-A55B-0B276A98A038}"/>
              </a:ext>
            </a:extLst>
          </p:cNvPr>
          <p:cNvSpPr txBox="1"/>
          <p:nvPr/>
        </p:nvSpPr>
        <p:spPr>
          <a:xfrm>
            <a:off x="2309871" y="1434791"/>
            <a:ext cx="97334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A4C8AA-8F79-4781-9BCF-6D1D3E664379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94D1BF-3558-4683-A5DF-EE5561815D28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F9A104B-005A-4398-851C-00A6BD954BE8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위쪽 모서리 48">
                <a:extLst>
                  <a:ext uri="{FF2B5EF4-FFF2-40B4-BE49-F238E27FC236}">
                    <a16:creationId xmlns:a16="http://schemas.microsoft.com/office/drawing/2014/main" id="{841F1D50-9658-4A3C-983D-074347ABDAE2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FA2FACE-1FDB-435C-97EC-55B07A8B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A02D32B-FF7E-4A1A-9C3D-CE1FA218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90FD1DA-5FA1-4C68-A44D-5AC91630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4F8B768-D0D5-418F-9653-AF4BDD5113F7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9D530C71-93B7-47C7-923D-1275F28F740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CF53E5-FB98-4619-812F-3064316E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618078-F7BC-4505-A563-12583BC1D40D}"/>
                </a:ext>
              </a:extLst>
            </p:cNvPr>
            <p:cNvSpPr/>
            <p:nvPr/>
          </p:nvSpPr>
          <p:spPr>
            <a:xfrm>
              <a:off x="614417" y="2051240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52CCEA-713D-48FA-B5C6-DC87B29A905B}"/>
                </a:ext>
              </a:extLst>
            </p:cNvPr>
            <p:cNvSpPr txBox="1"/>
            <p:nvPr/>
          </p:nvSpPr>
          <p:spPr>
            <a:xfrm>
              <a:off x="819078" y="2150598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입고처리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25EC0B-23B2-4D9C-B0C7-46FFA99DDD11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B0F949-9120-49DD-9B52-3069CB6755E3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697F4F-8584-47BA-A9FC-53402BBA7F3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47F5D2-3562-4135-902B-D5932EF555C2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69E5C-F553-491A-84A7-13558974B74C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477FEA-0D8E-440E-9F84-4A463A51FE28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pic>
        <p:nvPicPr>
          <p:cNvPr id="27" name="그림 8">
            <a:extLst>
              <a:ext uri="{FF2B5EF4-FFF2-40B4-BE49-F238E27FC236}">
                <a16:creationId xmlns:a16="http://schemas.microsoft.com/office/drawing/2014/main" id="{556598DA-0CD6-4961-B76C-E0437A6B4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49A9014-75F6-420E-85C2-D1FBB9545D31}"/>
              </a:ext>
            </a:extLst>
          </p:cNvPr>
          <p:cNvSpPr/>
          <p:nvPr/>
        </p:nvSpPr>
        <p:spPr>
          <a:xfrm>
            <a:off x="2200491" y="1791327"/>
            <a:ext cx="9560942" cy="4259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4A6E5F-31FC-43D1-8C1D-DCB9ABEDCCC2}"/>
              </a:ext>
            </a:extLst>
          </p:cNvPr>
          <p:cNvSpPr/>
          <p:nvPr/>
        </p:nvSpPr>
        <p:spPr>
          <a:xfrm>
            <a:off x="9907952" y="1330072"/>
            <a:ext cx="1856154" cy="3223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595959"/>
                </a:solidFill>
                <a:ea typeface="맑은 고딕"/>
              </a:rPr>
              <a:t>남은 항목 : </a:t>
            </a:r>
            <a:r>
              <a:rPr lang="en-US" altLang="ko-KR" sz="1100">
                <a:solidFill>
                  <a:srgbClr val="595959"/>
                </a:solidFill>
                <a:ea typeface="맑은 고딕"/>
              </a:rPr>
              <a:t>0</a:t>
            </a:r>
            <a:r>
              <a:rPr lang="ko-KR" altLang="en-US" sz="1100">
                <a:solidFill>
                  <a:srgbClr val="595959"/>
                </a:solidFill>
                <a:ea typeface="맑은 고딕"/>
              </a:rPr>
              <a:t>개</a:t>
            </a:r>
          </a:p>
        </p:txBody>
      </p:sp>
      <p:graphicFrame>
        <p:nvGraphicFramePr>
          <p:cNvPr id="34" name="표 51">
            <a:extLst>
              <a:ext uri="{FF2B5EF4-FFF2-40B4-BE49-F238E27FC236}">
                <a16:creationId xmlns:a16="http://schemas.microsoft.com/office/drawing/2014/main" id="{0BAD8FD6-B0FF-4B2D-A550-EAB3EC292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39867"/>
              </p:ext>
            </p:extLst>
          </p:nvPr>
        </p:nvGraphicFramePr>
        <p:xfrm>
          <a:off x="2665876" y="2188759"/>
          <a:ext cx="8851713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79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830362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392766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435909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창고명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FF38D9FE-D581-43C2-BABF-62122A4E8A44}"/>
              </a:ext>
            </a:extLst>
          </p:cNvPr>
          <p:cNvGrpSpPr/>
          <p:nvPr/>
        </p:nvGrpSpPr>
        <p:grpSpPr>
          <a:xfrm>
            <a:off x="2420979" y="2102785"/>
            <a:ext cx="9104596" cy="1963478"/>
            <a:chOff x="2464524" y="1972150"/>
            <a:chExt cx="9104596" cy="196347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9E8118A-A4D4-4F8D-9B0F-8F3FEA324A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53" y="2380900"/>
              <a:ext cx="90966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BCCC2FE-B3E7-4A0C-8A28-5720D5D85034}"/>
                </a:ext>
              </a:extLst>
            </p:cNvPr>
            <p:cNvSpPr/>
            <p:nvPr/>
          </p:nvSpPr>
          <p:spPr>
            <a:xfrm>
              <a:off x="2464524" y="1972150"/>
              <a:ext cx="9096610" cy="1963478"/>
            </a:xfrm>
            <a:prstGeom prst="roundRect">
              <a:avLst>
                <a:gd name="adj" fmla="val 45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12ADF93-1CF9-4FBA-B1B9-5E319BBC5DE8}"/>
              </a:ext>
            </a:extLst>
          </p:cNvPr>
          <p:cNvSpPr txBox="1"/>
          <p:nvPr/>
        </p:nvSpPr>
        <p:spPr>
          <a:xfrm>
            <a:off x="5623344" y="304744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처리할 항목이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37EFC-5483-45F4-9602-E4ED1656CC4F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67699-8BB3-459E-B03D-84DCA44E8A7F}"/>
              </a:ext>
            </a:extLst>
          </p:cNvPr>
          <p:cNvSpPr txBox="1"/>
          <p:nvPr/>
        </p:nvSpPr>
        <p:spPr>
          <a:xfrm>
            <a:off x="2314106" y="943222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입고 처리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238E-D42D-46EA-850C-0AA23A34340A}"/>
              </a:ext>
            </a:extLst>
          </p:cNvPr>
          <p:cNvSpPr txBox="1"/>
          <p:nvPr/>
        </p:nvSpPr>
        <p:spPr>
          <a:xfrm>
            <a:off x="2361532" y="1434791"/>
            <a:ext cx="152638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ea typeface="Noto Sans KR"/>
                <a:cs typeface="+mn-lt"/>
              </a:rPr>
              <a:t>Receiving Processing</a:t>
            </a:r>
            <a:endParaRPr lang="en-US" altLang="ko-KR" sz="110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05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29564D02-E8BF-4CC1-998A-0ACBDF93056E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2E74438-1895-4B5F-9750-702E38DDC93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FEB4258C-CB43-4826-8074-BE538F6A9D5B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위쪽 모서리 72">
                <a:extLst>
                  <a:ext uri="{FF2B5EF4-FFF2-40B4-BE49-F238E27FC236}">
                    <a16:creationId xmlns:a16="http://schemas.microsoft.com/office/drawing/2014/main" id="{1BD988D7-AB0E-4DF3-B78C-5EAF4B51B130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7E32976-8BF2-42F3-ACE7-683275FAF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229ED25-62BF-4A17-A146-3843500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C83DCF8-48C3-4911-AC96-06DF6A88F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3FA5C5C-5E57-4AAE-8AF3-90598DFC18C9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한쪽 모서리 62">
              <a:extLst>
                <a:ext uri="{FF2B5EF4-FFF2-40B4-BE49-F238E27FC236}">
                  <a16:creationId xmlns:a16="http://schemas.microsoft.com/office/drawing/2014/main" id="{19A4263D-E85D-478D-9705-49FF456A1A93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8B7DE8F-1313-4DF2-B064-153AD497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D6AC3D6-FA4F-4D17-AA3A-A7D967393495}"/>
                </a:ext>
              </a:extLst>
            </p:cNvPr>
            <p:cNvSpPr/>
            <p:nvPr/>
          </p:nvSpPr>
          <p:spPr>
            <a:xfrm>
              <a:off x="614417" y="4323923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D71DA-3B6E-4964-BE9B-EA6BD3B16B5A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62F443-DB78-4002-B3A7-ED1C5E8E5034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760814-4F33-49E6-913C-EE733727D461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73F0B0-0759-47FE-9203-A8423D39737E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6BF7FD-0A3C-483D-9722-649CDE16E1B2}"/>
                </a:ext>
              </a:extLst>
            </p:cNvPr>
            <p:cNvSpPr txBox="1"/>
            <p:nvPr/>
          </p:nvSpPr>
          <p:spPr>
            <a:xfrm>
              <a:off x="815157" y="4415141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315F43-252F-4527-B6DD-79227043FE17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BE63F284-D814-4DF2-A043-8D794FDF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74" name="표 51">
            <a:extLst>
              <a:ext uri="{FF2B5EF4-FFF2-40B4-BE49-F238E27FC236}">
                <a16:creationId xmlns:a16="http://schemas.microsoft.com/office/drawing/2014/main" id="{594BD054-1118-4967-BA00-132A6FC09809}"/>
              </a:ext>
            </a:extLst>
          </p:cNvPr>
          <p:cNvGraphicFramePr>
            <a:graphicFrameLocks noGrp="1"/>
          </p:cNvGraphicFramePr>
          <p:nvPr/>
        </p:nvGraphicFramePr>
        <p:xfrm>
          <a:off x="2517505" y="2168007"/>
          <a:ext cx="9324081" cy="232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12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62850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565472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입고량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출고량</a:t>
                      </a:r>
                      <a:endParaRPr lang="ko-KR" altLang="en-US" sz="110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재고량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92-52-4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바이페닐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35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517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ea typeface="Noto Sans KR"/>
                        </a:rPr>
                        <a:t>71-48-7</a:t>
                      </a:r>
                      <a:endParaRPr lang="ko-KR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ea typeface="Noto Sans KR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10605-21-7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카벤다짐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60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20</a:t>
                      </a:r>
                      <a:endParaRPr lang="en-US" altLang="ko-KR" sz="1100" b="0" i="0" u="none" strike="noStrike" noProof="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13862-16-3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트리실일아민</a:t>
                      </a:r>
                      <a:endParaRPr lang="ko-KR" altLang="en-US" sz="110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16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15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7664-93-9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황산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40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/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F427AB-0BAE-44DA-ADC4-2FAC8F354EAC}"/>
              </a:ext>
            </a:extLst>
          </p:cNvPr>
          <p:cNvCxnSpPr/>
          <p:nvPr/>
        </p:nvCxnSpPr>
        <p:spPr>
          <a:xfrm>
            <a:off x="2231089" y="2488972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CF77F65-7D6B-4036-A08E-57AC8B9EBCDF}"/>
              </a:ext>
            </a:extLst>
          </p:cNvPr>
          <p:cNvSpPr/>
          <p:nvPr/>
        </p:nvSpPr>
        <p:spPr>
          <a:xfrm>
            <a:off x="2234224" y="2063365"/>
            <a:ext cx="9560942" cy="235177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F86D110-7784-4509-BDDE-914A21E12B0D}"/>
              </a:ext>
            </a:extLst>
          </p:cNvPr>
          <p:cNvGrpSpPr/>
          <p:nvPr/>
        </p:nvGrpSpPr>
        <p:grpSpPr>
          <a:xfrm>
            <a:off x="10010944" y="1651057"/>
            <a:ext cx="1757106" cy="293077"/>
            <a:chOff x="9497644" y="1105874"/>
            <a:chExt cx="1348154" cy="2930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5119A92-AB50-43A6-8807-79B97D9317F6}"/>
                </a:ext>
              </a:extLst>
            </p:cNvPr>
            <p:cNvSpPr/>
            <p:nvPr/>
          </p:nvSpPr>
          <p:spPr>
            <a:xfrm>
              <a:off x="9497644" y="1105874"/>
              <a:ext cx="1348154" cy="29307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2">
              <a:extLst>
                <a:ext uri="{FF2B5EF4-FFF2-40B4-BE49-F238E27FC236}">
                  <a16:creationId xmlns:a16="http://schemas.microsoft.com/office/drawing/2014/main" id="{857E0CBA-1338-4D43-9C3D-67764B04C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7528" y="1187938"/>
              <a:ext cx="111840" cy="144020"/>
            </a:xfrm>
            <a:prstGeom prst="rect">
              <a:avLst/>
            </a:prstGeom>
          </p:spPr>
        </p:pic>
      </p:grp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CCF0CBA-8353-484A-A366-FF1A834340BB}"/>
              </a:ext>
            </a:extLst>
          </p:cNvPr>
          <p:cNvSpPr/>
          <p:nvPr/>
        </p:nvSpPr>
        <p:spPr>
          <a:xfrm>
            <a:off x="6468461" y="1654520"/>
            <a:ext cx="1000591" cy="2930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04C3B67-C93C-4EAB-8EEC-ADE0E99A9E61}"/>
              </a:ext>
            </a:extLst>
          </p:cNvPr>
          <p:cNvSpPr/>
          <p:nvPr/>
        </p:nvSpPr>
        <p:spPr>
          <a:xfrm>
            <a:off x="7525823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C2111A-F0B5-4239-9EE6-9BDBE891F0E3}"/>
              </a:ext>
            </a:extLst>
          </p:cNvPr>
          <p:cNvGrpSpPr/>
          <p:nvPr/>
        </p:nvGrpSpPr>
        <p:grpSpPr>
          <a:xfrm>
            <a:off x="6415101" y="1906404"/>
            <a:ext cx="2692634" cy="2136876"/>
            <a:chOff x="2584460" y="4671454"/>
            <a:chExt cx="3794127" cy="31428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6E833C8A-A2AE-4079-9549-3F1F0489C12F}"/>
                </a:ext>
              </a:extLst>
            </p:cNvPr>
            <p:cNvSpPr/>
            <p:nvPr/>
          </p:nvSpPr>
          <p:spPr>
            <a:xfrm>
              <a:off x="2982223" y="4671454"/>
              <a:ext cx="249220" cy="1773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C7C7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69AB3F14-92E0-47FA-9F3F-F6CC6801877F}"/>
                </a:ext>
              </a:extLst>
            </p:cNvPr>
            <p:cNvSpPr/>
            <p:nvPr/>
          </p:nvSpPr>
          <p:spPr>
            <a:xfrm>
              <a:off x="2584460" y="4814182"/>
              <a:ext cx="3794127" cy="300008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7C7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DE094E5-A573-4970-946B-11449C163759}"/>
                </a:ext>
              </a:extLst>
            </p:cNvPr>
            <p:cNvCxnSpPr>
              <a:cxnSpLocks/>
            </p:cNvCxnSpPr>
            <p:nvPr/>
          </p:nvCxnSpPr>
          <p:spPr>
            <a:xfrm>
              <a:off x="3031815" y="4814181"/>
              <a:ext cx="160144" cy="0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EAAEAF-AE8E-45D3-9ABC-EA81FB396255}"/>
              </a:ext>
            </a:extLst>
          </p:cNvPr>
          <p:cNvGrpSpPr/>
          <p:nvPr/>
        </p:nvGrpSpPr>
        <p:grpSpPr>
          <a:xfrm rot="5400000">
            <a:off x="7049359" y="2157744"/>
            <a:ext cx="78153" cy="58616"/>
            <a:chOff x="7725876" y="435032"/>
            <a:chExt cx="117230" cy="127000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BF636A1-D37B-4C5E-BBEA-76B38020BFB2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1CF898C-4514-4F43-98B7-6BA85AE423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A3608E5-FEE2-4B88-9C37-EC18AD37D67A}"/>
              </a:ext>
            </a:extLst>
          </p:cNvPr>
          <p:cNvGrpSpPr/>
          <p:nvPr/>
        </p:nvGrpSpPr>
        <p:grpSpPr>
          <a:xfrm rot="16200000">
            <a:off x="8241812" y="2157745"/>
            <a:ext cx="78153" cy="58616"/>
            <a:chOff x="7725876" y="435032"/>
            <a:chExt cx="117230" cy="12700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6D32A6E8-B46A-4EB5-BFE7-0761631BB7DB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38561AB-CE9A-47ED-9284-8C3A0A01B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4EAE4C-3FA9-4AA0-93C2-83F422292B6C}"/>
              </a:ext>
            </a:extLst>
          </p:cNvPr>
          <p:cNvSpPr txBox="1"/>
          <p:nvPr/>
        </p:nvSpPr>
        <p:spPr>
          <a:xfrm>
            <a:off x="7277385" y="2072392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년 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월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B8C87E2A-A3FE-4AA0-B4FE-C243ECD5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7915"/>
              </p:ext>
            </p:extLst>
          </p:nvPr>
        </p:nvGraphicFramePr>
        <p:xfrm>
          <a:off x="6541565" y="2337281"/>
          <a:ext cx="2434572" cy="155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96">
                  <a:extLst>
                    <a:ext uri="{9D8B030D-6E8A-4147-A177-3AD203B41FA5}">
                      <a16:colId xmlns:a16="http://schemas.microsoft.com/office/drawing/2014/main" val="3429654465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2046449763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3525391757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1105932193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1651747681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928404492"/>
                    </a:ext>
                  </a:extLst>
                </a:gridCol>
                <a:gridCol w="347796">
                  <a:extLst>
                    <a:ext uri="{9D8B030D-6E8A-4147-A177-3AD203B41FA5}">
                      <a16:colId xmlns:a16="http://schemas.microsoft.com/office/drawing/2014/main" val="3294434603"/>
                    </a:ext>
                  </a:extLst>
                </a:gridCol>
              </a:tblGrid>
              <a:tr h="259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화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금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토</a:t>
                      </a:r>
                    </a:p>
                  </a:txBody>
                  <a:tcPr marL="68899" marR="68899" marT="34450" marB="3445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809580"/>
                  </a:ext>
                </a:extLst>
              </a:tr>
              <a:tr h="259671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24977"/>
                  </a:ext>
                </a:extLst>
              </a:tr>
              <a:tr h="25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66025"/>
                  </a:ext>
                </a:extLst>
              </a:tr>
              <a:tr h="25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16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17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377185"/>
                  </a:ext>
                </a:extLst>
              </a:tr>
              <a:tr h="25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19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826344"/>
                  </a:ext>
                </a:extLst>
              </a:tr>
              <a:tr h="25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25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26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27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28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29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30</a:t>
                      </a:r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68899" marR="68899" marT="34450" marB="3445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56476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56B136F-5775-4740-BEA1-04C269AD7543}"/>
              </a:ext>
            </a:extLst>
          </p:cNvPr>
          <p:cNvSpPr txBox="1"/>
          <p:nvPr/>
        </p:nvSpPr>
        <p:spPr>
          <a:xfrm>
            <a:off x="6514040" y="1669886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2021-04-03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649DAA-8AA9-4AFD-8D39-5C89B2B5CF63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576911-56D0-45DE-A34E-D3202B74DBA1}"/>
              </a:ext>
            </a:extLst>
          </p:cNvPr>
          <p:cNvSpPr/>
          <p:nvPr/>
        </p:nvSpPr>
        <p:spPr>
          <a:xfrm>
            <a:off x="8714117" y="1670844"/>
            <a:ext cx="1122762" cy="23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B38C12-7BAD-4EF0-A072-0F7DDB9016F9}"/>
              </a:ext>
            </a:extLst>
          </p:cNvPr>
          <p:cNvGrpSpPr/>
          <p:nvPr/>
        </p:nvGrpSpPr>
        <p:grpSpPr>
          <a:xfrm>
            <a:off x="9683013" y="1770281"/>
            <a:ext cx="78153" cy="58616"/>
            <a:chOff x="6047886" y="3400424"/>
            <a:chExt cx="117230" cy="12700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D6AFFB9-1FEC-4081-B959-6F4848482495}"/>
                </a:ext>
              </a:extLst>
            </p:cNvPr>
            <p:cNvCxnSpPr/>
            <p:nvPr/>
          </p:nvCxnSpPr>
          <p:spPr>
            <a:xfrm>
              <a:off x="6047886" y="3400424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D286C07-AE60-414B-9296-D787FBCAF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6500" y="3400424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521D4E3-93BB-4985-8CFE-A03EBD580C0D}"/>
              </a:ext>
            </a:extLst>
          </p:cNvPr>
          <p:cNvSpPr txBox="1"/>
          <p:nvPr/>
        </p:nvSpPr>
        <p:spPr>
          <a:xfrm>
            <a:off x="8714675" y="1646578"/>
            <a:ext cx="72648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err="1">
                <a:ea typeface="맑은 고딕"/>
              </a:rPr>
              <a:t>CAS번호</a:t>
            </a:r>
            <a:endParaRPr lang="ko-KR" altLang="en-US" sz="110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99B529-6519-40F4-9378-B24E74A8A222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0AC67-25E4-44A4-B0EA-3E5FDDEEC434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5B3A-503F-407E-AC13-839ACB5A3754}"/>
              </a:ext>
            </a:extLst>
          </p:cNvPr>
          <p:cNvSpPr txBox="1"/>
          <p:nvPr/>
        </p:nvSpPr>
        <p:spPr>
          <a:xfrm>
            <a:off x="2309871" y="1434791"/>
            <a:ext cx="97334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5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4785561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2F9A4-9DA1-413B-A6F9-7FABA62080FD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03F6007-82D5-44D7-9B42-9EFB612AF75E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54364208-953D-45D2-8024-D3E2DF9E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3EB4BD-D907-4B55-A7B2-8B19C53CDA7E}"/>
              </a:ext>
            </a:extLst>
          </p:cNvPr>
          <p:cNvCxnSpPr/>
          <p:nvPr/>
        </p:nvCxnSpPr>
        <p:spPr>
          <a:xfrm>
            <a:off x="2211427" y="2483003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E8163-B35B-4FBF-8940-4C3947D52F34}"/>
              </a:ext>
            </a:extLst>
          </p:cNvPr>
          <p:cNvSpPr/>
          <p:nvPr/>
        </p:nvSpPr>
        <p:spPr>
          <a:xfrm>
            <a:off x="2214562" y="2074814"/>
            <a:ext cx="9560942" cy="1982600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62711E-EFED-407B-97C6-5E4DF26A4BFB}"/>
              </a:ext>
            </a:extLst>
          </p:cNvPr>
          <p:cNvSpPr/>
          <p:nvPr/>
        </p:nvSpPr>
        <p:spPr>
          <a:xfrm>
            <a:off x="8990470" y="1657917"/>
            <a:ext cx="16382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" name="그림 79">
            <a:extLst>
              <a:ext uri="{FF2B5EF4-FFF2-40B4-BE49-F238E27FC236}">
                <a16:creationId xmlns:a16="http://schemas.microsoft.com/office/drawing/2014/main" id="{7FBFFFBB-2F1D-40FF-B4B5-15101943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376" y="1727700"/>
            <a:ext cx="171450" cy="152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6B4D34B-E1B6-448E-9DCF-B063D2DBDF4E}"/>
              </a:ext>
            </a:extLst>
          </p:cNvPr>
          <p:cNvSpPr/>
          <p:nvPr/>
        </p:nvSpPr>
        <p:spPr>
          <a:xfrm>
            <a:off x="10688771" y="1648149"/>
            <a:ext cx="1064846" cy="312342"/>
          </a:xfrm>
          <a:prstGeom prst="roundRect">
            <a:avLst>
              <a:gd name="adj" fmla="val 6281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19EB1AC-7E35-47A1-8A2C-BC47717ED6C2}"/>
              </a:ext>
            </a:extLst>
          </p:cNvPr>
          <p:cNvGrpSpPr/>
          <p:nvPr/>
        </p:nvGrpSpPr>
        <p:grpSpPr>
          <a:xfrm>
            <a:off x="11544491" y="1774592"/>
            <a:ext cx="78153" cy="58616"/>
            <a:chOff x="7725876" y="435032"/>
            <a:chExt cx="117230" cy="127000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3C685BE-3384-46F7-A8F8-E8897E09E3CE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190CB3C-2B4D-438F-BA52-F5DD9E381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4">
            <a:extLst>
              <a:ext uri="{FF2B5EF4-FFF2-40B4-BE49-F238E27FC236}">
                <a16:creationId xmlns:a16="http://schemas.microsoft.com/office/drawing/2014/main" id="{240909AB-7B29-4D8C-ACEA-2124CBE29DAE}"/>
              </a:ext>
            </a:extLst>
          </p:cNvPr>
          <p:cNvSpPr txBox="1"/>
          <p:nvPr/>
        </p:nvSpPr>
        <p:spPr>
          <a:xfrm>
            <a:off x="10680709" y="16769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err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입고날짜순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AB970-456A-4B67-BACD-5BA75CDA0732}"/>
              </a:ext>
            </a:extLst>
          </p:cNvPr>
          <p:cNvSpPr/>
          <p:nvPr/>
        </p:nvSpPr>
        <p:spPr>
          <a:xfrm>
            <a:off x="5669413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F0038E1-C62C-47A7-ABA4-A7D162C565AF}"/>
              </a:ext>
            </a:extLst>
          </p:cNvPr>
          <p:cNvSpPr/>
          <p:nvPr/>
        </p:nvSpPr>
        <p:spPr>
          <a:xfrm>
            <a:off x="6726775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770E4-6633-4BDF-8534-F33D17F8ADB6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82" name="표 51">
            <a:extLst>
              <a:ext uri="{FF2B5EF4-FFF2-40B4-BE49-F238E27FC236}">
                <a16:creationId xmlns:a16="http://schemas.microsoft.com/office/drawing/2014/main" id="{498F7EEF-0445-4F13-9E63-D00B62C3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54185"/>
              </p:ext>
            </p:extLst>
          </p:nvPr>
        </p:nvGraphicFramePr>
        <p:xfrm>
          <a:off x="2346243" y="2185850"/>
          <a:ext cx="9324035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36">
                  <a:extLst>
                    <a:ext uri="{9D8B030D-6E8A-4147-A177-3AD203B41FA5}">
                      <a16:colId xmlns:a16="http://schemas.microsoft.com/office/drawing/2014/main" val="3453153802"/>
                    </a:ext>
                  </a:extLst>
                </a:gridCol>
                <a:gridCol w="1219041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948272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021815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  <a:gridCol w="913423">
                  <a:extLst>
                    <a:ext uri="{9D8B030D-6E8A-4147-A177-3AD203B41FA5}">
                      <a16:colId xmlns:a16="http://schemas.microsoft.com/office/drawing/2014/main" val="3621516942"/>
                    </a:ext>
                  </a:extLst>
                </a:gridCol>
                <a:gridCol w="1114759">
                  <a:extLst>
                    <a:ext uri="{9D8B030D-6E8A-4147-A177-3AD203B41FA5}">
                      <a16:colId xmlns:a16="http://schemas.microsoft.com/office/drawing/2014/main" val="758103601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E8D8FD7-363D-437E-A79D-17EE58B5EEBC}"/>
              </a:ext>
            </a:extLst>
          </p:cNvPr>
          <p:cNvSpPr/>
          <p:nvPr/>
        </p:nvSpPr>
        <p:spPr>
          <a:xfrm>
            <a:off x="7827689" y="1648149"/>
            <a:ext cx="1064846" cy="312342"/>
          </a:xfrm>
          <a:prstGeom prst="roundRect">
            <a:avLst>
              <a:gd name="adj" fmla="val 6281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2466DDE-89C1-422B-A883-0B1E3AFF750B}"/>
              </a:ext>
            </a:extLst>
          </p:cNvPr>
          <p:cNvGrpSpPr/>
          <p:nvPr/>
        </p:nvGrpSpPr>
        <p:grpSpPr>
          <a:xfrm>
            <a:off x="8683409" y="1774592"/>
            <a:ext cx="78153" cy="58616"/>
            <a:chOff x="7725876" y="435032"/>
            <a:chExt cx="117230" cy="1270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5E5E625-DB7D-48B5-A3A9-7B228B052144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A074306-C46E-40ED-A789-DDC4834AC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4">
            <a:extLst>
              <a:ext uri="{FF2B5EF4-FFF2-40B4-BE49-F238E27FC236}">
                <a16:creationId xmlns:a16="http://schemas.microsoft.com/office/drawing/2014/main" id="{E83EC65D-600D-4A12-A1F5-D5D3BE9C483F}"/>
              </a:ext>
            </a:extLst>
          </p:cNvPr>
          <p:cNvSpPr txBox="1"/>
          <p:nvPr/>
        </p:nvSpPr>
        <p:spPr>
          <a:xfrm>
            <a:off x="7819627" y="16769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553A7-0D47-456B-9CC7-AECB6C044AE6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9D9A3-1176-4951-847E-91BC16CAE35B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3FEF7-A71C-4426-9287-F2286AC51421}"/>
              </a:ext>
            </a:extLst>
          </p:cNvPr>
          <p:cNvSpPr txBox="1"/>
          <p:nvPr/>
        </p:nvSpPr>
        <p:spPr>
          <a:xfrm>
            <a:off x="2309871" y="1434791"/>
            <a:ext cx="143180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Management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1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4785561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2F9A4-9DA1-413B-A6F9-7FABA62080FD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03F6007-82D5-44D7-9B42-9EFB612AF75E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54364208-953D-45D2-8024-D3E2DF9E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3" name="표 51">
            <a:extLst>
              <a:ext uri="{FF2B5EF4-FFF2-40B4-BE49-F238E27FC236}">
                <a16:creationId xmlns:a16="http://schemas.microsoft.com/office/drawing/2014/main" id="{7296D785-2BE0-4EDB-AB0B-B7469AF1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23567"/>
              </p:ext>
            </p:extLst>
          </p:nvPr>
        </p:nvGraphicFramePr>
        <p:xfrm>
          <a:off x="2346243" y="2185850"/>
          <a:ext cx="9324035" cy="252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36">
                  <a:extLst>
                    <a:ext uri="{9D8B030D-6E8A-4147-A177-3AD203B41FA5}">
                      <a16:colId xmlns:a16="http://schemas.microsoft.com/office/drawing/2014/main" val="3453153802"/>
                    </a:ext>
                  </a:extLst>
                </a:gridCol>
                <a:gridCol w="1219041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948272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021815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  <a:gridCol w="913423">
                  <a:extLst>
                    <a:ext uri="{9D8B030D-6E8A-4147-A177-3AD203B41FA5}">
                      <a16:colId xmlns:a16="http://schemas.microsoft.com/office/drawing/2014/main" val="3621516942"/>
                    </a:ext>
                  </a:extLst>
                </a:gridCol>
                <a:gridCol w="1114759">
                  <a:extLst>
                    <a:ext uri="{9D8B030D-6E8A-4147-A177-3AD203B41FA5}">
                      <a16:colId xmlns:a16="http://schemas.microsoft.com/office/drawing/2014/main" val="758103601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2108-00001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2021-08-22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07:30:12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14:51:18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2108-00002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 alt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2021-08-22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07:31:47</a:t>
                      </a:r>
                      <a:endParaRPr 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2206-00001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2022-06-30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08:10:11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조인후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14:47:39</a:t>
                      </a:r>
                      <a:endParaRPr 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2301-00001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13862-16-3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트리실일아민</a:t>
                      </a:r>
                      <a:endParaRPr lang="ko-KR" altLang="en-US" sz="110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2023-01-01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07:10:38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2025-01-16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12:38:21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2302-00001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7664-93-9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황산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09:30:44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8488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3EB4BD-D907-4B55-A7B2-8B19C53CDA7E}"/>
              </a:ext>
            </a:extLst>
          </p:cNvPr>
          <p:cNvCxnSpPr/>
          <p:nvPr/>
        </p:nvCxnSpPr>
        <p:spPr>
          <a:xfrm>
            <a:off x="2211427" y="2483003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E8163-B35B-4FBF-8940-4C3947D52F34}"/>
              </a:ext>
            </a:extLst>
          </p:cNvPr>
          <p:cNvSpPr/>
          <p:nvPr/>
        </p:nvSpPr>
        <p:spPr>
          <a:xfrm>
            <a:off x="2214562" y="2074814"/>
            <a:ext cx="9560942" cy="280321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62711E-EFED-407B-97C6-5E4DF26A4BFB}"/>
              </a:ext>
            </a:extLst>
          </p:cNvPr>
          <p:cNvSpPr/>
          <p:nvPr/>
        </p:nvSpPr>
        <p:spPr>
          <a:xfrm>
            <a:off x="8990470" y="1657917"/>
            <a:ext cx="16382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" name="그림 79">
            <a:extLst>
              <a:ext uri="{FF2B5EF4-FFF2-40B4-BE49-F238E27FC236}">
                <a16:creationId xmlns:a16="http://schemas.microsoft.com/office/drawing/2014/main" id="{7FBFFFBB-2F1D-40FF-B4B5-15101943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376" y="1727700"/>
            <a:ext cx="171450" cy="152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6B4D34B-E1B6-448E-9DCF-B063D2DBDF4E}"/>
              </a:ext>
            </a:extLst>
          </p:cNvPr>
          <p:cNvSpPr/>
          <p:nvPr/>
        </p:nvSpPr>
        <p:spPr>
          <a:xfrm>
            <a:off x="10688771" y="1648149"/>
            <a:ext cx="1064846" cy="312342"/>
          </a:xfrm>
          <a:prstGeom prst="roundRect">
            <a:avLst>
              <a:gd name="adj" fmla="val 6281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19EB1AC-7E35-47A1-8A2C-BC47717ED6C2}"/>
              </a:ext>
            </a:extLst>
          </p:cNvPr>
          <p:cNvGrpSpPr/>
          <p:nvPr/>
        </p:nvGrpSpPr>
        <p:grpSpPr>
          <a:xfrm>
            <a:off x="11544491" y="1774592"/>
            <a:ext cx="78153" cy="58616"/>
            <a:chOff x="7725876" y="435032"/>
            <a:chExt cx="117230" cy="127000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3C685BE-3384-46F7-A8F8-E8897E09E3CE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190CB3C-2B4D-438F-BA52-F5DD9E381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4">
            <a:extLst>
              <a:ext uri="{FF2B5EF4-FFF2-40B4-BE49-F238E27FC236}">
                <a16:creationId xmlns:a16="http://schemas.microsoft.com/office/drawing/2014/main" id="{240909AB-7B29-4D8C-ACEA-2124CBE29DAE}"/>
              </a:ext>
            </a:extLst>
          </p:cNvPr>
          <p:cNvSpPr txBox="1"/>
          <p:nvPr/>
        </p:nvSpPr>
        <p:spPr>
          <a:xfrm>
            <a:off x="10680709" y="16769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err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입고날짜순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EEA1A6-C4DD-4124-A205-BABF52E2A65C}"/>
              </a:ext>
            </a:extLst>
          </p:cNvPr>
          <p:cNvSpPr/>
          <p:nvPr/>
        </p:nvSpPr>
        <p:spPr>
          <a:xfrm>
            <a:off x="5669413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8A59C32-3479-4A4F-B0CD-6DC566DEA8E6}"/>
              </a:ext>
            </a:extLst>
          </p:cNvPr>
          <p:cNvSpPr/>
          <p:nvPr/>
        </p:nvSpPr>
        <p:spPr>
          <a:xfrm>
            <a:off x="6726775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3EE573B-E7C4-431B-8367-27AC4BCFA74B}"/>
              </a:ext>
            </a:extLst>
          </p:cNvPr>
          <p:cNvSpPr/>
          <p:nvPr/>
        </p:nvSpPr>
        <p:spPr>
          <a:xfrm>
            <a:off x="7827689" y="1648149"/>
            <a:ext cx="1064846" cy="312342"/>
          </a:xfrm>
          <a:prstGeom prst="roundRect">
            <a:avLst>
              <a:gd name="adj" fmla="val 6281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4BF80C1-E7EF-4EC1-A18D-CE536C720891}"/>
              </a:ext>
            </a:extLst>
          </p:cNvPr>
          <p:cNvGrpSpPr/>
          <p:nvPr/>
        </p:nvGrpSpPr>
        <p:grpSpPr>
          <a:xfrm>
            <a:off x="8683409" y="1774592"/>
            <a:ext cx="78153" cy="58616"/>
            <a:chOff x="7725876" y="435032"/>
            <a:chExt cx="117230" cy="127000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BDD0A0D-42A3-4C66-8C74-A740C4EA37C6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B6721A4-EA70-4A1A-9C01-DDAF9F3B9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4">
            <a:extLst>
              <a:ext uri="{FF2B5EF4-FFF2-40B4-BE49-F238E27FC236}">
                <a16:creationId xmlns:a16="http://schemas.microsoft.com/office/drawing/2014/main" id="{19D80580-D484-4F38-9434-E81163B3C776}"/>
              </a:ext>
            </a:extLst>
          </p:cNvPr>
          <p:cNvSpPr txBox="1"/>
          <p:nvPr/>
        </p:nvSpPr>
        <p:spPr>
          <a:xfrm>
            <a:off x="7819627" y="16769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84F32-4B11-48F1-8F11-437B14CC7E68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952D-DA8F-4E75-BCF6-743DAAE72EB8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4B287-84C4-4BFC-93F4-C94A500C9A1D}"/>
              </a:ext>
            </a:extLst>
          </p:cNvPr>
          <p:cNvSpPr txBox="1"/>
          <p:nvPr/>
        </p:nvSpPr>
        <p:spPr>
          <a:xfrm>
            <a:off x="2309871" y="1434791"/>
            <a:ext cx="143180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Management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32A6-71BB-4884-A522-C8AF7526076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EFCD62-0F64-4315-B5EC-F0DA15B533CA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42C2662-46DD-4510-8944-E9304047B871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5F80F0BB-33A5-4C90-B4AE-055BCB012A6A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AB0ACD-46CC-4BCD-98D5-B0A29B43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29E180-9F98-4031-93DF-F95FB294E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3E5E-0A58-4CEF-A606-52F7D868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FD0ABA-66CE-4733-A071-2FD4EF04F8E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한쪽 모서리 41">
              <a:extLst>
                <a:ext uri="{FF2B5EF4-FFF2-40B4-BE49-F238E27FC236}">
                  <a16:creationId xmlns:a16="http://schemas.microsoft.com/office/drawing/2014/main" id="{695FF798-619D-4D1C-9833-B5AF2577E43B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8A0AD-5FFE-4EF6-B53C-3FAD445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9745951-8685-48B3-A4CD-B9C9F9564ED7}"/>
                </a:ext>
              </a:extLst>
            </p:cNvPr>
            <p:cNvSpPr/>
            <p:nvPr/>
          </p:nvSpPr>
          <p:spPr>
            <a:xfrm>
              <a:off x="614417" y="4785561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7656-7610-458F-A9EC-0476EA9EB1F0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2E1A8-1C82-4F44-9D19-34CB8D70E1AB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90C233-B1AA-4249-9A70-EEEFA6E747CB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AE7249-F98B-4F11-8E8F-D58BFE53A69F}"/>
                </a:ext>
              </a:extLst>
            </p:cNvPr>
            <p:cNvSpPr txBox="1"/>
            <p:nvPr/>
          </p:nvSpPr>
          <p:spPr>
            <a:xfrm>
              <a:off x="819076" y="3961835"/>
              <a:ext cx="954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F5690-0BE2-42CD-BE8D-4E2AA0F553B2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2F9A4-9DA1-413B-A6F9-7FABA62080FD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graphicFrame>
        <p:nvGraphicFramePr>
          <p:cNvPr id="83" name="표 51">
            <a:extLst>
              <a:ext uri="{FF2B5EF4-FFF2-40B4-BE49-F238E27FC236}">
                <a16:creationId xmlns:a16="http://schemas.microsoft.com/office/drawing/2014/main" id="{9EEF97EE-4E2D-4785-8FE1-B093930DF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6917"/>
              </p:ext>
            </p:extLst>
          </p:nvPr>
        </p:nvGraphicFramePr>
        <p:xfrm>
          <a:off x="2346243" y="2185850"/>
          <a:ext cx="9324035" cy="252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36">
                  <a:extLst>
                    <a:ext uri="{9D8B030D-6E8A-4147-A177-3AD203B41FA5}">
                      <a16:colId xmlns:a16="http://schemas.microsoft.com/office/drawing/2014/main" val="3453153802"/>
                    </a:ext>
                  </a:extLst>
                </a:gridCol>
                <a:gridCol w="1219041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948272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1021815">
                  <a:extLst>
                    <a:ext uri="{9D8B030D-6E8A-4147-A177-3AD203B41FA5}">
                      <a16:colId xmlns:a16="http://schemas.microsoft.com/office/drawing/2014/main" val="2783216743"/>
                    </a:ext>
                  </a:extLst>
                </a:gridCol>
                <a:gridCol w="913423">
                  <a:extLst>
                    <a:ext uri="{9D8B030D-6E8A-4147-A177-3AD203B41FA5}">
                      <a16:colId xmlns:a16="http://schemas.microsoft.com/office/drawing/2014/main" val="3621516942"/>
                    </a:ext>
                  </a:extLst>
                </a:gridCol>
                <a:gridCol w="1114759">
                  <a:extLst>
                    <a:ext uri="{9D8B030D-6E8A-4147-A177-3AD203B41FA5}">
                      <a16:colId xmlns:a16="http://schemas.microsoft.com/office/drawing/2014/main" val="758103601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CAS번호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제품명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출고담당자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2108-00001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2021-08-22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07:30:12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14:51:18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2108-00002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 alt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2021-08-22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07:31:47</a:t>
                      </a:r>
                      <a:endParaRPr 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2206-00001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71-48-7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아세트알데히드</a:t>
                      </a:r>
                      <a:endParaRPr lang="ko-KR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2022-06-30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08:10:11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조인후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14:47:39</a:t>
                      </a:r>
                      <a:endParaRPr lang="en-US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err="1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박재완</a:t>
                      </a:r>
                      <a:endParaRPr lang="en-US" altLang="ko-KR" sz="1100" b="0" i="0" u="none" strike="noStrike" noProof="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2301-00001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13862-16-3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트리실일아민</a:t>
                      </a:r>
                      <a:endParaRPr lang="ko-KR" altLang="en-US" sz="1100" err="1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2023-01-01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07:10:38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2025-01-16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12:38:21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0283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2302-00001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7664-93-9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황산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2023-02-11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noProof="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09:30:44</a:t>
                      </a: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이서정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>
                        <a:solidFill>
                          <a:srgbClr val="595959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>
                          <a:solidFill>
                            <a:srgbClr val="595959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684886"/>
                  </a:ext>
                </a:extLst>
              </a:tr>
            </a:tbl>
          </a:graphicData>
        </a:graphic>
      </p:graphicFrame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92BDF0A-723C-411B-B96A-14084E5AABD1}"/>
              </a:ext>
            </a:extLst>
          </p:cNvPr>
          <p:cNvCxnSpPr/>
          <p:nvPr/>
        </p:nvCxnSpPr>
        <p:spPr>
          <a:xfrm>
            <a:off x="2211427" y="2483003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C3895ED-7586-4552-8000-BF77DFD8124D}"/>
              </a:ext>
            </a:extLst>
          </p:cNvPr>
          <p:cNvSpPr/>
          <p:nvPr/>
        </p:nvSpPr>
        <p:spPr>
          <a:xfrm>
            <a:off x="2214562" y="2074814"/>
            <a:ext cx="9560942" cy="2803216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F6007-82D5-44D7-9B42-9EFB612AF75E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54364208-953D-45D2-8024-D3E2DF9E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3EB4BD-D907-4B55-A7B2-8B19C53CDA7E}"/>
              </a:ext>
            </a:extLst>
          </p:cNvPr>
          <p:cNvCxnSpPr/>
          <p:nvPr/>
        </p:nvCxnSpPr>
        <p:spPr>
          <a:xfrm>
            <a:off x="2211427" y="2483003"/>
            <a:ext cx="9554307" cy="97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62711E-EFED-407B-97C6-5E4DF26A4BFB}"/>
              </a:ext>
            </a:extLst>
          </p:cNvPr>
          <p:cNvSpPr/>
          <p:nvPr/>
        </p:nvSpPr>
        <p:spPr>
          <a:xfrm>
            <a:off x="8990470" y="1657917"/>
            <a:ext cx="16382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" name="그림 79">
            <a:extLst>
              <a:ext uri="{FF2B5EF4-FFF2-40B4-BE49-F238E27FC236}">
                <a16:creationId xmlns:a16="http://schemas.microsoft.com/office/drawing/2014/main" id="{7FBFFFBB-2F1D-40FF-B4B5-15101943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376" y="1727700"/>
            <a:ext cx="171450" cy="152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6B4D34B-E1B6-448E-9DCF-B063D2DBDF4E}"/>
              </a:ext>
            </a:extLst>
          </p:cNvPr>
          <p:cNvSpPr/>
          <p:nvPr/>
        </p:nvSpPr>
        <p:spPr>
          <a:xfrm>
            <a:off x="10688771" y="1648149"/>
            <a:ext cx="1064846" cy="1076574"/>
          </a:xfrm>
          <a:prstGeom prst="roundRect">
            <a:avLst>
              <a:gd name="adj" fmla="val 1374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19EB1AC-7E35-47A1-8A2C-BC47717ED6C2}"/>
              </a:ext>
            </a:extLst>
          </p:cNvPr>
          <p:cNvGrpSpPr/>
          <p:nvPr/>
        </p:nvGrpSpPr>
        <p:grpSpPr>
          <a:xfrm rot="10800000">
            <a:off x="11544491" y="1774592"/>
            <a:ext cx="78153" cy="58616"/>
            <a:chOff x="7725876" y="435032"/>
            <a:chExt cx="117230" cy="127000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3C685BE-3384-46F7-A8F8-E8897E09E3CE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190CB3C-2B4D-438F-BA52-F5DD9E381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4">
            <a:extLst>
              <a:ext uri="{FF2B5EF4-FFF2-40B4-BE49-F238E27FC236}">
                <a16:creationId xmlns:a16="http://schemas.microsoft.com/office/drawing/2014/main" id="{240909AB-7B29-4D8C-ACEA-2124CBE29DAE}"/>
              </a:ext>
            </a:extLst>
          </p:cNvPr>
          <p:cNvSpPr txBox="1"/>
          <p:nvPr/>
        </p:nvSpPr>
        <p:spPr>
          <a:xfrm>
            <a:off x="10680709" y="16769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err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입고날짜순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417A2-5120-4AC2-8175-C343BC1BA973}"/>
              </a:ext>
            </a:extLst>
          </p:cNvPr>
          <p:cNvSpPr txBox="1"/>
          <p:nvPr/>
        </p:nvSpPr>
        <p:spPr>
          <a:xfrm>
            <a:off x="10689653" y="24170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>
                <a:solidFill>
                  <a:srgbClr val="595959"/>
                </a:solidFill>
              </a:rPr>
              <a:t>출고날짜순</a:t>
            </a:r>
            <a:endParaRPr lang="ko-KR" altLang="en-US" sz="1100">
              <a:solidFill>
                <a:srgbClr val="595959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C5D812-FD77-4E42-B9D0-B47AA84AC137}"/>
              </a:ext>
            </a:extLst>
          </p:cNvPr>
          <p:cNvSpPr txBox="1"/>
          <p:nvPr/>
        </p:nvSpPr>
        <p:spPr>
          <a:xfrm>
            <a:off x="10690213" y="193084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595959"/>
                </a:solidFill>
              </a:rPr>
              <a:t>제품명순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229936-CC77-4969-83E9-742FFF1E74D6}"/>
              </a:ext>
            </a:extLst>
          </p:cNvPr>
          <p:cNvSpPr/>
          <p:nvPr/>
        </p:nvSpPr>
        <p:spPr>
          <a:xfrm>
            <a:off x="10685363" y="2192456"/>
            <a:ext cx="1069897" cy="247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F723B8-5F32-4C3F-A641-B08C476CDB65}"/>
              </a:ext>
            </a:extLst>
          </p:cNvPr>
          <p:cNvSpPr txBox="1"/>
          <p:nvPr/>
        </p:nvSpPr>
        <p:spPr>
          <a:xfrm>
            <a:off x="10687832" y="21813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err="1">
                <a:solidFill>
                  <a:srgbClr val="595959"/>
                </a:solidFill>
              </a:rPr>
              <a:t>입고날짜순</a:t>
            </a:r>
            <a:endParaRPr lang="ko-KR" altLang="en-US" sz="1100" b="1">
              <a:solidFill>
                <a:srgbClr val="595959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684BF91-651C-44B7-86F4-5CC4E40563D0}"/>
              </a:ext>
            </a:extLst>
          </p:cNvPr>
          <p:cNvSpPr/>
          <p:nvPr/>
        </p:nvSpPr>
        <p:spPr>
          <a:xfrm>
            <a:off x="5669413" y="1654520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49FB6AA-A068-4E25-A48B-F28B15F0AF4D}"/>
              </a:ext>
            </a:extLst>
          </p:cNvPr>
          <p:cNvSpPr/>
          <p:nvPr/>
        </p:nvSpPr>
        <p:spPr>
          <a:xfrm>
            <a:off x="6726775" y="1654519"/>
            <a:ext cx="1000591" cy="2930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lang="ko-KR" altLang="en-US" sz="1100">
              <a:solidFill>
                <a:srgbClr val="5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1B4D00D-7CD8-4344-9820-F550B042554C}"/>
              </a:ext>
            </a:extLst>
          </p:cNvPr>
          <p:cNvSpPr/>
          <p:nvPr/>
        </p:nvSpPr>
        <p:spPr>
          <a:xfrm>
            <a:off x="7827689" y="1648149"/>
            <a:ext cx="1064846" cy="1407074"/>
          </a:xfrm>
          <a:prstGeom prst="roundRect">
            <a:avLst>
              <a:gd name="adj" fmla="val 6281"/>
            </a:avLst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A03DFD7-BB44-4E11-AEAF-B66712045B9B}"/>
              </a:ext>
            </a:extLst>
          </p:cNvPr>
          <p:cNvGrpSpPr/>
          <p:nvPr/>
        </p:nvGrpSpPr>
        <p:grpSpPr>
          <a:xfrm rot="10800000">
            <a:off x="8683409" y="1774592"/>
            <a:ext cx="78153" cy="58616"/>
            <a:chOff x="7725876" y="435032"/>
            <a:chExt cx="117230" cy="12700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577BCE9-C4DA-4CCA-B9C3-920862560512}"/>
                </a:ext>
              </a:extLst>
            </p:cNvPr>
            <p:cNvCxnSpPr/>
            <p:nvPr/>
          </p:nvCxnSpPr>
          <p:spPr>
            <a:xfrm>
              <a:off x="7725876" y="435032"/>
              <a:ext cx="58614" cy="11723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7CA23E2-681B-4181-8DC9-C919F99A9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490" y="435032"/>
              <a:ext cx="58616" cy="127000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4">
            <a:extLst>
              <a:ext uri="{FF2B5EF4-FFF2-40B4-BE49-F238E27FC236}">
                <a16:creationId xmlns:a16="http://schemas.microsoft.com/office/drawing/2014/main" id="{F02D688A-4E03-47FC-9A7D-882A9EB1642A}"/>
              </a:ext>
            </a:extLst>
          </p:cNvPr>
          <p:cNvSpPr txBox="1"/>
          <p:nvPr/>
        </p:nvSpPr>
        <p:spPr>
          <a:xfrm>
            <a:off x="7819627" y="16769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제품명</a:t>
            </a: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C91B451D-6933-41A8-BF7E-51D0FAF39071}"/>
              </a:ext>
            </a:extLst>
          </p:cNvPr>
          <p:cNvSpPr txBox="1"/>
          <p:nvPr/>
        </p:nvSpPr>
        <p:spPr>
          <a:xfrm>
            <a:off x="7819627" y="1967369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CAS</a:t>
            </a:r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0E641BF7-268F-4D9F-BDB5-3D0CF65CFC43}"/>
              </a:ext>
            </a:extLst>
          </p:cNvPr>
          <p:cNvSpPr txBox="1"/>
          <p:nvPr/>
        </p:nvSpPr>
        <p:spPr>
          <a:xfrm>
            <a:off x="7819627" y="22577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제품명</a:t>
            </a:r>
          </a:p>
        </p:txBody>
      </p:sp>
      <p:sp>
        <p:nvSpPr>
          <p:cNvPr id="75" name="TextBox 4">
            <a:extLst>
              <a:ext uri="{FF2B5EF4-FFF2-40B4-BE49-F238E27FC236}">
                <a16:creationId xmlns:a16="http://schemas.microsoft.com/office/drawing/2014/main" id="{DC6754B1-1542-48A2-AEFF-49C93885F080}"/>
              </a:ext>
            </a:extLst>
          </p:cNvPr>
          <p:cNvSpPr txBox="1"/>
          <p:nvPr/>
        </p:nvSpPr>
        <p:spPr>
          <a:xfrm>
            <a:off x="7819627" y="2547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창고명</a:t>
            </a:r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74DBB35E-D51D-4ECC-BF10-2CC33681214E}"/>
              </a:ext>
            </a:extLst>
          </p:cNvPr>
          <p:cNvSpPr txBox="1"/>
          <p:nvPr/>
        </p:nvSpPr>
        <p:spPr>
          <a:xfrm>
            <a:off x="7819627" y="279361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입고담당자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0AAEAB-A01B-4BEB-85C4-DC4D4F6134E5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80AED-122E-4A41-9171-2DD4E498FFA4}"/>
              </a:ext>
            </a:extLst>
          </p:cNvPr>
          <p:cNvSpPr txBox="1"/>
          <p:nvPr/>
        </p:nvSpPr>
        <p:spPr>
          <a:xfrm>
            <a:off x="2262445" y="943222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재고관리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790D0-BAEB-4401-AE24-72DBFADC184D}"/>
              </a:ext>
            </a:extLst>
          </p:cNvPr>
          <p:cNvSpPr txBox="1"/>
          <p:nvPr/>
        </p:nvSpPr>
        <p:spPr>
          <a:xfrm>
            <a:off x="2309871" y="1434791"/>
            <a:ext cx="143180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Stock Management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A4C8AA-8F79-4781-9BCF-6D1D3E664379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94D1BF-3558-4683-A5DF-EE5561815D28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F9A104B-005A-4398-851C-00A6BD954BE8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위쪽 모서리 48">
                <a:extLst>
                  <a:ext uri="{FF2B5EF4-FFF2-40B4-BE49-F238E27FC236}">
                    <a16:creationId xmlns:a16="http://schemas.microsoft.com/office/drawing/2014/main" id="{841F1D50-9658-4A3C-983D-074347ABDAE2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FA2FACE-1FDB-435C-97EC-55B07A8B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A02D32B-FF7E-4A1A-9C3D-CE1FA218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90FD1DA-5FA1-4C68-A44D-5AC91630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4F8B768-D0D5-418F-9653-AF4BDD5113F7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9D530C71-93B7-47C7-923D-1275F28F740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CF53E5-FB98-4619-812F-3064316E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618078-F7BC-4505-A563-12583BC1D40D}"/>
                </a:ext>
              </a:extLst>
            </p:cNvPr>
            <p:cNvSpPr/>
            <p:nvPr/>
          </p:nvSpPr>
          <p:spPr>
            <a:xfrm>
              <a:off x="614417" y="2051240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52CCEA-713D-48FA-B5C6-DC87B29A905B}"/>
                </a:ext>
              </a:extLst>
            </p:cNvPr>
            <p:cNvSpPr txBox="1"/>
            <p:nvPr/>
          </p:nvSpPr>
          <p:spPr>
            <a:xfrm>
              <a:off x="819078" y="2150598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입고처리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25EC0B-23B2-4D9C-B0C7-46FFA99DDD11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B0F949-9120-49DD-9B52-3069CB6755E3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697F4F-8584-47BA-A9FC-53402BBA7F3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47F5D2-3562-4135-902B-D5932EF555C2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69E5C-F553-491A-84A7-13558974B74C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477FEA-0D8E-440E-9F84-4A463A51FE28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pic>
        <p:nvPicPr>
          <p:cNvPr id="27" name="그림 8">
            <a:extLst>
              <a:ext uri="{FF2B5EF4-FFF2-40B4-BE49-F238E27FC236}">
                <a16:creationId xmlns:a16="http://schemas.microsoft.com/office/drawing/2014/main" id="{556598DA-0CD6-4961-B76C-E0437A6B4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49A9014-75F6-420E-85C2-D1FBB9545D31}"/>
              </a:ext>
            </a:extLst>
          </p:cNvPr>
          <p:cNvSpPr/>
          <p:nvPr/>
        </p:nvSpPr>
        <p:spPr>
          <a:xfrm>
            <a:off x="2200491" y="1768264"/>
            <a:ext cx="9574549" cy="42830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51">
            <a:extLst>
              <a:ext uri="{FF2B5EF4-FFF2-40B4-BE49-F238E27FC236}">
                <a16:creationId xmlns:a16="http://schemas.microsoft.com/office/drawing/2014/main" id="{0BAD8FD6-B0FF-4B2D-A550-EAB3EC292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03699"/>
              </p:ext>
            </p:extLst>
          </p:nvPr>
        </p:nvGraphicFramePr>
        <p:xfrm>
          <a:off x="2665876" y="2188759"/>
          <a:ext cx="8851713" cy="310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53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044988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392766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435909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창고명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1</a:t>
                      </a:r>
                      <a:endParaRPr 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</a:rPr>
                        <a:t> 07:30:23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943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1</a:t>
                      </a:r>
                      <a:endParaRPr lang="ko-KR" alt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 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1203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2</a:t>
                      </a:r>
                      <a:endParaRPr lang="ko-KR" alt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 08:10:11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48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2021-08-23 07:10:38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0324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2021-08-24 09:30:44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2180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65AF-178a86da036-9635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구미창고</a:t>
                      </a:r>
                      <a:r>
                        <a:rPr lang="en-US" altLang="ko-KR" sz="1200"/>
                        <a:t>1</a:t>
                      </a:r>
                      <a:endParaRPr 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2021-08-24 09:32:15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조인후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89572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16564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FF38D9FE-D581-43C2-BABF-62122A4E8A44}"/>
              </a:ext>
            </a:extLst>
          </p:cNvPr>
          <p:cNvGrpSpPr/>
          <p:nvPr/>
        </p:nvGrpSpPr>
        <p:grpSpPr>
          <a:xfrm>
            <a:off x="2420979" y="2102785"/>
            <a:ext cx="9104596" cy="2948186"/>
            <a:chOff x="2464524" y="1972150"/>
            <a:chExt cx="9104596" cy="196347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9E8118A-A4D4-4F8D-9B0F-8F3FEA324A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53" y="2227986"/>
              <a:ext cx="90966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BCCC2FE-B3E7-4A0C-8A28-5720D5D85034}"/>
                </a:ext>
              </a:extLst>
            </p:cNvPr>
            <p:cNvSpPr/>
            <p:nvPr/>
          </p:nvSpPr>
          <p:spPr>
            <a:xfrm>
              <a:off x="2464524" y="1972150"/>
              <a:ext cx="9096610" cy="1963478"/>
            </a:xfrm>
            <a:prstGeom prst="roundRect">
              <a:avLst>
                <a:gd name="adj" fmla="val 45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FC805A-9AF5-4BE7-8DA0-69FF8A5D9344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301A1E-4EF3-44DC-97CC-FD148E04E42D}"/>
              </a:ext>
            </a:extLst>
          </p:cNvPr>
          <p:cNvSpPr/>
          <p:nvPr/>
        </p:nvSpPr>
        <p:spPr>
          <a:xfrm>
            <a:off x="9907952" y="1330072"/>
            <a:ext cx="1856154" cy="3223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595959"/>
                </a:solidFill>
                <a:ea typeface="맑은 고딕"/>
              </a:rPr>
              <a:t>남은 항목 : </a:t>
            </a:r>
            <a:r>
              <a:rPr lang="en-US" altLang="ko-KR" sz="1100">
                <a:solidFill>
                  <a:srgbClr val="595959"/>
                </a:solidFill>
                <a:ea typeface="맑은 고딕"/>
              </a:rPr>
              <a:t>0</a:t>
            </a:r>
            <a:r>
              <a:rPr lang="ko-KR" altLang="en-US" sz="1100">
                <a:solidFill>
                  <a:srgbClr val="595959"/>
                </a:solidFill>
                <a:ea typeface="맑은 고딕"/>
              </a:rPr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A3D12-4D30-4112-AB2B-422C5E97A25F}"/>
              </a:ext>
            </a:extLst>
          </p:cNvPr>
          <p:cNvSpPr txBox="1"/>
          <p:nvPr/>
        </p:nvSpPr>
        <p:spPr>
          <a:xfrm>
            <a:off x="2314106" y="943222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입고 처리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51E-8922-464C-A7FF-512E64B9AB9C}"/>
              </a:ext>
            </a:extLst>
          </p:cNvPr>
          <p:cNvSpPr txBox="1"/>
          <p:nvPr/>
        </p:nvSpPr>
        <p:spPr>
          <a:xfrm>
            <a:off x="2361532" y="1434791"/>
            <a:ext cx="152638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ea typeface="Noto Sans KR"/>
                <a:cs typeface="+mn-lt"/>
              </a:rPr>
              <a:t>Receiving Processing</a:t>
            </a:r>
            <a:endParaRPr lang="en-US" altLang="ko-KR" sz="110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A4C8AA-8F79-4781-9BCF-6D1D3E664379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94D1BF-3558-4683-A5DF-EE5561815D28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F9A104B-005A-4398-851C-00A6BD954BE8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위쪽 모서리 48">
                <a:extLst>
                  <a:ext uri="{FF2B5EF4-FFF2-40B4-BE49-F238E27FC236}">
                    <a16:creationId xmlns:a16="http://schemas.microsoft.com/office/drawing/2014/main" id="{841F1D50-9658-4A3C-983D-074347ABDAE2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FA2FACE-1FDB-435C-97EC-55B07A8B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A02D32B-FF7E-4A1A-9C3D-CE1FA218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90FD1DA-5FA1-4C68-A44D-5AC91630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4F8B768-D0D5-418F-9653-AF4BDD5113F7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9D530C71-93B7-47C7-923D-1275F28F740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CF53E5-FB98-4619-812F-3064316E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618078-F7BC-4505-A563-12583BC1D40D}"/>
                </a:ext>
              </a:extLst>
            </p:cNvPr>
            <p:cNvSpPr/>
            <p:nvPr/>
          </p:nvSpPr>
          <p:spPr>
            <a:xfrm>
              <a:off x="614417" y="2051240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52CCEA-713D-48FA-B5C6-DC87B29A905B}"/>
                </a:ext>
              </a:extLst>
            </p:cNvPr>
            <p:cNvSpPr txBox="1"/>
            <p:nvPr/>
          </p:nvSpPr>
          <p:spPr>
            <a:xfrm>
              <a:off x="819078" y="2150598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입고처리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25EC0B-23B2-4D9C-B0C7-46FFA99DDD11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B0F949-9120-49DD-9B52-3069CB6755E3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697F4F-8584-47BA-A9FC-53402BBA7F3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47F5D2-3562-4135-902B-D5932EF555C2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69E5C-F553-491A-84A7-13558974B74C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477FEA-0D8E-440E-9F84-4A463A51FE28}"/>
                </a:ext>
              </a:extLst>
            </p:cNvPr>
            <p:cNvSpPr txBox="1"/>
            <p:nvPr/>
          </p:nvSpPr>
          <p:spPr>
            <a:xfrm>
              <a:off x="811056" y="4868447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재고관리</a:t>
              </a:r>
            </a:p>
          </p:txBody>
        </p:sp>
      </p:grpSp>
      <p:pic>
        <p:nvPicPr>
          <p:cNvPr id="27" name="그림 8">
            <a:extLst>
              <a:ext uri="{FF2B5EF4-FFF2-40B4-BE49-F238E27FC236}">
                <a16:creationId xmlns:a16="http://schemas.microsoft.com/office/drawing/2014/main" id="{556598DA-0CD6-4961-B76C-E0437A6B4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49A9014-75F6-420E-85C2-D1FBB9545D31}"/>
              </a:ext>
            </a:extLst>
          </p:cNvPr>
          <p:cNvSpPr/>
          <p:nvPr/>
        </p:nvSpPr>
        <p:spPr>
          <a:xfrm>
            <a:off x="2200491" y="1791327"/>
            <a:ext cx="9560942" cy="425999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51">
            <a:extLst>
              <a:ext uri="{FF2B5EF4-FFF2-40B4-BE49-F238E27FC236}">
                <a16:creationId xmlns:a16="http://schemas.microsoft.com/office/drawing/2014/main" id="{0BAD8FD6-B0FF-4B2D-A550-EAB3EC292000}"/>
              </a:ext>
            </a:extLst>
          </p:cNvPr>
          <p:cNvGraphicFramePr>
            <a:graphicFrameLocks noGrp="1"/>
          </p:cNvGraphicFramePr>
          <p:nvPr/>
        </p:nvGraphicFramePr>
        <p:xfrm>
          <a:off x="2665876" y="2188759"/>
          <a:ext cx="8851713" cy="310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53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044988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3927663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435909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제품등록번호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창고명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입고시간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입고담당자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65AF-178a86da23b-1366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1</a:t>
                      </a:r>
                      <a:endParaRPr 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</a:rPr>
                        <a:t> 07:30:23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943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65AF-178a86da2ec-1287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1</a:t>
                      </a:r>
                      <a:endParaRPr lang="ko-KR" alt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 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</a:rPr>
                        <a:t>07:31:47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1203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65AF-178a86da118-0347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대구창고</a:t>
                      </a:r>
                      <a:r>
                        <a:rPr lang="en-US" altLang="ko-KR" sz="1200"/>
                        <a:t>2</a:t>
                      </a:r>
                      <a:endParaRPr lang="ko-KR" alt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2021-08-22 08:10:11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이서정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48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65AF-178a86da3d7-8642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2021-08-23 07:10:38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0324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65AF-178a86da3e2-7458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구미창고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2021-08-24 09:30:44</a:t>
                      </a: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박재완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2180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>
                          <a:solidFill>
                            <a:schemeClr val="tx1"/>
                          </a:solidFill>
                        </a:rPr>
                        <a:t>65AF-178a86da036-9635</a:t>
                      </a:r>
                      <a:endParaRPr lang="ko-KR" altLang="en-US" sz="12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구미창고</a:t>
                      </a:r>
                      <a:r>
                        <a:rPr lang="en-US" altLang="ko-KR" sz="1200"/>
                        <a:t>1</a:t>
                      </a:r>
                      <a:endParaRPr lang="ko-KR" sz="1200"/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2021-08-24 09:32:15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조인후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89572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16564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FF38D9FE-D581-43C2-BABF-62122A4E8A44}"/>
              </a:ext>
            </a:extLst>
          </p:cNvPr>
          <p:cNvGrpSpPr/>
          <p:nvPr/>
        </p:nvGrpSpPr>
        <p:grpSpPr>
          <a:xfrm>
            <a:off x="2420979" y="2102785"/>
            <a:ext cx="9104596" cy="2948186"/>
            <a:chOff x="2464524" y="1972150"/>
            <a:chExt cx="9104596" cy="196347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9E8118A-A4D4-4F8D-9B0F-8F3FEA324A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53" y="2227986"/>
              <a:ext cx="90966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BCCC2FE-B3E7-4A0C-8A28-5720D5D85034}"/>
                </a:ext>
              </a:extLst>
            </p:cNvPr>
            <p:cNvSpPr/>
            <p:nvPr/>
          </p:nvSpPr>
          <p:spPr>
            <a:xfrm>
              <a:off x="2464524" y="1972150"/>
              <a:ext cx="9096610" cy="1963478"/>
            </a:xfrm>
            <a:prstGeom prst="roundRect">
              <a:avLst>
                <a:gd name="adj" fmla="val 45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9BE678-F9BF-4FF0-9891-CAB36082366E}"/>
              </a:ext>
            </a:extLst>
          </p:cNvPr>
          <p:cNvSpPr/>
          <p:nvPr/>
        </p:nvSpPr>
        <p:spPr>
          <a:xfrm>
            <a:off x="1547247" y="1865058"/>
            <a:ext cx="9097505" cy="3862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6EBEA8-A3EA-44CB-A6C3-048B1D380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969" y="3286154"/>
            <a:ext cx="2076450" cy="9144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9B06C2-7216-4516-96AF-E08864CC2422}"/>
              </a:ext>
            </a:extLst>
          </p:cNvPr>
          <p:cNvSpPr/>
          <p:nvPr/>
        </p:nvSpPr>
        <p:spPr>
          <a:xfrm>
            <a:off x="6590962" y="3099938"/>
            <a:ext cx="2284871" cy="44237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71-43-2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AF5BD3-8C78-4210-BCE1-FBB13DE54B9B}"/>
              </a:ext>
            </a:extLst>
          </p:cNvPr>
          <p:cNvSpPr txBox="1"/>
          <p:nvPr/>
        </p:nvSpPr>
        <p:spPr>
          <a:xfrm>
            <a:off x="5372181" y="3161177"/>
            <a:ext cx="10225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400" b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CAS </a:t>
            </a:r>
            <a:r>
              <a:rPr lang="ko-KR" altLang="en-US" sz="1400" b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FF352E5-0FF6-48CF-8561-5857975E787B}"/>
              </a:ext>
            </a:extLst>
          </p:cNvPr>
          <p:cNvSpPr/>
          <p:nvPr/>
        </p:nvSpPr>
        <p:spPr>
          <a:xfrm>
            <a:off x="6590962" y="3758176"/>
            <a:ext cx="2284871" cy="44237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벤젠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637FF6-E3B2-4235-B3DC-713706DA770B}"/>
              </a:ext>
            </a:extLst>
          </p:cNvPr>
          <p:cNvSpPr txBox="1"/>
          <p:nvPr/>
        </p:nvSpPr>
        <p:spPr>
          <a:xfrm>
            <a:off x="5372181" y="3819415"/>
            <a:ext cx="10225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b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4E4131-D489-4540-8EE5-31A3A788E659}"/>
              </a:ext>
            </a:extLst>
          </p:cNvPr>
          <p:cNvSpPr/>
          <p:nvPr/>
        </p:nvSpPr>
        <p:spPr>
          <a:xfrm>
            <a:off x="8032455" y="4495806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완료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322825-A2E1-4C83-94F2-B0F6E4FB0E09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FA996C-6C81-4227-8714-33EF7ECF3F81}"/>
              </a:ext>
            </a:extLst>
          </p:cNvPr>
          <p:cNvSpPr/>
          <p:nvPr/>
        </p:nvSpPr>
        <p:spPr>
          <a:xfrm>
            <a:off x="9907952" y="1330072"/>
            <a:ext cx="1856154" cy="3223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595959"/>
                </a:solidFill>
                <a:ea typeface="맑은 고딕"/>
              </a:rPr>
              <a:t>남은 항목 : </a:t>
            </a:r>
            <a:r>
              <a:rPr lang="en-US" altLang="ko-KR" sz="1100">
                <a:solidFill>
                  <a:srgbClr val="595959"/>
                </a:solidFill>
                <a:ea typeface="맑은 고딕"/>
              </a:rPr>
              <a:t>0</a:t>
            </a:r>
            <a:r>
              <a:rPr lang="ko-KR" altLang="en-US" sz="1100">
                <a:solidFill>
                  <a:srgbClr val="595959"/>
                </a:solidFill>
                <a:ea typeface="맑은 고딕"/>
              </a:rPr>
              <a:t>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53524-F69B-4BCC-B75E-1DA6BD4EB97B}"/>
              </a:ext>
            </a:extLst>
          </p:cNvPr>
          <p:cNvSpPr txBox="1"/>
          <p:nvPr/>
        </p:nvSpPr>
        <p:spPr>
          <a:xfrm>
            <a:off x="2314106" y="943222"/>
            <a:ext cx="185820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입고 처리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01637-0292-43F5-9B72-CAA48D08B5DF}"/>
              </a:ext>
            </a:extLst>
          </p:cNvPr>
          <p:cNvSpPr txBox="1"/>
          <p:nvPr/>
        </p:nvSpPr>
        <p:spPr>
          <a:xfrm>
            <a:off x="2361532" y="1434791"/>
            <a:ext cx="152638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ea typeface="Noto Sans KR"/>
                <a:cs typeface="+mn-lt"/>
              </a:rPr>
              <a:t>Receiving Processing</a:t>
            </a:r>
            <a:endParaRPr lang="en-US" altLang="ko-KR" sz="110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91B3F-AFEB-4F33-964A-93F833B40C47}"/>
              </a:ext>
            </a:extLst>
          </p:cNvPr>
          <p:cNvSpPr/>
          <p:nvPr/>
        </p:nvSpPr>
        <p:spPr>
          <a:xfrm>
            <a:off x="1550128" y="1421876"/>
            <a:ext cx="9091744" cy="442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CE872D-1637-43CA-AFBE-3F5548D694DD}"/>
              </a:ext>
            </a:extLst>
          </p:cNvPr>
          <p:cNvCxnSpPr>
            <a:cxnSpLocks/>
          </p:cNvCxnSpPr>
          <p:nvPr/>
        </p:nvCxnSpPr>
        <p:spPr>
          <a:xfrm>
            <a:off x="9877494" y="1661165"/>
            <a:ext cx="1809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C4305A-10A6-4A66-B8C4-571FED8919D0}"/>
              </a:ext>
            </a:extLst>
          </p:cNvPr>
          <p:cNvSpPr/>
          <p:nvPr/>
        </p:nvSpPr>
        <p:spPr>
          <a:xfrm>
            <a:off x="10136779" y="1592889"/>
            <a:ext cx="131438" cy="1209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F9FB1CD9-46CE-45A7-9078-5AC08563FB1C}"/>
              </a:ext>
            </a:extLst>
          </p:cNvPr>
          <p:cNvSpPr/>
          <p:nvPr/>
        </p:nvSpPr>
        <p:spPr>
          <a:xfrm rot="2756687">
            <a:off x="10354161" y="1579097"/>
            <a:ext cx="156886" cy="156886"/>
          </a:xfrm>
          <a:prstGeom prst="plus">
            <a:avLst>
              <a:gd name="adj" fmla="val 47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5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F5ED88-117B-4DD8-8C65-9EC7D75FC4D4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472D171-5A0A-462B-96C7-D5BE35B075FD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6B3640D-374B-4B00-B582-975A0C35E8F3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75E69F45-79D4-4B53-86D5-2DCB4E935BAE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47CE7DD-0AB8-47F3-8DD4-4C9D6BF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414E602-43E5-4F25-974C-0A977677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F3AFEC9-D5C2-40A6-A87B-4AC87684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299DD26-168A-4A93-877A-805287F6E70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한쪽 모서리 60">
              <a:extLst>
                <a:ext uri="{FF2B5EF4-FFF2-40B4-BE49-F238E27FC236}">
                  <a16:creationId xmlns:a16="http://schemas.microsoft.com/office/drawing/2014/main" id="{1FC4B67C-8EEE-4791-9B4B-8082E5360338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274A392-0149-4DD0-821C-E9574B23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80F361-ACA0-4C56-AC6B-7D2F91D569BA}"/>
                </a:ext>
              </a:extLst>
            </p:cNvPr>
            <p:cNvSpPr/>
            <p:nvPr/>
          </p:nvSpPr>
          <p:spPr>
            <a:xfrm>
              <a:off x="614417" y="2512878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C149D9-4203-44E6-BDC1-262DE52BA94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76E7C8B-74AF-492B-819D-6989D1C80C0F}"/>
              </a:ext>
            </a:extLst>
          </p:cNvPr>
          <p:cNvSpPr txBox="1"/>
          <p:nvPr/>
        </p:nvSpPr>
        <p:spPr>
          <a:xfrm>
            <a:off x="819078" y="215059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ACF89373-92DD-4F8D-9B62-368E3B887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90C1B13-E180-4435-9E96-24B6BC521DED}"/>
              </a:ext>
            </a:extLst>
          </p:cNvPr>
          <p:cNvSpPr/>
          <p:nvPr/>
        </p:nvSpPr>
        <p:spPr>
          <a:xfrm>
            <a:off x="5356238" y="3515054"/>
            <a:ext cx="2284871" cy="44237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1DF2AB-297C-40E6-BAF1-CCD0E55824F3}"/>
              </a:ext>
            </a:extLst>
          </p:cNvPr>
          <p:cNvSpPr/>
          <p:nvPr/>
        </p:nvSpPr>
        <p:spPr>
          <a:xfrm>
            <a:off x="7888512" y="3537865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다음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5D053-F813-41BE-A6B2-FD282E42372E}"/>
              </a:ext>
            </a:extLst>
          </p:cNvPr>
          <p:cNvSpPr txBox="1"/>
          <p:nvPr/>
        </p:nvSpPr>
        <p:spPr>
          <a:xfrm>
            <a:off x="5356238" y="312425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 개수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1560F8-0514-4AFC-BE30-A48D0373AB4C}"/>
              </a:ext>
            </a:extLst>
          </p:cNvPr>
          <p:cNvSpPr/>
          <p:nvPr/>
        </p:nvSpPr>
        <p:spPr>
          <a:xfrm>
            <a:off x="2174661" y="1804243"/>
            <a:ext cx="9586772" cy="425999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45BF2-AC33-4C76-8E21-C9DA2840FED4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8993-2BB5-458A-A056-4998008B90A6}"/>
              </a:ext>
            </a:extLst>
          </p:cNvPr>
          <p:cNvSpPr txBox="1"/>
          <p:nvPr/>
        </p:nvSpPr>
        <p:spPr>
          <a:xfrm>
            <a:off x="815157" y="441514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B488-8E8D-4855-B7A1-76739A116021}"/>
              </a:ext>
            </a:extLst>
          </p:cNvPr>
          <p:cNvSpPr txBox="1"/>
          <p:nvPr/>
        </p:nvSpPr>
        <p:spPr>
          <a:xfrm>
            <a:off x="819076" y="3961835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입출입현황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7EB81D-3762-46F9-AAB8-2AAB554BC23C}"/>
              </a:ext>
            </a:extLst>
          </p:cNvPr>
          <p:cNvSpPr txBox="1"/>
          <p:nvPr/>
        </p:nvSpPr>
        <p:spPr>
          <a:xfrm>
            <a:off x="819076" y="3508529"/>
            <a:ext cx="851515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chemeClr val="bg1"/>
                </a:solidFill>
                <a:ea typeface="Noto Sans KR"/>
              </a:rPr>
              <a:t>직원</a:t>
            </a:r>
            <a:r>
              <a:rPr lang="ko-KR" altLang="en-US" sz="1300">
                <a:solidFill>
                  <a:schemeClr val="bg1"/>
                </a:solidFill>
                <a:ea typeface="Noto Sans KR"/>
              </a:rPr>
              <a:t>목록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AFE5C-3BCE-4573-B75E-ADBA87E73A0D}"/>
              </a:ext>
            </a:extLst>
          </p:cNvPr>
          <p:cNvSpPr txBox="1"/>
          <p:nvPr/>
        </p:nvSpPr>
        <p:spPr>
          <a:xfrm>
            <a:off x="819077" y="305522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창고목록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51079-7F95-4B97-8E5A-A707E6200FD5}"/>
              </a:ext>
            </a:extLst>
          </p:cNvPr>
          <p:cNvSpPr txBox="1"/>
          <p:nvPr/>
        </p:nvSpPr>
        <p:spPr>
          <a:xfrm>
            <a:off x="2314106" y="930307"/>
            <a:ext cx="1638590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QR 생성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F6C6-BE51-4C07-B910-A90DAD6435D4}"/>
              </a:ext>
            </a:extLst>
          </p:cNvPr>
          <p:cNvSpPr txBox="1"/>
          <p:nvPr/>
        </p:nvSpPr>
        <p:spPr>
          <a:xfrm>
            <a:off x="2361532" y="1421876"/>
            <a:ext cx="113524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QR Generation</a:t>
            </a:r>
            <a:endParaRPr lang="en-US" altLang="ko-KR" sz="1100">
              <a:solidFill>
                <a:srgbClr val="5C8EFF"/>
              </a:solidFill>
              <a:latin typeface="맑은 고딕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3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F5ED88-117B-4DD8-8C65-9EC7D75FC4D4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472D171-5A0A-462B-96C7-D5BE35B075FD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6B3640D-374B-4B00-B582-975A0C35E8F3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75E69F45-79D4-4B53-86D5-2DCB4E935BAE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47CE7DD-0AB8-47F3-8DD4-4C9D6BF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414E602-43E5-4F25-974C-0A977677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F3AFEC9-D5C2-40A6-A87B-4AC87684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299DD26-168A-4A93-877A-805287F6E705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한쪽 모서리 60">
              <a:extLst>
                <a:ext uri="{FF2B5EF4-FFF2-40B4-BE49-F238E27FC236}">
                  <a16:creationId xmlns:a16="http://schemas.microsoft.com/office/drawing/2014/main" id="{1FC4B67C-8EEE-4791-9B4B-8082E5360338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274A392-0149-4DD0-821C-E9574B23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80F361-ACA0-4C56-AC6B-7D2F91D569BA}"/>
                </a:ext>
              </a:extLst>
            </p:cNvPr>
            <p:cNvSpPr/>
            <p:nvPr/>
          </p:nvSpPr>
          <p:spPr>
            <a:xfrm>
              <a:off x="614417" y="2512878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C149D9-4203-44E6-BDC1-262DE52BA94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76E7C8B-74AF-492B-819D-6989D1C80C0F}"/>
              </a:ext>
            </a:extLst>
          </p:cNvPr>
          <p:cNvSpPr txBox="1"/>
          <p:nvPr/>
        </p:nvSpPr>
        <p:spPr>
          <a:xfrm>
            <a:off x="819078" y="215059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ACF89373-92DD-4F8D-9B62-368E3B887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1560F8-0514-4AFC-BE30-A48D0373AB4C}"/>
              </a:ext>
            </a:extLst>
          </p:cNvPr>
          <p:cNvSpPr/>
          <p:nvPr/>
        </p:nvSpPr>
        <p:spPr>
          <a:xfrm>
            <a:off x="2200491" y="1287633"/>
            <a:ext cx="9560942" cy="47766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45BF2-AC33-4C76-8E21-C9DA2840FED4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8993-2BB5-458A-A056-4998008B90A6}"/>
              </a:ext>
            </a:extLst>
          </p:cNvPr>
          <p:cNvSpPr txBox="1"/>
          <p:nvPr/>
        </p:nvSpPr>
        <p:spPr>
          <a:xfrm>
            <a:off x="815157" y="441514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B488-8E8D-4855-B7A1-76739A116021}"/>
              </a:ext>
            </a:extLst>
          </p:cNvPr>
          <p:cNvSpPr txBox="1"/>
          <p:nvPr/>
        </p:nvSpPr>
        <p:spPr>
          <a:xfrm>
            <a:off x="819076" y="3961835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입출입현황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7EB81D-3762-46F9-AAB8-2AAB554BC23C}"/>
              </a:ext>
            </a:extLst>
          </p:cNvPr>
          <p:cNvSpPr txBox="1"/>
          <p:nvPr/>
        </p:nvSpPr>
        <p:spPr>
          <a:xfrm>
            <a:off x="819076" y="3508529"/>
            <a:ext cx="851515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chemeClr val="bg1"/>
                </a:solidFill>
                <a:ea typeface="Noto Sans KR"/>
              </a:rPr>
              <a:t>직원</a:t>
            </a:r>
            <a:r>
              <a:rPr lang="ko-KR" altLang="en-US" sz="1300">
                <a:solidFill>
                  <a:schemeClr val="bg1"/>
                </a:solidFill>
                <a:ea typeface="Noto Sans KR"/>
              </a:rPr>
              <a:t>목록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AFE5C-3BCE-4573-B75E-ADBA87E73A0D}"/>
              </a:ext>
            </a:extLst>
          </p:cNvPr>
          <p:cNvSpPr txBox="1"/>
          <p:nvPr/>
        </p:nvSpPr>
        <p:spPr>
          <a:xfrm>
            <a:off x="819077" y="305522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창고목록</a:t>
            </a:r>
          </a:p>
        </p:txBody>
      </p:sp>
      <p:pic>
        <p:nvPicPr>
          <p:cNvPr id="25" name="Picture 2" descr="QR 코드 - 위키백과, 우리 모두의 백과사전">
            <a:extLst>
              <a:ext uri="{FF2B5EF4-FFF2-40B4-BE49-F238E27FC236}">
                <a16:creationId xmlns:a16="http://schemas.microsoft.com/office/drawing/2014/main" id="{589D77F1-09BC-4A96-9F38-22768154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97" y="1809806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QR 코드 - 위키백과, 우리 모두의 백과사전">
            <a:extLst>
              <a:ext uri="{FF2B5EF4-FFF2-40B4-BE49-F238E27FC236}">
                <a16:creationId xmlns:a16="http://schemas.microsoft.com/office/drawing/2014/main" id="{4228E03F-1715-4EA2-B66E-0B0D04C3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96" y="1809805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QR 코드 - 위키백과, 우리 모두의 백과사전">
            <a:extLst>
              <a:ext uri="{FF2B5EF4-FFF2-40B4-BE49-F238E27FC236}">
                <a16:creationId xmlns:a16="http://schemas.microsoft.com/office/drawing/2014/main" id="{17B30795-C0C9-40B8-9686-0202B2D9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67" y="1809804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QR 코드 - 위키백과, 우리 모두의 백과사전">
            <a:extLst>
              <a:ext uri="{FF2B5EF4-FFF2-40B4-BE49-F238E27FC236}">
                <a16:creationId xmlns:a16="http://schemas.microsoft.com/office/drawing/2014/main" id="{709C62A8-169B-4788-9EAC-73C456DB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367" y="1809804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QR 코드 - 위키백과, 우리 모두의 백과사전">
            <a:extLst>
              <a:ext uri="{FF2B5EF4-FFF2-40B4-BE49-F238E27FC236}">
                <a16:creationId xmlns:a16="http://schemas.microsoft.com/office/drawing/2014/main" id="{204096FC-380C-4D2C-8377-7B7FEE93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95" y="1809804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QR 코드 - 위키백과, 우리 모두의 백과사전">
            <a:extLst>
              <a:ext uri="{FF2B5EF4-FFF2-40B4-BE49-F238E27FC236}">
                <a16:creationId xmlns:a16="http://schemas.microsoft.com/office/drawing/2014/main" id="{7BEAA399-AA99-4866-A911-019326CE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96" y="2925590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QR 코드 - 위키백과, 우리 모두의 백과사전">
            <a:extLst>
              <a:ext uri="{FF2B5EF4-FFF2-40B4-BE49-F238E27FC236}">
                <a16:creationId xmlns:a16="http://schemas.microsoft.com/office/drawing/2014/main" id="{DCD39044-0D33-48C3-B267-2DB300C3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95" y="2925589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QR 코드 - 위키백과, 우리 모두의 백과사전">
            <a:extLst>
              <a:ext uri="{FF2B5EF4-FFF2-40B4-BE49-F238E27FC236}">
                <a16:creationId xmlns:a16="http://schemas.microsoft.com/office/drawing/2014/main" id="{378F64D0-3F2A-4C2E-8271-CAE73513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66" y="2925588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QR 코드 - 위키백과, 우리 모두의 백과사전">
            <a:extLst>
              <a:ext uri="{FF2B5EF4-FFF2-40B4-BE49-F238E27FC236}">
                <a16:creationId xmlns:a16="http://schemas.microsoft.com/office/drawing/2014/main" id="{99714C90-926C-4AC0-B664-AA6B4C3F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366" y="2925588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QR 코드 - 위키백과, 우리 모두의 백과사전">
            <a:extLst>
              <a:ext uri="{FF2B5EF4-FFF2-40B4-BE49-F238E27FC236}">
                <a16:creationId xmlns:a16="http://schemas.microsoft.com/office/drawing/2014/main" id="{0EAE034A-3AAE-46A1-A054-90AA1DC7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94" y="2925588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QR 코드 - 위키백과, 우리 모두의 백과사전">
            <a:extLst>
              <a:ext uri="{FF2B5EF4-FFF2-40B4-BE49-F238E27FC236}">
                <a16:creationId xmlns:a16="http://schemas.microsoft.com/office/drawing/2014/main" id="{E1E52B82-2055-4D85-813C-86ECC516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97" y="4014162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QR 코드 - 위키백과, 우리 모두의 백과사전">
            <a:extLst>
              <a:ext uri="{FF2B5EF4-FFF2-40B4-BE49-F238E27FC236}">
                <a16:creationId xmlns:a16="http://schemas.microsoft.com/office/drawing/2014/main" id="{7B48EDE0-E374-4566-9E04-078C7327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96" y="4014161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QR 코드 - 위키백과, 우리 모두의 백과사전">
            <a:extLst>
              <a:ext uri="{FF2B5EF4-FFF2-40B4-BE49-F238E27FC236}">
                <a16:creationId xmlns:a16="http://schemas.microsoft.com/office/drawing/2014/main" id="{5B42AE07-991E-4DDF-8C6F-1A9587A7B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67" y="4014160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QR 코드 - 위키백과, 우리 모두의 백과사전">
            <a:extLst>
              <a:ext uri="{FF2B5EF4-FFF2-40B4-BE49-F238E27FC236}">
                <a16:creationId xmlns:a16="http://schemas.microsoft.com/office/drawing/2014/main" id="{A260F178-C009-4AD3-816B-7777C853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367" y="4014160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QR 코드 - 위키백과, 우리 모두의 백과사전">
            <a:extLst>
              <a:ext uri="{FF2B5EF4-FFF2-40B4-BE49-F238E27FC236}">
                <a16:creationId xmlns:a16="http://schemas.microsoft.com/office/drawing/2014/main" id="{B564D487-8652-49FD-BC82-9072126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95" y="3986946"/>
            <a:ext cx="911753" cy="8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66DFD6-647A-4679-9A59-9FE47B818588}"/>
              </a:ext>
            </a:extLst>
          </p:cNvPr>
          <p:cNvSpPr/>
          <p:nvPr/>
        </p:nvSpPr>
        <p:spPr>
          <a:xfrm>
            <a:off x="5966214" y="536500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인쇄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A81B26-5F1E-4C2F-94B8-30A898616E6F}"/>
              </a:ext>
            </a:extLst>
          </p:cNvPr>
          <p:cNvSpPr/>
          <p:nvPr/>
        </p:nvSpPr>
        <p:spPr>
          <a:xfrm>
            <a:off x="6928930" y="5365008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취소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46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37205-CD7C-4466-9D34-5937D530706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A35E-CF71-406A-8615-7FE87365381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sz="1300">
                  <a:solidFill>
                    <a:schemeClr val="bg1"/>
                  </a:solidFill>
                  <a:ea typeface="Noto Sans KR"/>
                </a:rPr>
                <a:t>직원</a:t>
              </a:r>
              <a:r>
                <a:rPr lang="ko-KR" altLang="en-US" sz="1300">
                  <a:solidFill>
                    <a:schemeClr val="bg1"/>
                  </a:solidFill>
                  <a:ea typeface="Noto Sans KR"/>
                </a:rPr>
                <a:t>목록</a:t>
              </a:r>
              <a:endParaRPr lang="ko-KR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9A276A-E75F-42AD-8C14-AFAB4F371D81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A17ACB-8024-41C7-9A2C-73A736F393B1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3" name="그림 8">
            <a:extLst>
              <a:ext uri="{FF2B5EF4-FFF2-40B4-BE49-F238E27FC236}">
                <a16:creationId xmlns:a16="http://schemas.microsoft.com/office/drawing/2014/main" id="{332FFC7F-9F68-4DF6-A086-3E4AB83E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37" name="표 51">
            <a:extLst>
              <a:ext uri="{FF2B5EF4-FFF2-40B4-BE49-F238E27FC236}">
                <a16:creationId xmlns:a16="http://schemas.microsoft.com/office/drawing/2014/main" id="{2D57B369-EA21-440D-A9A7-20885A792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46523"/>
              </p:ext>
            </p:extLst>
          </p:nvPr>
        </p:nvGraphicFramePr>
        <p:xfrm>
          <a:off x="2622013" y="2187196"/>
          <a:ext cx="8750909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137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4895158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789614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창고명</a:t>
                      </a:r>
                      <a:endParaRPr lang="ko-KR" altLang="en-US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2DED5E8-296C-4FD9-B350-8328AFE4C357}"/>
              </a:ext>
            </a:extLst>
          </p:cNvPr>
          <p:cNvGrpSpPr/>
          <p:nvPr/>
        </p:nvGrpSpPr>
        <p:grpSpPr>
          <a:xfrm>
            <a:off x="2420979" y="2102785"/>
            <a:ext cx="9104596" cy="1963478"/>
            <a:chOff x="2464524" y="1972150"/>
            <a:chExt cx="9104596" cy="1963478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7D3F5F0-B206-4C29-A4CC-1E23B064556A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53" y="2380900"/>
              <a:ext cx="90966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0A7B54D-3C29-495C-918A-4C2F4DE197AA}"/>
                </a:ext>
              </a:extLst>
            </p:cNvPr>
            <p:cNvSpPr/>
            <p:nvPr/>
          </p:nvSpPr>
          <p:spPr>
            <a:xfrm>
              <a:off x="2464524" y="1972150"/>
              <a:ext cx="9096610" cy="1963478"/>
            </a:xfrm>
            <a:prstGeom prst="roundRect">
              <a:avLst>
                <a:gd name="adj" fmla="val 45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513953-F8A8-4463-904D-7FBFCD35292F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73A837-FE64-4E52-B2E1-7A62D50B3737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A0675-8924-4B3A-B696-EA0BD9236BFF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</a:t>
            </a:r>
            <a:r>
              <a:rPr lang="en-US" altLang="ko-KR" sz="1500" u="sng"/>
              <a:t>1</a:t>
            </a:r>
            <a:r>
              <a:rPr lang="en-US" altLang="ko-KR" sz="1500"/>
              <a:t>  &gt;   &gt;&gt;</a:t>
            </a:r>
            <a:endParaRPr lang="ko-KR" altLang="en-US" sz="15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6F7B9D-B77B-453E-8807-7B4B5E464777}"/>
              </a:ext>
            </a:extLst>
          </p:cNvPr>
          <p:cNvSpPr/>
          <p:nvPr/>
        </p:nvSpPr>
        <p:spPr>
          <a:xfrm>
            <a:off x="10670607" y="162553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A1F68-6DD0-4301-B16C-74DFC1A49F3C}"/>
              </a:ext>
            </a:extLst>
          </p:cNvPr>
          <p:cNvSpPr txBox="1"/>
          <p:nvPr/>
        </p:nvSpPr>
        <p:spPr>
          <a:xfrm>
            <a:off x="2262445" y="943222"/>
            <a:ext cx="1688283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창고 목록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20123-94E9-4CFE-8BCE-0363AF2A6C37}"/>
              </a:ext>
            </a:extLst>
          </p:cNvPr>
          <p:cNvSpPr txBox="1"/>
          <p:nvPr/>
        </p:nvSpPr>
        <p:spPr>
          <a:xfrm>
            <a:off x="2309871" y="143479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Warehouse List</a:t>
            </a:r>
            <a:endParaRPr lang="en-US" altLang="ko-KR" sz="1100">
              <a:solidFill>
                <a:srgbClr val="5C8EFF"/>
              </a:solidFill>
              <a:latin typeface="맑은 고딕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4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37205-CD7C-4466-9D34-5937D530706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A35E-CF71-406A-8615-7FE87365381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sz="1300">
                  <a:solidFill>
                    <a:schemeClr val="bg1"/>
                  </a:solidFill>
                  <a:ea typeface="Noto Sans KR"/>
                </a:rPr>
                <a:t>직원</a:t>
              </a:r>
              <a:r>
                <a:rPr lang="ko-KR" altLang="en-US" sz="1300">
                  <a:solidFill>
                    <a:schemeClr val="bg1"/>
                  </a:solidFill>
                  <a:ea typeface="Noto Sans KR"/>
                </a:rPr>
                <a:t>목록</a:t>
              </a:r>
              <a:endParaRPr lang="ko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9A276A-E75F-42AD-8C14-AFAB4F371D81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A17ACB-8024-41C7-9A2C-73A736F393B1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482B8620-4484-4362-9CF4-461479FE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DC81D3-7E0E-4588-863F-8BDA30AFB66F}"/>
              </a:ext>
            </a:extLst>
          </p:cNvPr>
          <p:cNvSpPr/>
          <p:nvPr/>
        </p:nvSpPr>
        <p:spPr>
          <a:xfrm>
            <a:off x="5674311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99A46-3518-41C9-B0B8-4F04A46945BC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B29951-1877-4B9B-BDFA-86C48800794B}"/>
              </a:ext>
            </a:extLst>
          </p:cNvPr>
          <p:cNvSpPr/>
          <p:nvPr/>
        </p:nvSpPr>
        <p:spPr>
          <a:xfrm>
            <a:off x="2995145" y="2993489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CF5BCF-7B92-4140-9F01-703E283123D9}"/>
              </a:ext>
            </a:extLst>
          </p:cNvPr>
          <p:cNvSpPr txBox="1"/>
          <p:nvPr/>
        </p:nvSpPr>
        <p:spPr>
          <a:xfrm>
            <a:off x="2885417" y="2679992"/>
            <a:ext cx="119309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창고주소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Noto Sans KR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CA6C3F3-7587-4778-877B-C1F9413C2B2C}"/>
              </a:ext>
            </a:extLst>
          </p:cNvPr>
          <p:cNvSpPr/>
          <p:nvPr/>
        </p:nvSpPr>
        <p:spPr>
          <a:xfrm>
            <a:off x="2995145" y="3885621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C4DE2-67BC-4CB5-973F-D1FE8B9E071A}"/>
              </a:ext>
            </a:extLst>
          </p:cNvPr>
          <p:cNvSpPr txBox="1"/>
          <p:nvPr/>
        </p:nvSpPr>
        <p:spPr>
          <a:xfrm>
            <a:off x="2885417" y="3572124"/>
            <a:ext cx="1193097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err="1">
                <a:latin typeface="Noto Sans KR" panose="020B0500000000000000" pitchFamily="34" charset="-127"/>
                <a:ea typeface="Noto Sans KR"/>
              </a:rPr>
              <a:t>창고명</a:t>
            </a:r>
            <a:endParaRPr lang="ko-KR">
              <a:ea typeface="Noto Sans KR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9A5A98-FC7D-4707-A17A-F6B03064C6CB}"/>
              </a:ext>
            </a:extLst>
          </p:cNvPr>
          <p:cNvSpPr/>
          <p:nvPr/>
        </p:nvSpPr>
        <p:spPr>
          <a:xfrm>
            <a:off x="6570075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5C1F9-22EB-4035-8263-499B54A00A31}"/>
              </a:ext>
            </a:extLst>
          </p:cNvPr>
          <p:cNvSpPr txBox="1"/>
          <p:nvPr/>
        </p:nvSpPr>
        <p:spPr>
          <a:xfrm>
            <a:off x="2262445" y="943222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창고 등록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1084B-823D-4559-8D08-990D51821EA2}"/>
              </a:ext>
            </a:extLst>
          </p:cNvPr>
          <p:cNvSpPr txBox="1"/>
          <p:nvPr/>
        </p:nvSpPr>
        <p:spPr>
          <a:xfrm>
            <a:off x="2309871" y="1434791"/>
            <a:ext cx="146867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Register Warehouse</a:t>
            </a:r>
            <a:endParaRPr lang="en-US" altLang="ko-KR" sz="1100">
              <a:solidFill>
                <a:srgbClr val="5C8EFF"/>
              </a:solidFill>
              <a:latin typeface="맑은 고딕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46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B37205-CD7C-4466-9D34-5937D530706C}"/>
                </a:ext>
              </a:extLst>
            </p:cNvPr>
            <p:cNvSpPr txBox="1"/>
            <p:nvPr/>
          </p:nvSpPr>
          <p:spPr>
            <a:xfrm>
              <a:off x="819078" y="2599283"/>
              <a:ext cx="7473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QR</a:t>
              </a:r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002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창고목록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A35E-CF71-406A-8615-7FE873653815}"/>
                </a:ext>
              </a:extLst>
            </p:cNvPr>
            <p:cNvSpPr txBox="1"/>
            <p:nvPr/>
          </p:nvSpPr>
          <p:spPr>
            <a:xfrm>
              <a:off x="819076" y="3508529"/>
              <a:ext cx="851515" cy="29238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/>
                </a:rPr>
                <a:t>직원목록</a:t>
              </a:r>
              <a:endPara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9A276A-E75F-42AD-8C14-AFAB4F371D81}"/>
                </a:ext>
              </a:extLst>
            </p:cNvPr>
            <p:cNvSpPr txBox="1"/>
            <p:nvPr/>
          </p:nvSpPr>
          <p:spPr>
            <a:xfrm>
              <a:off x="819076" y="3961835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입출입현황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A17ACB-8024-41C7-9A2C-73A736F393B1}"/>
                </a:ext>
              </a:extLst>
            </p:cNvPr>
            <p:cNvSpPr txBox="1"/>
            <p:nvPr/>
          </p:nvSpPr>
          <p:spPr>
            <a:xfrm>
              <a:off x="815157" y="4415141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재고현황</a:t>
              </a:r>
            </a:p>
          </p:txBody>
        </p:sp>
      </p:grpSp>
      <p:graphicFrame>
        <p:nvGraphicFramePr>
          <p:cNvPr id="60" name="표 51">
            <a:extLst>
              <a:ext uri="{FF2B5EF4-FFF2-40B4-BE49-F238E27FC236}">
                <a16:creationId xmlns:a16="http://schemas.microsoft.com/office/drawing/2014/main" id="{35746634-251F-4A5B-AF31-13CFADD0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4751"/>
              </p:ext>
            </p:extLst>
          </p:nvPr>
        </p:nvGraphicFramePr>
        <p:xfrm>
          <a:off x="2622013" y="2187196"/>
          <a:ext cx="8750909" cy="310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30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5577365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789614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창고등록번호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창고명</a:t>
                      </a:r>
                      <a:endParaRPr lang="ko-KR" altLang="en-US" sz="110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u="sng">
                          <a:solidFill>
                            <a:schemeClr val="tx1"/>
                          </a:solidFill>
                        </a:rPr>
                        <a:t>대구창고1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517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대구 북구 대학로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100" b="0" u="sng">
                          <a:solidFill>
                            <a:schemeClr val="tx1"/>
                          </a:solidFill>
                        </a:rPr>
                        <a:t>대구창고2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96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09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2914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 군위군 </a:t>
                      </a:r>
                      <a:r>
                        <a:rPr lang="ko-KR" altLang="en-US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군위읍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동서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군위창고3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0474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4148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 대덕구 대화로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대전창고2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9330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DCD4237-B0AF-49EC-907E-79F626212EA2}"/>
              </a:ext>
            </a:extLst>
          </p:cNvPr>
          <p:cNvCxnSpPr>
            <a:cxnSpLocks/>
          </p:cNvCxnSpPr>
          <p:nvPr/>
        </p:nvCxnSpPr>
        <p:spPr>
          <a:xfrm>
            <a:off x="2428908" y="2511535"/>
            <a:ext cx="90966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C1987F5-58F7-4EAF-A699-EBE07476A2A5}"/>
              </a:ext>
            </a:extLst>
          </p:cNvPr>
          <p:cNvSpPr txBox="1"/>
          <p:nvPr/>
        </p:nvSpPr>
        <p:spPr>
          <a:xfrm>
            <a:off x="819078" y="2150598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입고처리</a:t>
            </a: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AD144F7A-D773-49E1-931D-52635675F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F797EDC-2960-4561-9D25-96C1C802ADFC}"/>
              </a:ext>
            </a:extLst>
          </p:cNvPr>
          <p:cNvSpPr/>
          <p:nvPr/>
        </p:nvSpPr>
        <p:spPr>
          <a:xfrm>
            <a:off x="2420979" y="2102784"/>
            <a:ext cx="9096610" cy="3316273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64CD21-165E-4F29-87F6-8A95F9802A3C}"/>
              </a:ext>
            </a:extLst>
          </p:cNvPr>
          <p:cNvSpPr txBox="1"/>
          <p:nvPr/>
        </p:nvSpPr>
        <p:spPr>
          <a:xfrm>
            <a:off x="811056" y="4868447"/>
            <a:ext cx="800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재고관리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ED810-3A8C-4C3D-98A9-E4C5467C6F8E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&lt;&lt;   &lt;   </a:t>
            </a:r>
            <a:r>
              <a:rPr lang="en-US" altLang="ko-KR" sz="1500" u="sng"/>
              <a:t>1</a:t>
            </a:r>
            <a:r>
              <a:rPr lang="en-US" altLang="ko-KR" sz="1500"/>
              <a:t>   2   3   4   5   6   &gt;   &gt;&gt;</a:t>
            </a:r>
            <a:endParaRPr lang="ko-KR" altLang="en-US" sz="15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C1E15A-4711-44BC-9ADC-25D290025D56}"/>
              </a:ext>
            </a:extLst>
          </p:cNvPr>
          <p:cNvSpPr/>
          <p:nvPr/>
        </p:nvSpPr>
        <p:spPr>
          <a:xfrm>
            <a:off x="10670607" y="162553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5A524-B0CA-4143-955B-D1C761BA79A1}"/>
              </a:ext>
            </a:extLst>
          </p:cNvPr>
          <p:cNvSpPr txBox="1"/>
          <p:nvPr/>
        </p:nvSpPr>
        <p:spPr>
          <a:xfrm>
            <a:off x="2262445" y="943222"/>
            <a:ext cx="1688283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창고 목록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7436-6A8E-450F-A08B-5A6AFBD0934E}"/>
              </a:ext>
            </a:extLst>
          </p:cNvPr>
          <p:cNvSpPr txBox="1"/>
          <p:nvPr/>
        </p:nvSpPr>
        <p:spPr>
          <a:xfrm>
            <a:off x="2309871" y="143479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>
                <a:solidFill>
                  <a:srgbClr val="5C8EFF"/>
                </a:solidFill>
                <a:latin typeface="맑은 고딕"/>
                <a:ea typeface="Noto Sans KR"/>
              </a:rPr>
              <a:t>Warehouse List</a:t>
            </a:r>
            <a:endParaRPr lang="en-US" altLang="ko-KR" sz="1100">
              <a:solidFill>
                <a:srgbClr val="5C8EFF"/>
              </a:solidFill>
              <a:latin typeface="맑은 고딕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10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와이드스크린</PresentationFormat>
  <Paragraphs>723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인후</dc:creator>
  <cp:lastModifiedBy>인후</cp:lastModifiedBy>
  <cp:revision>2</cp:revision>
  <dcterms:created xsi:type="dcterms:W3CDTF">2021-04-03T04:58:04Z</dcterms:created>
  <dcterms:modified xsi:type="dcterms:W3CDTF">2021-04-23T12:57:52Z</dcterms:modified>
</cp:coreProperties>
</file>