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81" r:id="rId4"/>
    <p:sldId id="258" r:id="rId5"/>
    <p:sldId id="280" r:id="rId6"/>
    <p:sldId id="261" r:id="rId7"/>
    <p:sldId id="270" r:id="rId8"/>
    <p:sldId id="271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79781" autoAdjust="0"/>
  </p:normalViewPr>
  <p:slideViewPr>
    <p:cSldViewPr snapToGrid="0">
      <p:cViewPr varScale="1">
        <p:scale>
          <a:sx n="88" d="100"/>
          <a:sy n="88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02DD-01DD-4366-BC13-338E7E09192A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2D4-5306-4032-9737-08144EBAC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1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10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8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7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A22D4-5306-4032-9737-08144EBAC0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439B-934F-4B0B-B514-43A751AF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0BC0F-3E0F-46D1-B73C-7D38FD62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7BD19-0DA9-4888-B200-635B86A3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218F-8A99-43A7-8887-3860311F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9E201-6B98-4E58-B138-BB45FAF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498C-6D0E-466E-A061-3F7FDB88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F4B44-5D26-42D9-A1BE-37D5FAE6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54F4F-55CA-46DE-919F-15E04823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E755D-9AD8-44A4-9354-075137FB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0DDB8-F82A-4879-ADDE-1844B32A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56FDC-BB4F-4D73-8F0F-7CCCEC75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A752D-C6EA-458B-AC88-848E0FC3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CBAE-9DE9-45EF-8A26-86AEF68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D0AFA-9133-40E5-96C6-11438A1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D0E6-F5DA-462D-8CFE-3E62E5CF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7892E-F5DE-4982-B0E1-23877CAA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C2742-E963-4423-8F4E-3F60B2F0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6345D-03B1-4B73-B5E0-361EC386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F6742-3CDB-4865-A1A2-B0BCBF5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92E20-CDAA-4DBD-AF64-E68FFED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8238-0D70-4E1E-AF87-A7301F64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608AD-B65B-435D-838E-2F89BD9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90889-19BA-4271-A12E-EA59F239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7699-B2CA-4654-AC10-BDBA3E09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02432-7F28-4824-B413-69ABFE0E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1232-6B92-477C-AB70-C223EC30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D3747-3BD1-4DF3-A7EA-EDF958E1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E0E54-E59A-438F-ACF5-D9BD0942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7D236-191D-42AE-8A64-4DB472CF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871E7-7AFE-494E-A89F-AD997791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67DF1-4255-4990-9DEA-6B0C990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4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789F-57FE-4CC4-A61C-FD3B9E08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69713-5C10-4B0F-9C44-13F7CCC8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89B0C-96B5-4A08-8EE5-4342027E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47E0C-A75C-448D-922D-FDE13FF1D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B697F-74DA-4CD1-B36F-24A6D81E5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123B8-70FA-444F-A932-5C5B3526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F3B94-5E26-4DEA-B54B-B636BF4C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A9317-BD27-46BF-A0D8-684B1BE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D48E-EC4B-4400-B39F-DF7E957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75846B-DEBF-428B-99A8-61139503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199C0-4BE1-4169-B25C-D4FD3103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85DDA-5455-4B7D-A009-057C26E8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B22F9F-FFC7-4760-A3FE-72B0EA07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CA2DA-905E-4C22-B11D-CE41C31E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13604-2E92-4CDA-A3A9-B7C43E04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E3DD-F9AC-48DD-986C-E01179A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66CF-0BB1-426F-84B0-BB86F9D0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D2640-8BA2-419F-9A10-FEFBFE85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D2D07-0065-4165-BAEB-724B2964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09DE5-C0F8-4379-A87A-52084DC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046482-8840-48EB-BD1C-D330B77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988B7-ED36-4865-B721-88C9D65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D8649-2CF0-4EF9-9874-F78469606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7E3A-0459-4617-8A28-061473D8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646A4-5217-4655-BD42-958B658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EB9-0465-4B87-8E52-9B9C21C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F80C-A9E9-4028-BDCF-4B61E16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BA5E0A-2D76-4154-BDF6-8FFBD61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110EA-0086-4751-86F3-B0315EB6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6FEFB-0DF5-4067-82B9-4A1DA40D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E785-F431-4476-9FC7-640CECD3A35D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E1A5C-959F-4F51-B0B9-33E35A95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78849-4CF8-4670-AC38-211632AF2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3886-A954-474D-B631-4ED4910F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866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75642" y="3152000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C6A9A-6C87-4B52-A8AD-0F34B0A98A8F}"/>
              </a:ext>
            </a:extLst>
          </p:cNvPr>
          <p:cNvSpPr txBox="1"/>
          <p:nvPr/>
        </p:nvSpPr>
        <p:spPr>
          <a:xfrm>
            <a:off x="0" y="6620752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로딩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FA6F-799C-46E5-88F8-1F0CF66D06F6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617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로그아웃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696312" y="441343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38781E-BBF3-4D5D-99EF-7FF9B9409DF8}"/>
              </a:ext>
            </a:extLst>
          </p:cNvPr>
          <p:cNvSpPr/>
          <p:nvPr/>
        </p:nvSpPr>
        <p:spPr>
          <a:xfrm>
            <a:off x="4790304" y="4155936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766376-6672-43F3-9F93-5135249A028F}"/>
              </a:ext>
            </a:extLst>
          </p:cNvPr>
          <p:cNvSpPr/>
          <p:nvPr/>
        </p:nvSpPr>
        <p:spPr>
          <a:xfrm>
            <a:off x="5354350" y="5413037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0DC037-C662-4817-B70E-14161C946EBD}"/>
              </a:ext>
            </a:extLst>
          </p:cNvPr>
          <p:cNvSpPr/>
          <p:nvPr/>
        </p:nvSpPr>
        <p:spPr>
          <a:xfrm>
            <a:off x="4790304" y="4155936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ADA7DE-4F0A-4094-93C7-8F20DE47A0A2}"/>
              </a:ext>
            </a:extLst>
          </p:cNvPr>
          <p:cNvSpPr txBox="1"/>
          <p:nvPr/>
        </p:nvSpPr>
        <p:spPr>
          <a:xfrm>
            <a:off x="4500571" y="4866784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로그아웃 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CE4AE-EAA0-40B1-8F83-EDC3CD968D8B}"/>
              </a:ext>
            </a:extLst>
          </p:cNvPr>
          <p:cNvSpPr txBox="1"/>
          <p:nvPr/>
        </p:nvSpPr>
        <p:spPr>
          <a:xfrm>
            <a:off x="4491662" y="4232577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로그아웃 성공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C1BAE-3B1A-4B33-9714-888E3A3420F4}"/>
              </a:ext>
            </a:extLst>
          </p:cNvPr>
          <p:cNvSpPr txBox="1"/>
          <p:nvPr/>
        </p:nvSpPr>
        <p:spPr>
          <a:xfrm>
            <a:off x="5109346" y="3599237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로그아웃 성공 팝업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5D64C5C-0F5B-4C48-B15C-E591FD9E09C0}"/>
              </a:ext>
            </a:extLst>
          </p:cNvPr>
          <p:cNvSpPr/>
          <p:nvPr/>
        </p:nvSpPr>
        <p:spPr>
          <a:xfrm>
            <a:off x="7027874" y="528173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D0B403-9475-48BB-9C63-98BA32C494E2}"/>
              </a:ext>
            </a:extLst>
          </p:cNvPr>
          <p:cNvSpPr>
            <a:spLocks noChangeAspect="1"/>
          </p:cNvSpPr>
          <p:nvPr/>
        </p:nvSpPr>
        <p:spPr>
          <a:xfrm>
            <a:off x="8644346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6418B-2599-4DE2-BBCF-DBD64BCEFA39}"/>
              </a:ext>
            </a:extLst>
          </p:cNvPr>
          <p:cNvSpPr txBox="1"/>
          <p:nvPr/>
        </p:nvSpPr>
        <p:spPr>
          <a:xfrm>
            <a:off x="9395221" y="2104222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3E779-A1B4-49B6-9531-B027FD910FB9}"/>
              </a:ext>
            </a:extLst>
          </p:cNvPr>
          <p:cNvSpPr txBox="1"/>
          <p:nvPr/>
        </p:nvSpPr>
        <p:spPr>
          <a:xfrm>
            <a:off x="8354614" y="2442776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3E453-F1F7-4BB9-9AA7-4D2CD58819C9}"/>
              </a:ext>
            </a:extLst>
          </p:cNvPr>
          <p:cNvSpPr txBox="1"/>
          <p:nvPr/>
        </p:nvSpPr>
        <p:spPr>
          <a:xfrm>
            <a:off x="8354613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11D8AC-D71D-46E8-BB18-A383F04F5ACA}"/>
              </a:ext>
            </a:extLst>
          </p:cNvPr>
          <p:cNvSpPr/>
          <p:nvPr/>
        </p:nvSpPr>
        <p:spPr>
          <a:xfrm>
            <a:off x="9182388" y="32934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F3DBE9-3928-4F92-80B2-B0A853315AA9}"/>
              </a:ext>
            </a:extLst>
          </p:cNvPr>
          <p:cNvSpPr/>
          <p:nvPr/>
        </p:nvSpPr>
        <p:spPr>
          <a:xfrm>
            <a:off x="9182388" y="35935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A2747C-F484-4849-9BE2-9B175F7ECF37}"/>
              </a:ext>
            </a:extLst>
          </p:cNvPr>
          <p:cNvSpPr txBox="1"/>
          <p:nvPr/>
        </p:nvSpPr>
        <p:spPr>
          <a:xfrm>
            <a:off x="8759711" y="35704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0BF21-8AED-43D4-BDB7-0940C5D92B89}"/>
              </a:ext>
            </a:extLst>
          </p:cNvPr>
          <p:cNvSpPr txBox="1"/>
          <p:nvPr/>
        </p:nvSpPr>
        <p:spPr>
          <a:xfrm>
            <a:off x="8802959" y="32703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456356-6B17-4AB6-9F31-57B94AFD492F}"/>
              </a:ext>
            </a:extLst>
          </p:cNvPr>
          <p:cNvSpPr/>
          <p:nvPr/>
        </p:nvSpPr>
        <p:spPr>
          <a:xfrm>
            <a:off x="10725733" y="32934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127BBA-C2FC-4766-87BD-E29A4E9C1557}"/>
              </a:ext>
            </a:extLst>
          </p:cNvPr>
          <p:cNvSpPr/>
          <p:nvPr/>
        </p:nvSpPr>
        <p:spPr>
          <a:xfrm>
            <a:off x="8506233" y="276077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FF198D-6B88-4C3A-B3DA-B697719F82C3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654D2-7805-4F9D-AFEB-A2B1BFCF1C45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5E6C33-12E2-445C-A9F4-01DADD1A222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3A941A-BF20-47B0-991D-C6B0A1DF81DE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469E9B-5087-4D60-BC7E-2A13038468BB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FBB4F7-E27F-4A9F-9CAE-028DDB53BDBB}"/>
              </a:ext>
            </a:extLst>
          </p:cNvPr>
          <p:cNvSpPr/>
          <p:nvPr/>
        </p:nvSpPr>
        <p:spPr>
          <a:xfrm>
            <a:off x="3340791" y="451172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A6EDFE-F3BD-4FDD-B14A-29E1C3CDD01A}"/>
              </a:ext>
            </a:extLst>
          </p:cNvPr>
          <p:cNvSpPr/>
          <p:nvPr/>
        </p:nvSpPr>
        <p:spPr>
          <a:xfrm>
            <a:off x="4719839" y="980479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11B0E6-172B-463F-99D2-E05DFD748BF8}"/>
              </a:ext>
            </a:extLst>
          </p:cNvPr>
          <p:cNvSpPr/>
          <p:nvPr/>
        </p:nvSpPr>
        <p:spPr>
          <a:xfrm>
            <a:off x="5100477" y="2205205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A3CE4F-6808-486C-8D9E-07175458E5CA}"/>
              </a:ext>
            </a:extLst>
          </p:cNvPr>
          <p:cNvSpPr/>
          <p:nvPr/>
        </p:nvSpPr>
        <p:spPr>
          <a:xfrm>
            <a:off x="4719839" y="980479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111F7E-9504-4512-9182-BE82ED873275}"/>
              </a:ext>
            </a:extLst>
          </p:cNvPr>
          <p:cNvSpPr txBox="1"/>
          <p:nvPr/>
        </p:nvSpPr>
        <p:spPr>
          <a:xfrm>
            <a:off x="4421197" y="1057120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로그아웃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009154-C68F-484B-B9ED-478DC2CBE2C0}"/>
              </a:ext>
            </a:extLst>
          </p:cNvPr>
          <p:cNvSpPr txBox="1"/>
          <p:nvPr/>
        </p:nvSpPr>
        <p:spPr>
          <a:xfrm>
            <a:off x="5038881" y="423780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로그아웃 확인 팝업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F4359-AB1D-41A0-B3D5-E82DC04D90BE}"/>
              </a:ext>
            </a:extLst>
          </p:cNvPr>
          <p:cNvSpPr txBox="1"/>
          <p:nvPr/>
        </p:nvSpPr>
        <p:spPr>
          <a:xfrm>
            <a:off x="4430107" y="158032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정말 로그아웃 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03E86E-C077-4B3A-9229-18AF69AC07B5}"/>
              </a:ext>
            </a:extLst>
          </p:cNvPr>
          <p:cNvSpPr/>
          <p:nvPr/>
        </p:nvSpPr>
        <p:spPr>
          <a:xfrm>
            <a:off x="6283570" y="2205205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9619DBA-5C48-492E-B284-4F25692D8EF1}"/>
              </a:ext>
            </a:extLst>
          </p:cNvPr>
          <p:cNvSpPr/>
          <p:nvPr/>
        </p:nvSpPr>
        <p:spPr>
          <a:xfrm>
            <a:off x="4900768" y="2459643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B782A5F-5952-4253-96B8-6FA1D7043C04}"/>
              </a:ext>
            </a:extLst>
          </p:cNvPr>
          <p:cNvSpPr/>
          <p:nvPr/>
        </p:nvSpPr>
        <p:spPr>
          <a:xfrm>
            <a:off x="7216245" y="2465281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2A00011-730C-4BE3-AE73-ED50ADDA6B67}"/>
              </a:ext>
            </a:extLst>
          </p:cNvPr>
          <p:cNvSpPr/>
          <p:nvPr/>
        </p:nvSpPr>
        <p:spPr>
          <a:xfrm>
            <a:off x="777379" y="30826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B0FCF7-42D0-4191-8CB7-9FC19B5CF7A6}"/>
              </a:ext>
            </a:extLst>
          </p:cNvPr>
          <p:cNvSpPr/>
          <p:nvPr/>
        </p:nvSpPr>
        <p:spPr>
          <a:xfrm>
            <a:off x="4769534" y="3616573"/>
            <a:ext cx="290925" cy="2720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1923A0-A77D-4D1B-8321-70D038A15E82}"/>
              </a:ext>
            </a:extLst>
          </p:cNvPr>
          <p:cNvSpPr txBox="1"/>
          <p:nvPr/>
        </p:nvSpPr>
        <p:spPr>
          <a:xfrm>
            <a:off x="4274659" y="2865050"/>
            <a:ext cx="25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메뉴 화면으로 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4450D0-9D03-4EE4-B56B-E27DBBC0EAE7}"/>
              </a:ext>
            </a:extLst>
          </p:cNvPr>
          <p:cNvSpPr txBox="1"/>
          <p:nvPr/>
        </p:nvSpPr>
        <p:spPr>
          <a:xfrm>
            <a:off x="5215918" y="6033585"/>
            <a:ext cx="247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로그인 화면으로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994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538287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25767" y="2876841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4457-0A0C-4ADF-B614-1D882115EDD1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D671AA-FAD6-403B-9F52-8EB17B9397C7}"/>
              </a:ext>
            </a:extLst>
          </p:cNvPr>
          <p:cNvSpPr/>
          <p:nvPr/>
        </p:nvSpPr>
        <p:spPr>
          <a:xfrm>
            <a:off x="1453541" y="34469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6D7673-7E97-4B8A-972F-C8FCC9AE04AA}"/>
              </a:ext>
            </a:extLst>
          </p:cNvPr>
          <p:cNvSpPr/>
          <p:nvPr/>
        </p:nvSpPr>
        <p:spPr>
          <a:xfrm>
            <a:off x="1453541" y="37470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C8FEA8-EB2A-4D25-A12C-F0A07771118E}"/>
              </a:ext>
            </a:extLst>
          </p:cNvPr>
          <p:cNvSpPr txBox="1"/>
          <p:nvPr/>
        </p:nvSpPr>
        <p:spPr>
          <a:xfrm>
            <a:off x="1030864" y="37239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74B84C-A560-4994-A116-A4081BE9579F}"/>
              </a:ext>
            </a:extLst>
          </p:cNvPr>
          <p:cNvSpPr txBox="1"/>
          <p:nvPr/>
        </p:nvSpPr>
        <p:spPr>
          <a:xfrm>
            <a:off x="1074112" y="34238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2C12C4-5923-4C20-9A8C-06308FD1187E}"/>
              </a:ext>
            </a:extLst>
          </p:cNvPr>
          <p:cNvSpPr/>
          <p:nvPr/>
        </p:nvSpPr>
        <p:spPr>
          <a:xfrm>
            <a:off x="2996886" y="34469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8FC273-0558-41A5-BEE8-04447477BCB7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로그인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A096C9-E50E-4521-9F24-BA28AEB57A3D}"/>
              </a:ext>
            </a:extLst>
          </p:cNvPr>
          <p:cNvSpPr/>
          <p:nvPr/>
        </p:nvSpPr>
        <p:spPr>
          <a:xfrm>
            <a:off x="754639" y="29746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13B111-B7CA-4C40-BB20-7859922B8184}"/>
              </a:ext>
            </a:extLst>
          </p:cNvPr>
          <p:cNvSpPr>
            <a:spLocks noChangeAspect="1"/>
          </p:cNvSpPr>
          <p:nvPr/>
        </p:nvSpPr>
        <p:spPr>
          <a:xfrm>
            <a:off x="4877478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C6C74C-D5F5-48A0-88B5-3EB0F82F793B}"/>
              </a:ext>
            </a:extLst>
          </p:cNvPr>
          <p:cNvSpPr txBox="1"/>
          <p:nvPr/>
        </p:nvSpPr>
        <p:spPr>
          <a:xfrm>
            <a:off x="5628353" y="2538287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11A96E-21C5-4672-BD2F-B2759C4B21F7}"/>
              </a:ext>
            </a:extLst>
          </p:cNvPr>
          <p:cNvSpPr/>
          <p:nvPr/>
        </p:nvSpPr>
        <p:spPr>
          <a:xfrm>
            <a:off x="5415520" y="34469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2B67AC-623A-434B-80B3-EE10E56961ED}"/>
              </a:ext>
            </a:extLst>
          </p:cNvPr>
          <p:cNvSpPr/>
          <p:nvPr/>
        </p:nvSpPr>
        <p:spPr>
          <a:xfrm>
            <a:off x="5415520" y="37470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546F9D-268A-427C-8C4A-2DC398EF368B}"/>
              </a:ext>
            </a:extLst>
          </p:cNvPr>
          <p:cNvSpPr txBox="1"/>
          <p:nvPr/>
        </p:nvSpPr>
        <p:spPr>
          <a:xfrm>
            <a:off x="4992843" y="37239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51EE83-D110-463B-AD9E-F3EC96D992B3}"/>
              </a:ext>
            </a:extLst>
          </p:cNvPr>
          <p:cNvSpPr txBox="1"/>
          <p:nvPr/>
        </p:nvSpPr>
        <p:spPr>
          <a:xfrm>
            <a:off x="5036091" y="34238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663FB7-F4FA-4332-A847-DB696FFEF9F7}"/>
              </a:ext>
            </a:extLst>
          </p:cNvPr>
          <p:cNvSpPr/>
          <p:nvPr/>
        </p:nvSpPr>
        <p:spPr>
          <a:xfrm>
            <a:off x="6958865" y="34469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1D720C7-A3E0-4011-8C40-CA964BAAA17F}"/>
              </a:ext>
            </a:extLst>
          </p:cNvPr>
          <p:cNvSpPr/>
          <p:nvPr/>
        </p:nvSpPr>
        <p:spPr>
          <a:xfrm>
            <a:off x="7461819" y="3286109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A7F92D2-E96E-40E9-8052-F530B0013D77}"/>
              </a:ext>
            </a:extLst>
          </p:cNvPr>
          <p:cNvSpPr/>
          <p:nvPr/>
        </p:nvSpPr>
        <p:spPr>
          <a:xfrm>
            <a:off x="8523093" y="2853639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E53CCDD-9F37-4A25-A064-12C908340CCC}"/>
              </a:ext>
            </a:extLst>
          </p:cNvPr>
          <p:cNvSpPr/>
          <p:nvPr/>
        </p:nvSpPr>
        <p:spPr>
          <a:xfrm>
            <a:off x="9087139" y="4110740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4A5438-6C78-45A6-9687-80F1009AB834}"/>
              </a:ext>
            </a:extLst>
          </p:cNvPr>
          <p:cNvSpPr txBox="1"/>
          <p:nvPr/>
        </p:nvSpPr>
        <p:spPr>
          <a:xfrm>
            <a:off x="8239887" y="3433631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ID </a:t>
            </a:r>
            <a:r>
              <a:rPr lang="ko-KR" altLang="en-US" sz="1200" dirty="0"/>
              <a:t>및 패스워드를 다시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CFF716-719C-4C4E-BD40-9F2172CBE452}"/>
              </a:ext>
            </a:extLst>
          </p:cNvPr>
          <p:cNvSpPr/>
          <p:nvPr/>
        </p:nvSpPr>
        <p:spPr>
          <a:xfrm>
            <a:off x="8523093" y="2853639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FA141A-3EE0-4544-9302-EEAFA9B9164D}"/>
              </a:ext>
            </a:extLst>
          </p:cNvPr>
          <p:cNvSpPr txBox="1"/>
          <p:nvPr/>
        </p:nvSpPr>
        <p:spPr>
          <a:xfrm>
            <a:off x="8239886" y="2905756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로그인 실패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5F2000-BA7B-4E54-A415-74929AB64BFB}"/>
              </a:ext>
            </a:extLst>
          </p:cNvPr>
          <p:cNvSpPr txBox="1"/>
          <p:nvPr/>
        </p:nvSpPr>
        <p:spPr>
          <a:xfrm>
            <a:off x="8774472" y="2215799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실패 팝업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CCCAD2B-008C-4D47-BC1F-5F4C5B69F19D}"/>
              </a:ext>
            </a:extLst>
          </p:cNvPr>
          <p:cNvSpPr/>
          <p:nvPr/>
        </p:nvSpPr>
        <p:spPr>
          <a:xfrm>
            <a:off x="8484742" y="224566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E20C2D3-777C-428C-8142-D5ACDD2C6208}"/>
              </a:ext>
            </a:extLst>
          </p:cNvPr>
          <p:cNvSpPr/>
          <p:nvPr/>
        </p:nvSpPr>
        <p:spPr>
          <a:xfrm>
            <a:off x="10739462" y="4016693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B5B864-E519-4278-88C4-83238F5F65BC}"/>
              </a:ext>
            </a:extLst>
          </p:cNvPr>
          <p:cNvSpPr txBox="1"/>
          <p:nvPr/>
        </p:nvSpPr>
        <p:spPr>
          <a:xfrm>
            <a:off x="8988794" y="4715980"/>
            <a:ext cx="247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로그인 화면으로 이동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8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98E96-74F9-4B93-A964-60230B58682A}"/>
              </a:ext>
            </a:extLst>
          </p:cNvPr>
          <p:cNvSpPr>
            <a:spLocks noChangeAspect="1"/>
          </p:cNvSpPr>
          <p:nvPr/>
        </p:nvSpPr>
        <p:spPr>
          <a:xfrm>
            <a:off x="9154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15F38-E22F-4D5C-A20A-6F3AE915C7F8}"/>
              </a:ext>
            </a:extLst>
          </p:cNvPr>
          <p:cNvSpPr txBox="1"/>
          <p:nvPr/>
        </p:nvSpPr>
        <p:spPr>
          <a:xfrm>
            <a:off x="1666374" y="2538287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2A51-1429-45B2-A2AA-E54683FADF2B}"/>
              </a:ext>
            </a:extLst>
          </p:cNvPr>
          <p:cNvSpPr txBox="1"/>
          <p:nvPr/>
        </p:nvSpPr>
        <p:spPr>
          <a:xfrm>
            <a:off x="625767" y="2876841"/>
            <a:ext cx="351919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Safety Chemical Warehouse Keeper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4457-0A0C-4ADF-B614-1D882115EDD1}"/>
              </a:ext>
            </a:extLst>
          </p:cNvPr>
          <p:cNvSpPr txBox="1"/>
          <p:nvPr/>
        </p:nvSpPr>
        <p:spPr>
          <a:xfrm>
            <a:off x="625766" y="6147002"/>
            <a:ext cx="3519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Copyright</a:t>
            </a:r>
            <a:endParaRPr lang="ko-KR" altLang="en-US" sz="9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7C66E4-73D0-4932-B699-EF15570AE09C}"/>
              </a:ext>
            </a:extLst>
          </p:cNvPr>
          <p:cNvSpPr/>
          <p:nvPr/>
        </p:nvSpPr>
        <p:spPr>
          <a:xfrm>
            <a:off x="5003920" y="381000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073FF7-C90A-41E6-AB70-732ABC856506}"/>
              </a:ext>
            </a:extLst>
          </p:cNvPr>
          <p:cNvSpPr>
            <a:spLocks noChangeAspect="1"/>
          </p:cNvSpPr>
          <p:nvPr/>
        </p:nvSpPr>
        <p:spPr>
          <a:xfrm>
            <a:off x="7362898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DEB34C-7D0B-41D9-ACE5-FD0053D922F7}"/>
              </a:ext>
            </a:extLst>
          </p:cNvPr>
          <p:cNvCxnSpPr>
            <a:cxnSpLocks/>
          </p:cNvCxnSpPr>
          <p:nvPr/>
        </p:nvCxnSpPr>
        <p:spPr>
          <a:xfrm>
            <a:off x="7362898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FFFF02-AA5B-44EF-9144-A2DE883C9851}"/>
              </a:ext>
            </a:extLst>
          </p:cNvPr>
          <p:cNvSpPr txBox="1"/>
          <p:nvPr/>
        </p:nvSpPr>
        <p:spPr>
          <a:xfrm>
            <a:off x="8096251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13558B-D5D2-45D0-9DED-673B105167FB}"/>
              </a:ext>
            </a:extLst>
          </p:cNvPr>
          <p:cNvSpPr txBox="1"/>
          <p:nvPr/>
        </p:nvSpPr>
        <p:spPr>
          <a:xfrm>
            <a:off x="5280145" y="348675"/>
            <a:ext cx="224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 성공 시 </a:t>
            </a:r>
            <a:endParaRPr lang="en-US" altLang="ko-KR" sz="1600" dirty="0"/>
          </a:p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D671AA-FAD6-403B-9F52-8EB17B9397C7}"/>
              </a:ext>
            </a:extLst>
          </p:cNvPr>
          <p:cNvSpPr/>
          <p:nvPr/>
        </p:nvSpPr>
        <p:spPr>
          <a:xfrm>
            <a:off x="1453541" y="3446918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6D7673-7E97-4B8A-972F-C8FCC9AE04AA}"/>
              </a:ext>
            </a:extLst>
          </p:cNvPr>
          <p:cNvSpPr/>
          <p:nvPr/>
        </p:nvSpPr>
        <p:spPr>
          <a:xfrm>
            <a:off x="1453541" y="3747001"/>
            <a:ext cx="14254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C8FEA8-EB2A-4D25-A12C-F0A07771118E}"/>
              </a:ext>
            </a:extLst>
          </p:cNvPr>
          <p:cNvSpPr txBox="1"/>
          <p:nvPr/>
        </p:nvSpPr>
        <p:spPr>
          <a:xfrm>
            <a:off x="1030864" y="3723917"/>
            <a:ext cx="4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74B84C-A560-4994-A116-A4081BE9579F}"/>
              </a:ext>
            </a:extLst>
          </p:cNvPr>
          <p:cNvSpPr txBox="1"/>
          <p:nvPr/>
        </p:nvSpPr>
        <p:spPr>
          <a:xfrm>
            <a:off x="1074112" y="3423835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2C12C4-5923-4C20-9A8C-06308FD1187E}"/>
              </a:ext>
            </a:extLst>
          </p:cNvPr>
          <p:cNvSpPr/>
          <p:nvPr/>
        </p:nvSpPr>
        <p:spPr>
          <a:xfrm>
            <a:off x="2996886" y="3446918"/>
            <a:ext cx="677710" cy="5309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358312-E330-4851-A2BF-6B7377C4FCDB}"/>
              </a:ext>
            </a:extLst>
          </p:cNvPr>
          <p:cNvSpPr/>
          <p:nvPr/>
        </p:nvSpPr>
        <p:spPr>
          <a:xfrm>
            <a:off x="3499840" y="3286109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8FC273-0558-41A5-BEE8-04447477BCB7}"/>
              </a:ext>
            </a:extLst>
          </p:cNvPr>
          <p:cNvSpPr txBox="1"/>
          <p:nvPr/>
        </p:nvSpPr>
        <p:spPr>
          <a:xfrm>
            <a:off x="0" y="662179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로그인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DD700C-99CE-410B-92D3-F55651238A79}"/>
              </a:ext>
            </a:extLst>
          </p:cNvPr>
          <p:cNvSpPr/>
          <p:nvPr/>
        </p:nvSpPr>
        <p:spPr>
          <a:xfrm>
            <a:off x="7771185" y="236145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C96E18-A600-48D8-91EE-BEF40D192FFF}"/>
              </a:ext>
            </a:extLst>
          </p:cNvPr>
          <p:cNvSpPr/>
          <p:nvPr/>
        </p:nvSpPr>
        <p:spPr>
          <a:xfrm>
            <a:off x="7771185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D2A4F4-5F33-48F7-973C-7421EF976424}"/>
              </a:ext>
            </a:extLst>
          </p:cNvPr>
          <p:cNvSpPr/>
          <p:nvPr/>
        </p:nvSpPr>
        <p:spPr>
          <a:xfrm>
            <a:off x="7771185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57C89F1-E4D8-4E3C-868D-77735C7D7A15}"/>
              </a:ext>
            </a:extLst>
          </p:cNvPr>
          <p:cNvSpPr/>
          <p:nvPr/>
        </p:nvSpPr>
        <p:spPr>
          <a:xfrm>
            <a:off x="7771185" y="4621842"/>
            <a:ext cx="2209981" cy="41669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4B746-2C1C-4614-B1F8-4AFC89D99173}"/>
              </a:ext>
            </a:extLst>
          </p:cNvPr>
          <p:cNvSpPr/>
          <p:nvPr/>
        </p:nvSpPr>
        <p:spPr>
          <a:xfrm>
            <a:off x="7771185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</p:spTree>
    <p:extLst>
      <p:ext uri="{BB962C8B-B14F-4D97-AF65-F5344CB8AC3E}">
        <p14:creationId xmlns:p14="http://schemas.microsoft.com/office/powerpoint/2010/main" val="24337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8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8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8173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821682-B881-4DA3-8E65-BCFAEDCF1C79}"/>
              </a:ext>
            </a:extLst>
          </p:cNvPr>
          <p:cNvSpPr/>
          <p:nvPr/>
        </p:nvSpPr>
        <p:spPr>
          <a:xfrm>
            <a:off x="4956392" y="1333874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1BF664-E8FF-42F6-8AC8-D182C0845C38}"/>
              </a:ext>
            </a:extLst>
          </p:cNvPr>
          <p:cNvCxnSpPr>
            <a:cxnSpLocks/>
          </p:cNvCxnSpPr>
          <p:nvPr/>
        </p:nvCxnSpPr>
        <p:spPr>
          <a:xfrm>
            <a:off x="478173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A436A-3E07-4929-A469-75577163D71F}"/>
              </a:ext>
            </a:extLst>
          </p:cNvPr>
          <p:cNvSpPr txBox="1"/>
          <p:nvPr/>
        </p:nvSpPr>
        <p:spPr>
          <a:xfrm>
            <a:off x="4878286" y="10471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9F157B-5D1C-4A82-B645-F8B694D2DBAD}"/>
              </a:ext>
            </a:extLst>
          </p:cNvPr>
          <p:cNvSpPr/>
          <p:nvPr/>
        </p:nvSpPr>
        <p:spPr>
          <a:xfrm>
            <a:off x="4956392" y="1989511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3A6F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8F93A4-001D-4938-A53D-0FF4B519D95F}"/>
              </a:ext>
            </a:extLst>
          </p:cNvPr>
          <p:cNvSpPr txBox="1"/>
          <p:nvPr/>
        </p:nvSpPr>
        <p:spPr>
          <a:xfrm>
            <a:off x="4878286" y="1702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BEB34-AF27-46C9-AA82-D3EDEE74DD34}"/>
              </a:ext>
            </a:extLst>
          </p:cNvPr>
          <p:cNvSpPr txBox="1"/>
          <p:nvPr/>
        </p:nvSpPr>
        <p:spPr>
          <a:xfrm>
            <a:off x="4878286" y="37315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CA46DE-B46D-458B-853D-24F0C7C7F2D2}"/>
              </a:ext>
            </a:extLst>
          </p:cNvPr>
          <p:cNvSpPr txBox="1"/>
          <p:nvPr/>
        </p:nvSpPr>
        <p:spPr>
          <a:xfrm>
            <a:off x="4878286" y="438717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84863" y="6025393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D81C456-08A3-42AE-9733-BFF2D9AF194F}"/>
              </a:ext>
            </a:extLst>
          </p:cNvPr>
          <p:cNvSpPr/>
          <p:nvPr/>
        </p:nvSpPr>
        <p:spPr>
          <a:xfrm>
            <a:off x="7535238" y="5877699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AB782FA-B762-48B8-95EF-9955E4EFA0BC}"/>
              </a:ext>
            </a:extLst>
          </p:cNvPr>
          <p:cNvSpPr/>
          <p:nvPr/>
        </p:nvSpPr>
        <p:spPr>
          <a:xfrm>
            <a:off x="8317376" y="44420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D2E9F-47B7-4DC1-9EFC-12DEC35014FA}"/>
              </a:ext>
            </a:extLst>
          </p:cNvPr>
          <p:cNvSpPr txBox="1"/>
          <p:nvPr/>
        </p:nvSpPr>
        <p:spPr>
          <a:xfrm>
            <a:off x="8591418" y="415889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수정 확인 팝업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E829A0-8D99-4A0C-A40D-CA582755DC3B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화살표: 왼쪽 105">
            <a:extLst>
              <a:ext uri="{FF2B5EF4-FFF2-40B4-BE49-F238E27FC236}">
                <a16:creationId xmlns:a16="http://schemas.microsoft.com/office/drawing/2014/main" id="{73E0FB24-EB27-44BD-B2D4-85CE3BE4E4CF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930B8B-408D-43AA-BB6F-9C7C1AB29E5E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정보 수정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A7D724-C418-4DFE-B89D-CF87E4A14C7B}"/>
              </a:ext>
            </a:extLst>
          </p:cNvPr>
          <p:cNvSpPr txBox="1"/>
          <p:nvPr/>
        </p:nvSpPr>
        <p:spPr>
          <a:xfrm>
            <a:off x="0" y="665566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회원 정보 수정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13E6C1-295E-469F-BAC5-A7809FBC7C45}"/>
              </a:ext>
            </a:extLst>
          </p:cNvPr>
          <p:cNvSpPr/>
          <p:nvPr/>
        </p:nvSpPr>
        <p:spPr>
          <a:xfrm>
            <a:off x="4956392" y="4018284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CEFB4B-5001-4AD4-8E4B-098B389B0B7A}"/>
              </a:ext>
            </a:extLst>
          </p:cNvPr>
          <p:cNvSpPr/>
          <p:nvPr/>
        </p:nvSpPr>
        <p:spPr>
          <a:xfrm>
            <a:off x="4956392" y="467392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8BC09D-849E-4721-BC63-DDC1D77ED55B}"/>
              </a:ext>
            </a:extLst>
          </p:cNvPr>
          <p:cNvSpPr/>
          <p:nvPr/>
        </p:nvSpPr>
        <p:spPr>
          <a:xfrm>
            <a:off x="8437888" y="104712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531C2B-98B7-410D-9FDC-8A9EF00BEE14}"/>
              </a:ext>
            </a:extLst>
          </p:cNvPr>
          <p:cNvSpPr/>
          <p:nvPr/>
        </p:nvSpPr>
        <p:spPr>
          <a:xfrm>
            <a:off x="8437888" y="104712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89708-C7E5-4B0C-89CF-24D3541C2AAF}"/>
              </a:ext>
            </a:extLst>
          </p:cNvPr>
          <p:cNvSpPr txBox="1"/>
          <p:nvPr/>
        </p:nvSpPr>
        <p:spPr>
          <a:xfrm>
            <a:off x="8148155" y="17799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회원 정보를 </a:t>
            </a:r>
            <a:r>
              <a:rPr lang="ko-KR" altLang="en-US" sz="1200" dirty="0" err="1"/>
              <a:t>수정하시겠습니까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DC380-3B5B-417B-9564-77E620C252E7}"/>
              </a:ext>
            </a:extLst>
          </p:cNvPr>
          <p:cNvSpPr txBox="1"/>
          <p:nvPr/>
        </p:nvSpPr>
        <p:spPr>
          <a:xfrm>
            <a:off x="8139246" y="112376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 확인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614EB9-91B6-4C1F-A0C7-7BE0B1057B16}"/>
              </a:ext>
            </a:extLst>
          </p:cNvPr>
          <p:cNvSpPr/>
          <p:nvPr/>
        </p:nvSpPr>
        <p:spPr>
          <a:xfrm>
            <a:off x="8317376" y="395799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E249F9-7E16-4CCB-B89E-1647CF396A2E}"/>
              </a:ext>
            </a:extLst>
          </p:cNvPr>
          <p:cNvSpPr txBox="1"/>
          <p:nvPr/>
        </p:nvSpPr>
        <p:spPr>
          <a:xfrm>
            <a:off x="8591418" y="3910802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수정 성공 팝업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3689AD2-7B4D-4F72-81CA-D7B054467ACC}"/>
              </a:ext>
            </a:extLst>
          </p:cNvPr>
          <p:cNvSpPr/>
          <p:nvPr/>
        </p:nvSpPr>
        <p:spPr>
          <a:xfrm>
            <a:off x="8437888" y="4560920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CC5824-EFBA-4B5F-9D7E-9DBB9693C1FA}"/>
              </a:ext>
            </a:extLst>
          </p:cNvPr>
          <p:cNvSpPr/>
          <p:nvPr/>
        </p:nvSpPr>
        <p:spPr>
          <a:xfrm>
            <a:off x="9001934" y="5818021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4F7B4F-3A0B-4852-8555-A52498995FA4}"/>
              </a:ext>
            </a:extLst>
          </p:cNvPr>
          <p:cNvSpPr/>
          <p:nvPr/>
        </p:nvSpPr>
        <p:spPr>
          <a:xfrm>
            <a:off x="8437888" y="4560920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1DE71-9352-49F5-A130-3B7F55089740}"/>
              </a:ext>
            </a:extLst>
          </p:cNvPr>
          <p:cNvSpPr txBox="1"/>
          <p:nvPr/>
        </p:nvSpPr>
        <p:spPr>
          <a:xfrm>
            <a:off x="8148155" y="5293697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수정이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742E2B-218F-46B6-A4D9-99CBB5640B2D}"/>
              </a:ext>
            </a:extLst>
          </p:cNvPr>
          <p:cNvSpPr txBox="1"/>
          <p:nvPr/>
        </p:nvSpPr>
        <p:spPr>
          <a:xfrm>
            <a:off x="8139246" y="4638581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67C35F-9513-4F86-BD05-893BD9F1EE57}"/>
              </a:ext>
            </a:extLst>
          </p:cNvPr>
          <p:cNvSpPr/>
          <p:nvPr/>
        </p:nvSpPr>
        <p:spPr>
          <a:xfrm>
            <a:off x="8576168" y="212406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680912F-FF72-4C98-820D-EFD4968CD7F4}"/>
              </a:ext>
            </a:extLst>
          </p:cNvPr>
          <p:cNvSpPr/>
          <p:nvPr/>
        </p:nvSpPr>
        <p:spPr>
          <a:xfrm>
            <a:off x="10675458" y="5681493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2C3EB60-2C18-42C7-9C1E-D8B8DF265750}"/>
              </a:ext>
            </a:extLst>
          </p:cNvPr>
          <p:cNvSpPr/>
          <p:nvPr/>
        </p:nvSpPr>
        <p:spPr>
          <a:xfrm>
            <a:off x="747759" y="285177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372814D-3B49-426D-BF42-66A4147B54BC}"/>
              </a:ext>
            </a:extLst>
          </p:cNvPr>
          <p:cNvSpPr/>
          <p:nvPr/>
        </p:nvSpPr>
        <p:spPr>
          <a:xfrm>
            <a:off x="4676443" y="25565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C690AC-9EE3-45F6-B60C-4382D910EC5B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D38F844-CEEB-4806-A4EC-0E50EE01A414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6F9AB78-210C-407E-B8CB-4DA7A23BF8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F5FFAFD-2CC2-4C6D-9D4E-2C4832C864FD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3F7C20-DAAD-4E2B-BB56-245FB35F4B16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3078D4C-0154-4B63-BD57-A772D4C40DC3}"/>
              </a:ext>
            </a:extLst>
          </p:cNvPr>
          <p:cNvSpPr/>
          <p:nvPr/>
        </p:nvSpPr>
        <p:spPr>
          <a:xfrm>
            <a:off x="3340791" y="220554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408F3C-A214-42B5-9315-74D32EAE81F3}"/>
              </a:ext>
            </a:extLst>
          </p:cNvPr>
          <p:cNvSpPr txBox="1"/>
          <p:nvPr/>
        </p:nvSpPr>
        <p:spPr>
          <a:xfrm flipH="1">
            <a:off x="4867030" y="5053990"/>
            <a:ext cx="2753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아이디와 기업코드를 제외한 </a:t>
            </a:r>
            <a:endParaRPr lang="en-US" altLang="ko-KR" sz="1100" dirty="0"/>
          </a:p>
          <a:p>
            <a:pPr algn="ctr"/>
            <a:r>
              <a:rPr lang="ko-KR" altLang="en-US" sz="1100" dirty="0"/>
              <a:t>모든 항목을 입력해주세요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F5F60-08EE-4893-BB4B-DA5970E9CBD9}"/>
              </a:ext>
            </a:extLst>
          </p:cNvPr>
          <p:cNvSpPr txBox="1"/>
          <p:nvPr/>
        </p:nvSpPr>
        <p:spPr>
          <a:xfrm>
            <a:off x="4878286" y="3055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DEA47-CDE1-4A0F-9DBD-C2A0B385F6A6}"/>
              </a:ext>
            </a:extLst>
          </p:cNvPr>
          <p:cNvSpPr/>
          <p:nvPr/>
        </p:nvSpPr>
        <p:spPr>
          <a:xfrm>
            <a:off x="4956392" y="334268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010-3456-2222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C2A48-E3A4-41CD-9B56-27C470CBC402}"/>
              </a:ext>
            </a:extLst>
          </p:cNvPr>
          <p:cNvSpPr txBox="1"/>
          <p:nvPr/>
        </p:nvSpPr>
        <p:spPr>
          <a:xfrm>
            <a:off x="4878286" y="2385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863EB3-8EA9-48DD-8D3A-7FC9CC2C9FBC}"/>
              </a:ext>
            </a:extLst>
          </p:cNvPr>
          <p:cNvSpPr/>
          <p:nvPr/>
        </p:nvSpPr>
        <p:spPr>
          <a:xfrm>
            <a:off x="4956392" y="267203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9CF4B2-1A07-4873-AC53-56E406CD11C8}"/>
              </a:ext>
            </a:extLst>
          </p:cNvPr>
          <p:cNvSpPr/>
          <p:nvPr/>
        </p:nvSpPr>
        <p:spPr>
          <a:xfrm>
            <a:off x="8852393" y="2245588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062B3-4B66-4FE6-9C47-CF42810DFB3A}"/>
              </a:ext>
            </a:extLst>
          </p:cNvPr>
          <p:cNvSpPr/>
          <p:nvPr/>
        </p:nvSpPr>
        <p:spPr>
          <a:xfrm>
            <a:off x="10035486" y="2245588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5C1F6FD-CFFF-4A06-B0B5-1E55C937D11A}"/>
              </a:ext>
            </a:extLst>
          </p:cNvPr>
          <p:cNvSpPr/>
          <p:nvPr/>
        </p:nvSpPr>
        <p:spPr>
          <a:xfrm>
            <a:off x="11019476" y="210737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AB9AE-89E1-4A09-B781-013F450817BA}"/>
              </a:ext>
            </a:extLst>
          </p:cNvPr>
          <p:cNvSpPr txBox="1"/>
          <p:nvPr/>
        </p:nvSpPr>
        <p:spPr>
          <a:xfrm>
            <a:off x="7939879" y="2905736"/>
            <a:ext cx="3935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 정보 수정 화면으로 이동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35F2B9-CB9C-4094-A790-98390D2C95C7}"/>
              </a:ext>
            </a:extLst>
          </p:cNvPr>
          <p:cNvSpPr txBox="1"/>
          <p:nvPr/>
        </p:nvSpPr>
        <p:spPr>
          <a:xfrm>
            <a:off x="8604299" y="6459455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메뉴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57718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8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8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2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8173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821682-B881-4DA3-8E65-BCFAEDCF1C79}"/>
              </a:ext>
            </a:extLst>
          </p:cNvPr>
          <p:cNvSpPr/>
          <p:nvPr/>
        </p:nvSpPr>
        <p:spPr>
          <a:xfrm>
            <a:off x="4956392" y="1333874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sam0909	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1BF664-E8FF-42F6-8AC8-D182C0845C38}"/>
              </a:ext>
            </a:extLst>
          </p:cNvPr>
          <p:cNvCxnSpPr>
            <a:cxnSpLocks/>
          </p:cNvCxnSpPr>
          <p:nvPr/>
        </p:nvCxnSpPr>
        <p:spPr>
          <a:xfrm>
            <a:off x="4781739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A436A-3E07-4929-A469-75577163D71F}"/>
              </a:ext>
            </a:extLst>
          </p:cNvPr>
          <p:cNvSpPr txBox="1"/>
          <p:nvPr/>
        </p:nvSpPr>
        <p:spPr>
          <a:xfrm>
            <a:off x="4878286" y="10471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9F157B-5D1C-4A82-B645-F8B694D2DBAD}"/>
              </a:ext>
            </a:extLst>
          </p:cNvPr>
          <p:cNvSpPr/>
          <p:nvPr/>
        </p:nvSpPr>
        <p:spPr>
          <a:xfrm>
            <a:off x="4956392" y="1989511"/>
            <a:ext cx="25744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3A6F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8F93A4-001D-4938-A53D-0FF4B519D95F}"/>
              </a:ext>
            </a:extLst>
          </p:cNvPr>
          <p:cNvSpPr txBox="1"/>
          <p:nvPr/>
        </p:nvSpPr>
        <p:spPr>
          <a:xfrm>
            <a:off x="4878286" y="17026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 코드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9BEB34-AF27-46C9-AA82-D3EDEE74DD34}"/>
              </a:ext>
            </a:extLst>
          </p:cNvPr>
          <p:cNvSpPr txBox="1"/>
          <p:nvPr/>
        </p:nvSpPr>
        <p:spPr>
          <a:xfrm>
            <a:off x="4878286" y="373153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CA46DE-B46D-458B-853D-24F0C7C7F2D2}"/>
              </a:ext>
            </a:extLst>
          </p:cNvPr>
          <p:cNvSpPr txBox="1"/>
          <p:nvPr/>
        </p:nvSpPr>
        <p:spPr>
          <a:xfrm>
            <a:off x="4878286" y="438717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84863" y="6025393"/>
            <a:ext cx="292095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D81C456-08A3-42AE-9733-BFF2D9AF194F}"/>
              </a:ext>
            </a:extLst>
          </p:cNvPr>
          <p:cNvSpPr/>
          <p:nvPr/>
        </p:nvSpPr>
        <p:spPr>
          <a:xfrm>
            <a:off x="7535238" y="5877699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AB782FA-B762-48B8-95EF-9955E4EFA0BC}"/>
              </a:ext>
            </a:extLst>
          </p:cNvPr>
          <p:cNvSpPr/>
          <p:nvPr/>
        </p:nvSpPr>
        <p:spPr>
          <a:xfrm>
            <a:off x="8317376" y="44420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D2E9F-47B7-4DC1-9EFC-12DEC35014FA}"/>
              </a:ext>
            </a:extLst>
          </p:cNvPr>
          <p:cNvSpPr txBox="1"/>
          <p:nvPr/>
        </p:nvSpPr>
        <p:spPr>
          <a:xfrm>
            <a:off x="8591418" y="415889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 불일치 팝업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E829A0-8D99-4A0C-A40D-CA582755DC3B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6" name="화살표: 왼쪽 105">
            <a:extLst>
              <a:ext uri="{FF2B5EF4-FFF2-40B4-BE49-F238E27FC236}">
                <a16:creationId xmlns:a16="http://schemas.microsoft.com/office/drawing/2014/main" id="{73E0FB24-EB27-44BD-B2D4-85CE3BE4E4CF}"/>
              </a:ext>
            </a:extLst>
          </p:cNvPr>
          <p:cNvSpPr/>
          <p:nvPr/>
        </p:nvSpPr>
        <p:spPr>
          <a:xfrm>
            <a:off x="4908467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930B8B-408D-43AA-BB6F-9C7C1AB29E5E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 정보 수정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9A7D724-C418-4DFE-B89D-CF87E4A14C7B}"/>
              </a:ext>
            </a:extLst>
          </p:cNvPr>
          <p:cNvSpPr txBox="1"/>
          <p:nvPr/>
        </p:nvSpPr>
        <p:spPr>
          <a:xfrm>
            <a:off x="0" y="665566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회원 정보 수정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113E6C1-295E-469F-BAC5-A7809FBC7C45}"/>
              </a:ext>
            </a:extLst>
          </p:cNvPr>
          <p:cNvSpPr/>
          <p:nvPr/>
        </p:nvSpPr>
        <p:spPr>
          <a:xfrm>
            <a:off x="4956392" y="4018284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CEFB4B-5001-4AD4-8E4B-098B389B0B7A}"/>
              </a:ext>
            </a:extLst>
          </p:cNvPr>
          <p:cNvSpPr/>
          <p:nvPr/>
        </p:nvSpPr>
        <p:spPr>
          <a:xfrm>
            <a:off x="4956392" y="467392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*********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8BC09D-849E-4721-BC63-DDC1D77ED55B}"/>
              </a:ext>
            </a:extLst>
          </p:cNvPr>
          <p:cNvSpPr/>
          <p:nvPr/>
        </p:nvSpPr>
        <p:spPr>
          <a:xfrm>
            <a:off x="8437888" y="104712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0B2562-FEE7-4F90-A105-83C026C750A5}"/>
              </a:ext>
            </a:extLst>
          </p:cNvPr>
          <p:cNvSpPr/>
          <p:nvPr/>
        </p:nvSpPr>
        <p:spPr>
          <a:xfrm>
            <a:off x="9001934" y="2304229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531C2B-98B7-410D-9FDC-8A9EF00BEE14}"/>
              </a:ext>
            </a:extLst>
          </p:cNvPr>
          <p:cNvSpPr/>
          <p:nvPr/>
        </p:nvSpPr>
        <p:spPr>
          <a:xfrm>
            <a:off x="8437888" y="104712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89708-C7E5-4B0C-89CF-24D3541C2AAF}"/>
              </a:ext>
            </a:extLst>
          </p:cNvPr>
          <p:cNvSpPr txBox="1"/>
          <p:nvPr/>
        </p:nvSpPr>
        <p:spPr>
          <a:xfrm>
            <a:off x="8148155" y="17799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비밀번호를 다시 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DC380-3B5B-417B-9564-77E620C252E7}"/>
              </a:ext>
            </a:extLst>
          </p:cNvPr>
          <p:cNvSpPr txBox="1"/>
          <p:nvPr/>
        </p:nvSpPr>
        <p:spPr>
          <a:xfrm>
            <a:off x="8139246" y="112376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 불일치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1614EB9-91B6-4C1F-A0C7-7BE0B1057B16}"/>
              </a:ext>
            </a:extLst>
          </p:cNvPr>
          <p:cNvSpPr/>
          <p:nvPr/>
        </p:nvSpPr>
        <p:spPr>
          <a:xfrm>
            <a:off x="8369499" y="3648973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E249F9-7E16-4CCB-B89E-1647CF396A2E}"/>
              </a:ext>
            </a:extLst>
          </p:cNvPr>
          <p:cNvSpPr txBox="1"/>
          <p:nvPr/>
        </p:nvSpPr>
        <p:spPr>
          <a:xfrm>
            <a:off x="8643541" y="3620656"/>
            <a:ext cx="2734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항목 </a:t>
            </a:r>
            <a:r>
              <a:rPr lang="ko-KR" altLang="en-US" sz="1600" dirty="0" err="1"/>
              <a:t>미입력</a:t>
            </a:r>
            <a:r>
              <a:rPr lang="ko-KR" altLang="en-US" sz="1600" dirty="0"/>
              <a:t> 시 팝업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3689AD2-7B4D-4F72-81CA-D7B054467ACC}"/>
              </a:ext>
            </a:extLst>
          </p:cNvPr>
          <p:cNvSpPr/>
          <p:nvPr/>
        </p:nvSpPr>
        <p:spPr>
          <a:xfrm>
            <a:off x="8490011" y="4251895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CC5824-EFBA-4B5F-9D7E-9DBB9693C1FA}"/>
              </a:ext>
            </a:extLst>
          </p:cNvPr>
          <p:cNvSpPr/>
          <p:nvPr/>
        </p:nvSpPr>
        <p:spPr>
          <a:xfrm>
            <a:off x="9054057" y="5508996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4F7B4F-3A0B-4852-8555-A52498995FA4}"/>
              </a:ext>
            </a:extLst>
          </p:cNvPr>
          <p:cNvSpPr/>
          <p:nvPr/>
        </p:nvSpPr>
        <p:spPr>
          <a:xfrm>
            <a:off x="8490011" y="4251895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71DE71-9352-49F5-A130-3B7F55089740}"/>
              </a:ext>
            </a:extLst>
          </p:cNvPr>
          <p:cNvSpPr txBox="1"/>
          <p:nvPr/>
        </p:nvSpPr>
        <p:spPr>
          <a:xfrm>
            <a:off x="8200278" y="4882163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입력되지 않은 항목이 있습니다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다시 한 번 확인해주세요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742E2B-218F-46B6-A4D9-99CBB5640B2D}"/>
              </a:ext>
            </a:extLst>
          </p:cNvPr>
          <p:cNvSpPr txBox="1"/>
          <p:nvPr/>
        </p:nvSpPr>
        <p:spPr>
          <a:xfrm>
            <a:off x="8191369" y="4329556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항목 </a:t>
            </a:r>
            <a:r>
              <a:rPr lang="ko-KR" altLang="en-US" sz="1400" dirty="0" err="1"/>
              <a:t>미입력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E67C35F-9513-4F86-BD05-893BD9F1EE57}"/>
              </a:ext>
            </a:extLst>
          </p:cNvPr>
          <p:cNvSpPr/>
          <p:nvPr/>
        </p:nvSpPr>
        <p:spPr>
          <a:xfrm>
            <a:off x="10675458" y="2190416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680912F-FF72-4C98-820D-EFD4968CD7F4}"/>
              </a:ext>
            </a:extLst>
          </p:cNvPr>
          <p:cNvSpPr/>
          <p:nvPr/>
        </p:nvSpPr>
        <p:spPr>
          <a:xfrm>
            <a:off x="10727581" y="5372468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2C3EB60-2C18-42C7-9C1E-D8B8DF265750}"/>
              </a:ext>
            </a:extLst>
          </p:cNvPr>
          <p:cNvSpPr/>
          <p:nvPr/>
        </p:nvSpPr>
        <p:spPr>
          <a:xfrm>
            <a:off x="747759" y="285177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372814D-3B49-426D-BF42-66A4147B54BC}"/>
              </a:ext>
            </a:extLst>
          </p:cNvPr>
          <p:cNvSpPr/>
          <p:nvPr/>
        </p:nvSpPr>
        <p:spPr>
          <a:xfrm>
            <a:off x="4676443" y="25565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C690AC-9EE3-45F6-B60C-4382D910EC5B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D38F844-CEEB-4806-A4EC-0E50EE01A414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6F9AB78-210C-407E-B8CB-4DA7A23BF8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F5FFAFD-2CC2-4C6D-9D4E-2C4832C864FD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3F7C20-DAAD-4E2B-BB56-245FB35F4B16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3078D4C-0154-4B63-BD57-A772D4C40DC3}"/>
              </a:ext>
            </a:extLst>
          </p:cNvPr>
          <p:cNvSpPr/>
          <p:nvPr/>
        </p:nvSpPr>
        <p:spPr>
          <a:xfrm>
            <a:off x="3340791" y="220554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F5F60-08EE-4893-BB4B-DA5970E9CBD9}"/>
              </a:ext>
            </a:extLst>
          </p:cNvPr>
          <p:cNvSpPr txBox="1"/>
          <p:nvPr/>
        </p:nvSpPr>
        <p:spPr>
          <a:xfrm>
            <a:off x="4878286" y="3055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전화번호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4DEA47-CDE1-4A0F-9DBD-C2A0B385F6A6}"/>
              </a:ext>
            </a:extLst>
          </p:cNvPr>
          <p:cNvSpPr/>
          <p:nvPr/>
        </p:nvSpPr>
        <p:spPr>
          <a:xfrm>
            <a:off x="4956392" y="3342680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010-3456-2222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C2A48-E3A4-41CD-9B56-27C470CBC402}"/>
              </a:ext>
            </a:extLst>
          </p:cNvPr>
          <p:cNvSpPr txBox="1"/>
          <p:nvPr/>
        </p:nvSpPr>
        <p:spPr>
          <a:xfrm>
            <a:off x="4878286" y="2385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863EB3-8EA9-48DD-8D3A-7FC9CC2C9FBC}"/>
              </a:ext>
            </a:extLst>
          </p:cNvPr>
          <p:cNvSpPr/>
          <p:nvPr/>
        </p:nvSpPr>
        <p:spPr>
          <a:xfrm>
            <a:off x="4956392" y="2672031"/>
            <a:ext cx="2574429" cy="2769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6DA0D-2463-48F0-A6D5-EFFF1DBC3635}"/>
              </a:ext>
            </a:extLst>
          </p:cNvPr>
          <p:cNvSpPr txBox="1"/>
          <p:nvPr/>
        </p:nvSpPr>
        <p:spPr>
          <a:xfrm flipH="1">
            <a:off x="4867030" y="5053990"/>
            <a:ext cx="2753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아이디와 기업코드를 제외한 </a:t>
            </a:r>
            <a:endParaRPr lang="en-US" altLang="ko-KR" sz="1100" dirty="0"/>
          </a:p>
          <a:p>
            <a:pPr algn="ctr"/>
            <a:r>
              <a:rPr lang="ko-KR" altLang="en-US" sz="1100" dirty="0"/>
              <a:t>모든 항목을 입력해주세요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CD109-F8CC-4059-9EA7-3B1880933B8A}"/>
              </a:ext>
            </a:extLst>
          </p:cNvPr>
          <p:cNvSpPr txBox="1"/>
          <p:nvPr/>
        </p:nvSpPr>
        <p:spPr>
          <a:xfrm>
            <a:off x="8561945" y="6140240"/>
            <a:ext cx="31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 정보 수정 화면으로 이동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7CB209-FFA3-4555-826A-C1E463AB7AB0}"/>
              </a:ext>
            </a:extLst>
          </p:cNvPr>
          <p:cNvSpPr txBox="1"/>
          <p:nvPr/>
        </p:nvSpPr>
        <p:spPr>
          <a:xfrm>
            <a:off x="8437888" y="2946292"/>
            <a:ext cx="364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 정보 수정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170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창고 출입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2840886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0420C1-4B53-4B62-960B-36386E80F69A}"/>
              </a:ext>
            </a:extLst>
          </p:cNvPr>
          <p:cNvSpPr>
            <a:spLocks noChangeAspect="1"/>
          </p:cNvSpPr>
          <p:nvPr/>
        </p:nvSpPr>
        <p:spPr>
          <a:xfrm>
            <a:off x="4779923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2D0502-C452-49D7-B83C-827694F62F4C}"/>
              </a:ext>
            </a:extLst>
          </p:cNvPr>
          <p:cNvSpPr/>
          <p:nvPr/>
        </p:nvSpPr>
        <p:spPr>
          <a:xfrm>
            <a:off x="4775161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105" name="1/2 액자 104">
            <a:extLst>
              <a:ext uri="{FF2B5EF4-FFF2-40B4-BE49-F238E27FC236}">
                <a16:creationId xmlns:a16="http://schemas.microsoft.com/office/drawing/2014/main" id="{053C9F46-5055-4BA5-BECE-EE24363A8DC4}"/>
              </a:ext>
            </a:extLst>
          </p:cNvPr>
          <p:cNvSpPr/>
          <p:nvPr/>
        </p:nvSpPr>
        <p:spPr>
          <a:xfrm>
            <a:off x="5288757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43BFF545-EF86-4217-BFCC-EF2D123202AD}"/>
              </a:ext>
            </a:extLst>
          </p:cNvPr>
          <p:cNvSpPr/>
          <p:nvPr/>
        </p:nvSpPr>
        <p:spPr>
          <a:xfrm rot="5400000">
            <a:off x="6927057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1/2 액자 106">
            <a:extLst>
              <a:ext uri="{FF2B5EF4-FFF2-40B4-BE49-F238E27FC236}">
                <a16:creationId xmlns:a16="http://schemas.microsoft.com/office/drawing/2014/main" id="{C50D8514-E170-4286-92BE-805161343D38}"/>
              </a:ext>
            </a:extLst>
          </p:cNvPr>
          <p:cNvSpPr/>
          <p:nvPr/>
        </p:nvSpPr>
        <p:spPr>
          <a:xfrm rot="10800000">
            <a:off x="6927057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C46B8-0144-4F5F-9699-15FD2AC83204}"/>
              </a:ext>
            </a:extLst>
          </p:cNvPr>
          <p:cNvSpPr/>
          <p:nvPr/>
        </p:nvSpPr>
        <p:spPr>
          <a:xfrm rot="16200000">
            <a:off x="5288757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4F76396-A2D2-4938-ADC6-77EE6959770C}"/>
              </a:ext>
            </a:extLst>
          </p:cNvPr>
          <p:cNvCxnSpPr>
            <a:cxnSpLocks/>
          </p:cNvCxnSpPr>
          <p:nvPr/>
        </p:nvCxnSpPr>
        <p:spPr>
          <a:xfrm>
            <a:off x="477992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QR 코드 - 위키백과, 우리 모두의 백과사전">
            <a:extLst>
              <a:ext uri="{FF2B5EF4-FFF2-40B4-BE49-F238E27FC236}">
                <a16:creationId xmlns:a16="http://schemas.microsoft.com/office/drawing/2014/main" id="{BDDB14C9-A6DD-48E5-AFD9-795B6519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57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9AA143F-4F63-455B-9CD0-0BD7E0EB6FDE}"/>
              </a:ext>
            </a:extLst>
          </p:cNvPr>
          <p:cNvSpPr txBox="1"/>
          <p:nvPr/>
        </p:nvSpPr>
        <p:spPr>
          <a:xfrm>
            <a:off x="5174063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창고 출입</a:t>
            </a: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A2109A36-3212-4979-92B2-812022C6FBEF}"/>
              </a:ext>
            </a:extLst>
          </p:cNvPr>
          <p:cNvSpPr/>
          <p:nvPr/>
        </p:nvSpPr>
        <p:spPr>
          <a:xfrm>
            <a:off x="4963862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12F6D13-4726-4CC5-973B-5A816293A0C0}"/>
              </a:ext>
            </a:extLst>
          </p:cNvPr>
          <p:cNvSpPr/>
          <p:nvPr/>
        </p:nvSpPr>
        <p:spPr>
          <a:xfrm>
            <a:off x="7529005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72D3E7-D0D1-4260-8FA8-910EA9C25305}"/>
              </a:ext>
            </a:extLst>
          </p:cNvPr>
          <p:cNvSpPr txBox="1"/>
          <p:nvPr/>
        </p:nvSpPr>
        <p:spPr>
          <a:xfrm>
            <a:off x="4116955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0D3CB0-366D-4EA4-BE6D-88455FB26A4A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86286E-E34C-43DE-9E87-60DB10A9105A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0E5806-DC1E-4E8F-B9A8-FD2B346A8149}"/>
              </a:ext>
            </a:extLst>
          </p:cNvPr>
          <p:cNvSpPr/>
          <p:nvPr/>
        </p:nvSpPr>
        <p:spPr>
          <a:xfrm>
            <a:off x="8406287" y="20831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EAC621-75F2-4FC1-B54D-C464C047FA7B}"/>
              </a:ext>
            </a:extLst>
          </p:cNvPr>
          <p:cNvSpPr/>
          <p:nvPr/>
        </p:nvSpPr>
        <p:spPr>
          <a:xfrm>
            <a:off x="8465441" y="2569800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C15FF-5D47-467B-8C70-D8AC71F8D509}"/>
              </a:ext>
            </a:extLst>
          </p:cNvPr>
          <p:cNvSpPr/>
          <p:nvPr/>
        </p:nvSpPr>
        <p:spPr>
          <a:xfrm>
            <a:off x="9029487" y="3826901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243536-4927-42A1-A7BF-33DE0D0D1C5A}"/>
              </a:ext>
            </a:extLst>
          </p:cNvPr>
          <p:cNvSpPr/>
          <p:nvPr/>
        </p:nvSpPr>
        <p:spPr>
          <a:xfrm>
            <a:off x="8465441" y="2569800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1948CB-A844-4602-9B87-5318EAB20330}"/>
              </a:ext>
            </a:extLst>
          </p:cNvPr>
          <p:cNvSpPr txBox="1"/>
          <p:nvPr/>
        </p:nvSpPr>
        <p:spPr>
          <a:xfrm>
            <a:off x="8175708" y="3302577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창고 출입이 기록되었습니다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02AF-AD2B-4F6F-A05F-41A4E66D59D3}"/>
              </a:ext>
            </a:extLst>
          </p:cNvPr>
          <p:cNvSpPr txBox="1"/>
          <p:nvPr/>
        </p:nvSpPr>
        <p:spPr>
          <a:xfrm>
            <a:off x="8166799" y="2646441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QR </a:t>
            </a:r>
            <a:r>
              <a:rPr lang="ko-KR" altLang="en-US" sz="1400" dirty="0"/>
              <a:t>촬영 성공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AFA367-D5F4-44E7-A9C7-4498E758F2C4}"/>
              </a:ext>
            </a:extLst>
          </p:cNvPr>
          <p:cNvSpPr/>
          <p:nvPr/>
        </p:nvSpPr>
        <p:spPr>
          <a:xfrm>
            <a:off x="10104626" y="4172975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3D670D-5D82-4953-AD0C-1889CAB0CD6E}"/>
              </a:ext>
            </a:extLst>
          </p:cNvPr>
          <p:cNvSpPr txBox="1"/>
          <p:nvPr/>
        </p:nvSpPr>
        <p:spPr>
          <a:xfrm>
            <a:off x="8704928" y="2081704"/>
            <a:ext cx="32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창고 출입 </a:t>
            </a:r>
            <a:r>
              <a:rPr lang="en-US" altLang="ko-KR" sz="1600" dirty="0"/>
              <a:t>QR </a:t>
            </a:r>
            <a:r>
              <a:rPr lang="ko-KR" altLang="en-US" sz="1600" dirty="0"/>
              <a:t>촬영 성공 팝업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4C37B-307B-4A72-B977-4FA052D48F05}"/>
              </a:ext>
            </a:extLst>
          </p:cNvPr>
          <p:cNvSpPr txBox="1"/>
          <p:nvPr/>
        </p:nvSpPr>
        <p:spPr>
          <a:xfrm>
            <a:off x="9402478" y="4504350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메인 화면으로 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08D3152-3FB7-4935-8032-1FD362039A48}"/>
              </a:ext>
            </a:extLst>
          </p:cNvPr>
          <p:cNvSpPr/>
          <p:nvPr/>
        </p:nvSpPr>
        <p:spPr>
          <a:xfrm>
            <a:off x="719178" y="264731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DAB2E2-A85B-4010-9E1A-AB78A2556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3000"/>
          </a:blip>
          <a:srcRect l="9816" r="30184"/>
          <a:stretch/>
        </p:blipFill>
        <p:spPr>
          <a:xfrm>
            <a:off x="8645482" y="3171555"/>
            <a:ext cx="2939732" cy="286630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13A9BE-1074-464C-8FF2-16DD39F70EB2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046B4B71-E923-4073-A3D1-BBCB6C740E46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>
            <a:extLst>
              <a:ext uri="{FF2B5EF4-FFF2-40B4-BE49-F238E27FC236}">
                <a16:creationId xmlns:a16="http://schemas.microsoft.com/office/drawing/2014/main" id="{156AA441-5659-4E98-886D-117E175ADB8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1/2 액자 53">
            <a:extLst>
              <a:ext uri="{FF2B5EF4-FFF2-40B4-BE49-F238E27FC236}">
                <a16:creationId xmlns:a16="http://schemas.microsoft.com/office/drawing/2014/main" id="{1D7FC2D7-D71B-49AC-9584-46D0EB12AF5B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29751214-7016-4DE5-896E-0DBDAC04E51B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QR 코드 - 위키백과, 우리 모두의 백과사전">
            <a:extLst>
              <a:ext uri="{FF2B5EF4-FFF2-40B4-BE49-F238E27FC236}">
                <a16:creationId xmlns:a16="http://schemas.microsoft.com/office/drawing/2014/main" id="{4C81C451-598B-4ED3-9361-1743CCD9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9D7C535-6F8C-44C2-8F1D-99CB9AF5236C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3485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8640721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D3840-6452-4877-AEE9-5A710B731013}"/>
              </a:ext>
            </a:extLst>
          </p:cNvPr>
          <p:cNvSpPr/>
          <p:nvPr/>
        </p:nvSpPr>
        <p:spPr>
          <a:xfrm>
            <a:off x="8635959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8640720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9034861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8824660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1A425B-CD5A-4194-96AA-6EBDE6B1947B}"/>
              </a:ext>
            </a:extLst>
          </p:cNvPr>
          <p:cNvSpPr/>
          <p:nvPr/>
        </p:nvSpPr>
        <p:spPr>
          <a:xfrm>
            <a:off x="11420607" y="5899749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47F33A90-93BD-4A10-9A46-BF8A32752060}"/>
              </a:ext>
            </a:extLst>
          </p:cNvPr>
          <p:cNvSpPr/>
          <p:nvPr/>
        </p:nvSpPr>
        <p:spPr>
          <a:xfrm>
            <a:off x="8958661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92291A8A-ABC5-47BF-B27F-9E2FB6C4EF51}"/>
              </a:ext>
            </a:extLst>
          </p:cNvPr>
          <p:cNvSpPr/>
          <p:nvPr/>
        </p:nvSpPr>
        <p:spPr>
          <a:xfrm rot="5400000">
            <a:off x="10975263" y="2900358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1/2 액자 61">
            <a:extLst>
              <a:ext uri="{FF2B5EF4-FFF2-40B4-BE49-F238E27FC236}">
                <a16:creationId xmlns:a16="http://schemas.microsoft.com/office/drawing/2014/main" id="{71861606-9AD2-4ADA-9DEF-BCDC18F0BB11}"/>
              </a:ext>
            </a:extLst>
          </p:cNvPr>
          <p:cNvSpPr/>
          <p:nvPr/>
        </p:nvSpPr>
        <p:spPr>
          <a:xfrm rot="10800000">
            <a:off x="10975263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C139AE96-246A-4568-A323-7CFCDEE93D67}"/>
              </a:ext>
            </a:extLst>
          </p:cNvPr>
          <p:cNvSpPr/>
          <p:nvPr/>
        </p:nvSpPr>
        <p:spPr>
          <a:xfrm rot="16200000">
            <a:off x="8958661" y="3852430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F1240F-0E21-4FC9-890A-70A905019B06}"/>
              </a:ext>
            </a:extLst>
          </p:cNvPr>
          <p:cNvSpPr txBox="1"/>
          <p:nvPr/>
        </p:nvSpPr>
        <p:spPr>
          <a:xfrm>
            <a:off x="7977753" y="2311274"/>
            <a:ext cx="42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제품명이 잘 보이도록</a:t>
            </a:r>
            <a:endParaRPr lang="en-US" altLang="ko-KR" sz="1400" dirty="0"/>
          </a:p>
          <a:p>
            <a:pPr algn="ctr"/>
            <a:r>
              <a:rPr lang="ko-KR" altLang="en-US" sz="1400" dirty="0"/>
              <a:t>라벨지를 촬영해 주세요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FEFFBD-B7BF-4EBB-A004-3A7AA3A297FC}"/>
              </a:ext>
            </a:extLst>
          </p:cNvPr>
          <p:cNvSpPr/>
          <p:nvPr/>
        </p:nvSpPr>
        <p:spPr>
          <a:xfrm>
            <a:off x="8291292" y="288415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AEB48-2A40-4DBE-A283-D2838D4B21FF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14F2EC-CBAA-4F20-BACF-1F6FCDEA3094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02803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7BC096-61F7-48DF-A776-B77B2275D2EB}"/>
              </a:ext>
            </a:extLst>
          </p:cNvPr>
          <p:cNvSpPr>
            <a:spLocks noChangeAspect="1"/>
          </p:cNvSpPr>
          <p:nvPr/>
        </p:nvSpPr>
        <p:spPr>
          <a:xfrm>
            <a:off x="4774364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C8CC200-88A9-4E76-B4E8-A1D835C34027}"/>
              </a:ext>
            </a:extLst>
          </p:cNvPr>
          <p:cNvCxnSpPr>
            <a:cxnSpLocks/>
          </p:cNvCxnSpPr>
          <p:nvPr/>
        </p:nvCxnSpPr>
        <p:spPr>
          <a:xfrm>
            <a:off x="4774363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4233FC9-DDFD-4270-894A-EF33D11E5A00}"/>
              </a:ext>
            </a:extLst>
          </p:cNvPr>
          <p:cNvSpPr/>
          <p:nvPr/>
        </p:nvSpPr>
        <p:spPr>
          <a:xfrm>
            <a:off x="4381759" y="242154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F3894E-3FFE-4FBC-A7BC-A1FC3ABFC05B}"/>
              </a:ext>
            </a:extLst>
          </p:cNvPr>
          <p:cNvSpPr txBox="1"/>
          <p:nvPr/>
        </p:nvSpPr>
        <p:spPr>
          <a:xfrm>
            <a:off x="5168504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입고 처리</a:t>
            </a:r>
          </a:p>
        </p:txBody>
      </p:sp>
      <p:sp>
        <p:nvSpPr>
          <p:cNvPr id="88" name="화살표: 왼쪽 87">
            <a:extLst>
              <a:ext uri="{FF2B5EF4-FFF2-40B4-BE49-F238E27FC236}">
                <a16:creationId xmlns:a16="http://schemas.microsoft.com/office/drawing/2014/main" id="{705D3EAB-2FE3-4606-872D-FDF7A5DB49F4}"/>
              </a:ext>
            </a:extLst>
          </p:cNvPr>
          <p:cNvSpPr/>
          <p:nvPr/>
        </p:nvSpPr>
        <p:spPr>
          <a:xfrm>
            <a:off x="4958303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72FE2E-1441-4898-A864-B3821D1B4ACE}"/>
              </a:ext>
            </a:extLst>
          </p:cNvPr>
          <p:cNvSpPr/>
          <p:nvPr/>
        </p:nvSpPr>
        <p:spPr>
          <a:xfrm>
            <a:off x="6523504" y="2119145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2326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입고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18C513-03BE-4737-843F-D0B7CDB935EE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A34BCC-D2BD-465F-89AC-69D2672915AE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60A3D5-1253-41D7-B802-78C1B49A06EA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6551BA0-A920-4C1C-B608-9AA91D57FBD4}"/>
              </a:ext>
            </a:extLst>
          </p:cNvPr>
          <p:cNvSpPr/>
          <p:nvPr/>
        </p:nvSpPr>
        <p:spPr>
          <a:xfrm>
            <a:off x="3340791" y="3415695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5AFDCD-94CA-4267-8F06-82C8F7AFC515}"/>
              </a:ext>
            </a:extLst>
          </p:cNvPr>
          <p:cNvSpPr/>
          <p:nvPr/>
        </p:nvSpPr>
        <p:spPr>
          <a:xfrm>
            <a:off x="8437888" y="92837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78EF2A-AC85-4B03-B725-37F65919667E}"/>
              </a:ext>
            </a:extLst>
          </p:cNvPr>
          <p:cNvSpPr/>
          <p:nvPr/>
        </p:nvSpPr>
        <p:spPr>
          <a:xfrm>
            <a:off x="8818526" y="2153104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F759A-221F-450C-AB53-F4F190454716}"/>
              </a:ext>
            </a:extLst>
          </p:cNvPr>
          <p:cNvSpPr/>
          <p:nvPr/>
        </p:nvSpPr>
        <p:spPr>
          <a:xfrm>
            <a:off x="8437888" y="92837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0BF561-4317-48CE-A5A7-33CF9627F204}"/>
              </a:ext>
            </a:extLst>
          </p:cNvPr>
          <p:cNvSpPr txBox="1"/>
          <p:nvPr/>
        </p:nvSpPr>
        <p:spPr>
          <a:xfrm>
            <a:off x="8139246" y="100501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입고 처리 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1B2240-0050-451D-969B-581BA0958CF0}"/>
              </a:ext>
            </a:extLst>
          </p:cNvPr>
          <p:cNvSpPr txBox="1"/>
          <p:nvPr/>
        </p:nvSpPr>
        <p:spPr>
          <a:xfrm>
            <a:off x="8756930" y="371679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확인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CF22BB-C6A7-4577-B0C8-E3BC2C1CC8CB}"/>
              </a:ext>
            </a:extLst>
          </p:cNvPr>
          <p:cNvSpPr/>
          <p:nvPr/>
        </p:nvSpPr>
        <p:spPr>
          <a:xfrm>
            <a:off x="8448774" y="372099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FB74C8-02A1-45D0-A369-1C32EA9CA547}"/>
              </a:ext>
            </a:extLst>
          </p:cNvPr>
          <p:cNvSpPr txBox="1"/>
          <p:nvPr/>
        </p:nvSpPr>
        <p:spPr>
          <a:xfrm>
            <a:off x="7920459" y="2793234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화면으로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812E6A-9BC0-4AED-97D2-D9E0910BC6AF}"/>
              </a:ext>
            </a:extLst>
          </p:cNvPr>
          <p:cNvSpPr/>
          <p:nvPr/>
        </p:nvSpPr>
        <p:spPr>
          <a:xfrm>
            <a:off x="4976681" y="1921563"/>
            <a:ext cx="2574429" cy="39204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902667-4C42-4FB4-9037-FFF83293E1F9}"/>
              </a:ext>
            </a:extLst>
          </p:cNvPr>
          <p:cNvSpPr txBox="1"/>
          <p:nvPr/>
        </p:nvSpPr>
        <p:spPr>
          <a:xfrm>
            <a:off x="5759182" y="12442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창고 위치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752035-4641-449A-8C9C-4E0BB2106789}"/>
              </a:ext>
            </a:extLst>
          </p:cNvPr>
          <p:cNvSpPr txBox="1"/>
          <p:nvPr/>
        </p:nvSpPr>
        <p:spPr>
          <a:xfrm>
            <a:off x="8148156" y="1528224"/>
            <a:ext cx="351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1-A </a:t>
            </a:r>
            <a:r>
              <a:rPr lang="ko-KR" altLang="en-US" sz="1200" dirty="0"/>
              <a:t>입고 처리</a:t>
            </a:r>
            <a:endParaRPr lang="en-US" altLang="ko-KR" sz="1200" dirty="0"/>
          </a:p>
          <a:p>
            <a:pPr algn="ctr"/>
            <a:r>
              <a:rPr lang="ko-KR" altLang="en-US" sz="1200" dirty="0"/>
              <a:t>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80258C-91B1-4785-9813-8AD6CF914045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AF2D07-AE37-48F1-A814-D05D79A59460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1EB465-C575-4399-8965-861C7596F1DD}"/>
              </a:ext>
            </a:extLst>
          </p:cNvPr>
          <p:cNvCxnSpPr/>
          <p:nvPr/>
        </p:nvCxnSpPr>
        <p:spPr>
          <a:xfrm>
            <a:off x="4975670" y="2578977"/>
            <a:ext cx="256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2251E-FDB9-4745-8444-DC151D62E05B}"/>
              </a:ext>
            </a:extLst>
          </p:cNvPr>
          <p:cNvSpPr txBox="1"/>
          <p:nvPr/>
        </p:nvSpPr>
        <p:spPr>
          <a:xfrm flipH="1">
            <a:off x="5905130" y="2067266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1-A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4D7C95-2B60-4A8B-A828-EF6335C51FF4}"/>
              </a:ext>
            </a:extLst>
          </p:cNvPr>
          <p:cNvCxnSpPr/>
          <p:nvPr/>
        </p:nvCxnSpPr>
        <p:spPr>
          <a:xfrm>
            <a:off x="4985967" y="3235837"/>
            <a:ext cx="256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B6C235-C8FF-4BFB-AB4B-384786F53604}"/>
              </a:ext>
            </a:extLst>
          </p:cNvPr>
          <p:cNvCxnSpPr/>
          <p:nvPr/>
        </p:nvCxnSpPr>
        <p:spPr>
          <a:xfrm>
            <a:off x="4985967" y="3865383"/>
            <a:ext cx="256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946DE0C-0135-43FD-B02D-2A90B3BCEED6}"/>
              </a:ext>
            </a:extLst>
          </p:cNvPr>
          <p:cNvCxnSpPr/>
          <p:nvPr/>
        </p:nvCxnSpPr>
        <p:spPr>
          <a:xfrm>
            <a:off x="4975670" y="4557714"/>
            <a:ext cx="256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B047F8-0213-4804-8595-09EE603C3FFB}"/>
              </a:ext>
            </a:extLst>
          </p:cNvPr>
          <p:cNvSpPr txBox="1"/>
          <p:nvPr/>
        </p:nvSpPr>
        <p:spPr>
          <a:xfrm flipH="1">
            <a:off x="5930697" y="2753541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C12D06-C4F0-48C5-B59A-733BA82A79A1}"/>
              </a:ext>
            </a:extLst>
          </p:cNvPr>
          <p:cNvSpPr txBox="1"/>
          <p:nvPr/>
        </p:nvSpPr>
        <p:spPr>
          <a:xfrm flipH="1">
            <a:off x="5930698" y="3380819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2-B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1178A-7FB7-42A3-9637-A992DC664C2C}"/>
              </a:ext>
            </a:extLst>
          </p:cNvPr>
          <p:cNvSpPr txBox="1"/>
          <p:nvPr/>
        </p:nvSpPr>
        <p:spPr>
          <a:xfrm flipH="1">
            <a:off x="5933308" y="4012500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3-A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FE7DD07-00B5-4466-9215-12ACD1A168E9}"/>
              </a:ext>
            </a:extLst>
          </p:cNvPr>
          <p:cNvCxnSpPr/>
          <p:nvPr/>
        </p:nvCxnSpPr>
        <p:spPr>
          <a:xfrm>
            <a:off x="4986958" y="5192998"/>
            <a:ext cx="256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30B580-7744-453A-B33F-278B06F9FC62}"/>
              </a:ext>
            </a:extLst>
          </p:cNvPr>
          <p:cNvSpPr txBox="1"/>
          <p:nvPr/>
        </p:nvSpPr>
        <p:spPr>
          <a:xfrm flipH="1">
            <a:off x="5933309" y="4713081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3-B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3DCA21-C79B-4D5B-8F16-84C6E18A8B64}"/>
              </a:ext>
            </a:extLst>
          </p:cNvPr>
          <p:cNvSpPr txBox="1"/>
          <p:nvPr/>
        </p:nvSpPr>
        <p:spPr>
          <a:xfrm flipH="1">
            <a:off x="5927407" y="5332853"/>
            <a:ext cx="138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3-C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B68F5DD-7505-4939-B6CB-86F2027425F2}"/>
              </a:ext>
            </a:extLst>
          </p:cNvPr>
          <p:cNvSpPr/>
          <p:nvPr/>
        </p:nvSpPr>
        <p:spPr>
          <a:xfrm>
            <a:off x="10001619" y="2153104"/>
            <a:ext cx="1015853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F2F68E-50A3-476B-8BCE-11BE33B480E5}"/>
              </a:ext>
            </a:extLst>
          </p:cNvPr>
          <p:cNvSpPr/>
          <p:nvPr/>
        </p:nvSpPr>
        <p:spPr>
          <a:xfrm>
            <a:off x="8618817" y="2407542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89D9A0-CEA7-4412-B039-FC131E7AC745}"/>
              </a:ext>
            </a:extLst>
          </p:cNvPr>
          <p:cNvSpPr/>
          <p:nvPr/>
        </p:nvSpPr>
        <p:spPr>
          <a:xfrm>
            <a:off x="8492115" y="4273688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ED30E9-8BE4-4660-BFA1-C04B5F10536D}"/>
              </a:ext>
            </a:extLst>
          </p:cNvPr>
          <p:cNvSpPr/>
          <p:nvPr/>
        </p:nvSpPr>
        <p:spPr>
          <a:xfrm>
            <a:off x="8492115" y="4273688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984FAE-9401-4CFA-A152-D3E641FE2C65}"/>
              </a:ext>
            </a:extLst>
          </p:cNvPr>
          <p:cNvSpPr txBox="1"/>
          <p:nvPr/>
        </p:nvSpPr>
        <p:spPr>
          <a:xfrm>
            <a:off x="8193473" y="4350329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입고 처리 완료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131064-547E-46E5-8296-B7CD2AC3DB1D}"/>
              </a:ext>
            </a:extLst>
          </p:cNvPr>
          <p:cNvSpPr txBox="1"/>
          <p:nvPr/>
        </p:nvSpPr>
        <p:spPr>
          <a:xfrm>
            <a:off x="8811157" y="3716989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완료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EBF5B01-C50A-470A-8CD8-A6DCC3F8A208}"/>
              </a:ext>
            </a:extLst>
          </p:cNvPr>
          <p:cNvSpPr/>
          <p:nvPr/>
        </p:nvSpPr>
        <p:spPr>
          <a:xfrm>
            <a:off x="8503001" y="3717409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409623-58A7-43A1-B5D3-8B5BD77DC959}"/>
              </a:ext>
            </a:extLst>
          </p:cNvPr>
          <p:cNvSpPr txBox="1"/>
          <p:nvPr/>
        </p:nvSpPr>
        <p:spPr>
          <a:xfrm>
            <a:off x="8863111" y="6184525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입고 처리 화면으로 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8A58A8-1DDC-4DD2-B497-F3CCC92616E2}"/>
              </a:ext>
            </a:extLst>
          </p:cNvPr>
          <p:cNvSpPr txBox="1"/>
          <p:nvPr/>
        </p:nvSpPr>
        <p:spPr>
          <a:xfrm>
            <a:off x="8202382" y="4984536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입고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A11452-2503-4311-8F78-D7B68BB7C2BD}"/>
              </a:ext>
            </a:extLst>
          </p:cNvPr>
          <p:cNvSpPr/>
          <p:nvPr/>
        </p:nvSpPr>
        <p:spPr>
          <a:xfrm>
            <a:off x="8724999" y="5635244"/>
            <a:ext cx="276225" cy="2762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8E84173-9907-4EE1-A573-48787268FF73}"/>
              </a:ext>
            </a:extLst>
          </p:cNvPr>
          <p:cNvSpPr/>
          <p:nvPr/>
        </p:nvSpPr>
        <p:spPr>
          <a:xfrm>
            <a:off x="10934294" y="2413180"/>
            <a:ext cx="276225" cy="276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0BDDA88-1EE3-40D0-9D60-36134469ACE3}"/>
              </a:ext>
            </a:extLst>
          </p:cNvPr>
          <p:cNvSpPr/>
          <p:nvPr/>
        </p:nvSpPr>
        <p:spPr>
          <a:xfrm>
            <a:off x="9056159" y="5454303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7534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6DE037-8387-430B-9950-8887586101CB}"/>
              </a:ext>
            </a:extLst>
          </p:cNvPr>
          <p:cNvSpPr>
            <a:spLocks noChangeAspect="1"/>
          </p:cNvSpPr>
          <p:nvPr/>
        </p:nvSpPr>
        <p:spPr>
          <a:xfrm>
            <a:off x="915492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D8E8E8-3034-4306-8652-E622F3BB4B33}"/>
              </a:ext>
            </a:extLst>
          </p:cNvPr>
          <p:cNvCxnSpPr>
            <a:cxnSpLocks/>
          </p:cNvCxnSpPr>
          <p:nvPr/>
        </p:nvCxnSpPr>
        <p:spPr>
          <a:xfrm>
            <a:off x="915492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616661-7AAA-4514-94C9-F99CB09802AA}"/>
              </a:ext>
            </a:extLst>
          </p:cNvPr>
          <p:cNvSpPr txBox="1"/>
          <p:nvPr/>
        </p:nvSpPr>
        <p:spPr>
          <a:xfrm>
            <a:off x="1648845" y="519113"/>
            <a:ext cx="143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S-CHEMI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1545D2-BD27-442A-BD24-81E136191CE7}"/>
              </a:ext>
            </a:extLst>
          </p:cNvPr>
          <p:cNvSpPr txBox="1"/>
          <p:nvPr/>
        </p:nvSpPr>
        <p:spPr>
          <a:xfrm>
            <a:off x="0" y="664574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&lt;</a:t>
            </a:r>
            <a:r>
              <a:rPr lang="ko-KR" altLang="en-US" sz="900" dirty="0"/>
              <a:t>출고 시 </a:t>
            </a:r>
            <a:r>
              <a:rPr lang="en-US" altLang="ko-KR" sz="900" dirty="0"/>
              <a:t>QR</a:t>
            </a:r>
            <a:r>
              <a:rPr lang="ko-KR" altLang="en-US" sz="900" dirty="0"/>
              <a:t>코드 촬영 화면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BC00CC-160F-4E26-8CBC-2CF251BD153C}"/>
              </a:ext>
            </a:extLst>
          </p:cNvPr>
          <p:cNvSpPr>
            <a:spLocks noChangeAspect="1"/>
          </p:cNvSpPr>
          <p:nvPr/>
        </p:nvSpPr>
        <p:spPr>
          <a:xfrm>
            <a:off x="4783299" y="407610"/>
            <a:ext cx="2939731" cy="604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EA9BCA-FB7D-4BF3-B14E-69DA7F90E055}"/>
              </a:ext>
            </a:extLst>
          </p:cNvPr>
          <p:cNvCxnSpPr>
            <a:cxnSpLocks/>
          </p:cNvCxnSpPr>
          <p:nvPr/>
        </p:nvCxnSpPr>
        <p:spPr>
          <a:xfrm>
            <a:off x="4783298" y="933450"/>
            <a:ext cx="293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FBA195-8E62-478C-B589-1B5CEEF82061}"/>
              </a:ext>
            </a:extLst>
          </p:cNvPr>
          <p:cNvSpPr txBox="1"/>
          <p:nvPr/>
        </p:nvSpPr>
        <p:spPr>
          <a:xfrm>
            <a:off x="5177439" y="501864"/>
            <a:ext cx="21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출고 처리</a:t>
            </a:r>
          </a:p>
        </p:txBody>
      </p: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B0DACF5B-0068-4C12-A459-F1C4C9BD4617}"/>
              </a:ext>
            </a:extLst>
          </p:cNvPr>
          <p:cNvSpPr/>
          <p:nvPr/>
        </p:nvSpPr>
        <p:spPr>
          <a:xfrm>
            <a:off x="4967238" y="600014"/>
            <a:ext cx="241578" cy="125456"/>
          </a:xfrm>
          <a:prstGeom prst="leftArrow">
            <a:avLst>
              <a:gd name="adj1" fmla="val 18585"/>
              <a:gd name="adj2" fmla="val 63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10DFAF-1411-4C59-BE4E-078A0E3ED938}"/>
              </a:ext>
            </a:extLst>
          </p:cNvPr>
          <p:cNvSpPr/>
          <p:nvPr/>
        </p:nvSpPr>
        <p:spPr>
          <a:xfrm>
            <a:off x="8437888" y="2696857"/>
            <a:ext cx="2939731" cy="1778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75B9593-0764-4F22-8B9F-E270DAC759C5}"/>
              </a:ext>
            </a:extLst>
          </p:cNvPr>
          <p:cNvSpPr/>
          <p:nvPr/>
        </p:nvSpPr>
        <p:spPr>
          <a:xfrm>
            <a:off x="9001934" y="3953958"/>
            <a:ext cx="1811637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C976CE-08A2-4F42-A0F2-076B294A14F3}"/>
              </a:ext>
            </a:extLst>
          </p:cNvPr>
          <p:cNvSpPr/>
          <p:nvPr/>
        </p:nvSpPr>
        <p:spPr>
          <a:xfrm>
            <a:off x="8437888" y="2696857"/>
            <a:ext cx="2939731" cy="41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78148F-1C73-4B62-AC80-4E9EF7812855}"/>
              </a:ext>
            </a:extLst>
          </p:cNvPr>
          <p:cNvSpPr txBox="1"/>
          <p:nvPr/>
        </p:nvSpPr>
        <p:spPr>
          <a:xfrm>
            <a:off x="8148155" y="3407705"/>
            <a:ext cx="351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출고 처리가 완료되었습니다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F6D937-2452-4AC1-A1B4-583DC4BB03D0}"/>
              </a:ext>
            </a:extLst>
          </p:cNvPr>
          <p:cNvSpPr txBox="1"/>
          <p:nvPr/>
        </p:nvSpPr>
        <p:spPr>
          <a:xfrm>
            <a:off x="8139246" y="2773498"/>
            <a:ext cx="351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출고 처리 성공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C6C3F6-5451-4289-B4E0-4AF68B06C358}"/>
              </a:ext>
            </a:extLst>
          </p:cNvPr>
          <p:cNvSpPr txBox="1"/>
          <p:nvPr/>
        </p:nvSpPr>
        <p:spPr>
          <a:xfrm>
            <a:off x="8756930" y="2140158"/>
            <a:ext cx="224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출고 처리 성공 팝업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6F5DA0-45D6-42D6-B362-CB381E220CEA}"/>
              </a:ext>
            </a:extLst>
          </p:cNvPr>
          <p:cNvSpPr/>
          <p:nvPr/>
        </p:nvSpPr>
        <p:spPr>
          <a:xfrm>
            <a:off x="8448774" y="2140578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73DA711-436F-444C-AB93-6099C92FA4A9}"/>
              </a:ext>
            </a:extLst>
          </p:cNvPr>
          <p:cNvSpPr/>
          <p:nvPr/>
        </p:nvSpPr>
        <p:spPr>
          <a:xfrm>
            <a:off x="10017787" y="4274919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207235-C7F5-4E41-8EFD-5DB8E97BFA6E}"/>
              </a:ext>
            </a:extLst>
          </p:cNvPr>
          <p:cNvSpPr txBox="1"/>
          <p:nvPr/>
        </p:nvSpPr>
        <p:spPr>
          <a:xfrm>
            <a:off x="9703602" y="4651449"/>
            <a:ext cx="258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QR </a:t>
            </a:r>
            <a:r>
              <a:rPr lang="ko-KR" altLang="en-US" sz="1600" dirty="0"/>
              <a:t>촬영 화면으로 이동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EE48A67-6053-460C-A523-C4AD94395CAC}"/>
              </a:ext>
            </a:extLst>
          </p:cNvPr>
          <p:cNvSpPr/>
          <p:nvPr/>
        </p:nvSpPr>
        <p:spPr>
          <a:xfrm>
            <a:off x="4381759" y="264731"/>
            <a:ext cx="276225" cy="2762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012E53-416F-49B6-AB78-E4A09FEE1EFA}"/>
              </a:ext>
            </a:extLst>
          </p:cNvPr>
          <p:cNvSpPr/>
          <p:nvPr/>
        </p:nvSpPr>
        <p:spPr>
          <a:xfrm>
            <a:off x="4769602" y="6025393"/>
            <a:ext cx="2939730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촬영</a:t>
            </a:r>
          </a:p>
        </p:txBody>
      </p:sp>
      <p:sp>
        <p:nvSpPr>
          <p:cNvPr id="91" name="1/2 액자 90">
            <a:extLst>
              <a:ext uri="{FF2B5EF4-FFF2-40B4-BE49-F238E27FC236}">
                <a16:creationId xmlns:a16="http://schemas.microsoft.com/office/drawing/2014/main" id="{CF392855-C33C-4C0A-9BE0-548A78CB84BA}"/>
              </a:ext>
            </a:extLst>
          </p:cNvPr>
          <p:cNvSpPr/>
          <p:nvPr/>
        </p:nvSpPr>
        <p:spPr>
          <a:xfrm>
            <a:off x="52831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1/2 액자 91">
            <a:extLst>
              <a:ext uri="{FF2B5EF4-FFF2-40B4-BE49-F238E27FC236}">
                <a16:creationId xmlns:a16="http://schemas.microsoft.com/office/drawing/2014/main" id="{39B2B8EB-9D52-4E49-9FFB-603FB66C8BC0}"/>
              </a:ext>
            </a:extLst>
          </p:cNvPr>
          <p:cNvSpPr/>
          <p:nvPr/>
        </p:nvSpPr>
        <p:spPr>
          <a:xfrm rot="5400000">
            <a:off x="6921498" y="255228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1/2 액자 92">
            <a:extLst>
              <a:ext uri="{FF2B5EF4-FFF2-40B4-BE49-F238E27FC236}">
                <a16:creationId xmlns:a16="http://schemas.microsoft.com/office/drawing/2014/main" id="{5DBE4311-8A47-46C6-8A6F-9EDACE7BB545}"/>
              </a:ext>
            </a:extLst>
          </p:cNvPr>
          <p:cNvSpPr/>
          <p:nvPr/>
        </p:nvSpPr>
        <p:spPr>
          <a:xfrm rot="10800000">
            <a:off x="69214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1/2 액자 93">
            <a:extLst>
              <a:ext uri="{FF2B5EF4-FFF2-40B4-BE49-F238E27FC236}">
                <a16:creationId xmlns:a16="http://schemas.microsoft.com/office/drawing/2014/main" id="{D40F1DF5-EB5D-44A8-A8DF-47C4D27B8DDA}"/>
              </a:ext>
            </a:extLst>
          </p:cNvPr>
          <p:cNvSpPr/>
          <p:nvPr/>
        </p:nvSpPr>
        <p:spPr>
          <a:xfrm rot="16200000">
            <a:off x="5283198" y="4240424"/>
            <a:ext cx="266700" cy="266700"/>
          </a:xfrm>
          <a:prstGeom prst="halfFrame">
            <a:avLst>
              <a:gd name="adj1" fmla="val 22500"/>
              <a:gd name="adj2" fmla="val 2166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5" name="Picture 2" descr="QR 코드 - 위키백과, 우리 모두의 백과사전">
            <a:extLst>
              <a:ext uri="{FF2B5EF4-FFF2-40B4-BE49-F238E27FC236}">
                <a16:creationId xmlns:a16="http://schemas.microsoft.com/office/drawing/2014/main" id="{A32CDDD1-BF69-4D4C-8421-1565AB6B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73" y="2552284"/>
            <a:ext cx="1958060" cy="19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B91458B-67CD-4E7B-B9AD-2750C3D052BD}"/>
              </a:ext>
            </a:extLst>
          </p:cNvPr>
          <p:cNvSpPr txBox="1"/>
          <p:nvPr/>
        </p:nvSpPr>
        <p:spPr>
          <a:xfrm>
            <a:off x="4120781" y="2168723"/>
            <a:ext cx="42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카메라 초점을 맞춰 주세요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9BF4D13-C00F-4E80-8CAF-57149C59D296}"/>
              </a:ext>
            </a:extLst>
          </p:cNvPr>
          <p:cNvSpPr/>
          <p:nvPr/>
        </p:nvSpPr>
        <p:spPr>
          <a:xfrm>
            <a:off x="7523446" y="5852316"/>
            <a:ext cx="276225" cy="276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F753E0-FA41-41F4-B792-75D8F723F620}"/>
              </a:ext>
            </a:extLst>
          </p:cNvPr>
          <p:cNvSpPr/>
          <p:nvPr/>
        </p:nvSpPr>
        <p:spPr>
          <a:xfrm>
            <a:off x="1284421" y="3465105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입고 처리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8EFE1B8-AD5E-4A2B-A4E1-14AE8782106B}"/>
              </a:ext>
            </a:extLst>
          </p:cNvPr>
          <p:cNvSpPr/>
          <p:nvPr/>
        </p:nvSpPr>
        <p:spPr>
          <a:xfrm>
            <a:off x="1284421" y="4037790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출고 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01B35-CF4B-4AAC-80B2-59B71BB4B213}"/>
              </a:ext>
            </a:extLst>
          </p:cNvPr>
          <p:cNvSpPr/>
          <p:nvPr/>
        </p:nvSpPr>
        <p:spPr>
          <a:xfrm>
            <a:off x="1284421" y="2924261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창고 출입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9AD36B7-60EB-4873-88CB-C5C583DF84FB}"/>
              </a:ext>
            </a:extLst>
          </p:cNvPr>
          <p:cNvSpPr/>
          <p:nvPr/>
        </p:nvSpPr>
        <p:spPr>
          <a:xfrm>
            <a:off x="3340791" y="3953958"/>
            <a:ext cx="276225" cy="276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B10F1B-C416-4FFB-A6C0-254607AC16D4}"/>
              </a:ext>
            </a:extLst>
          </p:cNvPr>
          <p:cNvSpPr/>
          <p:nvPr/>
        </p:nvSpPr>
        <p:spPr>
          <a:xfrm>
            <a:off x="1284421" y="236145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회원 정보 수정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AF463D-B777-4D64-8052-60E37C54898F}"/>
              </a:ext>
            </a:extLst>
          </p:cNvPr>
          <p:cNvSpPr/>
          <p:nvPr/>
        </p:nvSpPr>
        <p:spPr>
          <a:xfrm>
            <a:off x="1284421" y="4621842"/>
            <a:ext cx="2209981" cy="4166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957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519</Words>
  <Application>Microsoft Office PowerPoint</Application>
  <PresentationFormat>와이드스크린</PresentationFormat>
  <Paragraphs>265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김주영</dc:creator>
  <cp:lastModifiedBy>김주영</cp:lastModifiedBy>
  <cp:revision>73</cp:revision>
  <dcterms:created xsi:type="dcterms:W3CDTF">2021-03-18T05:21:38Z</dcterms:created>
  <dcterms:modified xsi:type="dcterms:W3CDTF">2021-04-03T04:53:59Z</dcterms:modified>
</cp:coreProperties>
</file>