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57" r:id="rId5"/>
    <p:sldId id="260" r:id="rId6"/>
    <p:sldId id="268" r:id="rId7"/>
    <p:sldId id="267"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8261D-C2D6-4FB9-9FA1-3ACB9C8CCA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F57F58-B6DE-4A60-ADE0-5FA3303A8671}">
      <dgm:prSet/>
      <dgm:spPr/>
      <dgm:t>
        <a:bodyPr/>
        <a:lstStyle/>
        <a:p>
          <a:pPr>
            <a:defRPr cap="all"/>
          </a:pPr>
          <a:r>
            <a:rPr lang="es-ES"/>
            <a:t>Facilitar la vista de los resultados de los partidos del torneo.</a:t>
          </a:r>
          <a:endParaRPr lang="en-US"/>
        </a:p>
      </dgm:t>
    </dgm:pt>
    <dgm:pt modelId="{7AF9A11B-DE57-48AF-B3D1-26371AE985B7}" type="parTrans" cxnId="{CD82F08C-5A58-45AC-9284-F8C54579E020}">
      <dgm:prSet/>
      <dgm:spPr/>
      <dgm:t>
        <a:bodyPr/>
        <a:lstStyle/>
        <a:p>
          <a:endParaRPr lang="en-US"/>
        </a:p>
      </dgm:t>
    </dgm:pt>
    <dgm:pt modelId="{291F26CA-C614-4D60-8B96-A2482AD02B57}" type="sibTrans" cxnId="{CD82F08C-5A58-45AC-9284-F8C54579E020}">
      <dgm:prSet/>
      <dgm:spPr/>
      <dgm:t>
        <a:bodyPr/>
        <a:lstStyle/>
        <a:p>
          <a:endParaRPr lang="en-US"/>
        </a:p>
      </dgm:t>
    </dgm:pt>
    <dgm:pt modelId="{64C7B528-85B5-4E9F-A4B8-0EC6800BD976}">
      <dgm:prSet/>
      <dgm:spPr/>
      <dgm:t>
        <a:bodyPr/>
        <a:lstStyle/>
        <a:p>
          <a:pPr>
            <a:defRPr cap="all"/>
          </a:pPr>
          <a:r>
            <a:rPr lang="es-ES"/>
            <a:t>Facilitar la vista de la clasificación de los partidos del torneo.</a:t>
          </a:r>
          <a:endParaRPr lang="en-US"/>
        </a:p>
      </dgm:t>
    </dgm:pt>
    <dgm:pt modelId="{1D5C54FC-1C4A-48D3-94EC-910535046B38}" type="parTrans" cxnId="{DE63D757-BF8B-42C6-A855-1389EC14146E}">
      <dgm:prSet/>
      <dgm:spPr/>
      <dgm:t>
        <a:bodyPr/>
        <a:lstStyle/>
        <a:p>
          <a:endParaRPr lang="en-US"/>
        </a:p>
      </dgm:t>
    </dgm:pt>
    <dgm:pt modelId="{01748DCD-7062-4095-8862-06681EC65E6B}" type="sibTrans" cxnId="{DE63D757-BF8B-42C6-A855-1389EC14146E}">
      <dgm:prSet/>
      <dgm:spPr/>
      <dgm:t>
        <a:bodyPr/>
        <a:lstStyle/>
        <a:p>
          <a:endParaRPr lang="en-US"/>
        </a:p>
      </dgm:t>
    </dgm:pt>
    <dgm:pt modelId="{70F74152-1994-4284-9D19-36C46E261DD4}">
      <dgm:prSet/>
      <dgm:spPr/>
      <dgm:t>
        <a:bodyPr/>
        <a:lstStyle/>
        <a:p>
          <a:pPr>
            <a:defRPr cap="all"/>
          </a:pPr>
          <a:r>
            <a:rPr lang="es-ES"/>
            <a:t>Facilitar la inscripción de equipos al torneo.</a:t>
          </a:r>
          <a:endParaRPr lang="en-US"/>
        </a:p>
      </dgm:t>
    </dgm:pt>
    <dgm:pt modelId="{F6833800-7A99-4E2B-A0BF-072876D35B17}" type="parTrans" cxnId="{985036D1-3F88-4331-8D73-C064290AD522}">
      <dgm:prSet/>
      <dgm:spPr/>
      <dgm:t>
        <a:bodyPr/>
        <a:lstStyle/>
        <a:p>
          <a:endParaRPr lang="en-US"/>
        </a:p>
      </dgm:t>
    </dgm:pt>
    <dgm:pt modelId="{8E6858F6-E271-4490-8CD6-FAE25DDDF28F}" type="sibTrans" cxnId="{985036D1-3F88-4331-8D73-C064290AD522}">
      <dgm:prSet/>
      <dgm:spPr/>
      <dgm:t>
        <a:bodyPr/>
        <a:lstStyle/>
        <a:p>
          <a:endParaRPr lang="en-US"/>
        </a:p>
      </dgm:t>
    </dgm:pt>
    <dgm:pt modelId="{AB810D95-C2A9-40DD-8B8D-C199D97B7053}">
      <dgm:prSet/>
      <dgm:spPr/>
      <dgm:t>
        <a:bodyPr/>
        <a:lstStyle/>
        <a:p>
          <a:pPr>
            <a:defRPr cap="all"/>
          </a:pPr>
          <a:r>
            <a:rPr lang="es-ES"/>
            <a:t>Poder llegar a más gente del mundo del hockey.</a:t>
          </a:r>
          <a:endParaRPr lang="en-US"/>
        </a:p>
      </dgm:t>
    </dgm:pt>
    <dgm:pt modelId="{5173DC2D-E4B5-4E75-90C3-2340281A7BEC}" type="parTrans" cxnId="{9DDF6AD0-0365-4757-8EA7-47D2B757F403}">
      <dgm:prSet/>
      <dgm:spPr/>
      <dgm:t>
        <a:bodyPr/>
        <a:lstStyle/>
        <a:p>
          <a:endParaRPr lang="en-US"/>
        </a:p>
      </dgm:t>
    </dgm:pt>
    <dgm:pt modelId="{5833F16D-1E54-47F8-A998-69898C069A61}" type="sibTrans" cxnId="{9DDF6AD0-0365-4757-8EA7-47D2B757F403}">
      <dgm:prSet/>
      <dgm:spPr/>
      <dgm:t>
        <a:bodyPr/>
        <a:lstStyle/>
        <a:p>
          <a:endParaRPr lang="en-US"/>
        </a:p>
      </dgm:t>
    </dgm:pt>
    <dgm:pt modelId="{348C9778-E193-41DA-A520-A9CC019FEE1A}" type="pres">
      <dgm:prSet presAssocID="{97F8261D-C2D6-4FB9-9FA1-3ACB9C8CCA1F}" presName="root" presStyleCnt="0">
        <dgm:presLayoutVars>
          <dgm:dir/>
          <dgm:resizeHandles val="exact"/>
        </dgm:presLayoutVars>
      </dgm:prSet>
      <dgm:spPr/>
    </dgm:pt>
    <dgm:pt modelId="{9E758F26-81BF-41F7-B9E0-CE0B8B612F10}" type="pres">
      <dgm:prSet presAssocID="{E1F57F58-B6DE-4A60-ADE0-5FA3303A8671}" presName="compNode" presStyleCnt="0"/>
      <dgm:spPr/>
    </dgm:pt>
    <dgm:pt modelId="{16FE6CBD-062C-408D-94F8-A954EA008718}" type="pres">
      <dgm:prSet presAssocID="{E1F57F58-B6DE-4A60-ADE0-5FA3303A8671}" presName="iconBgRect" presStyleLbl="bgShp" presStyleIdx="0" presStyleCnt="4"/>
      <dgm:spPr/>
    </dgm:pt>
    <dgm:pt modelId="{2863B20D-ED9C-4F2E-B0A0-DCC699B098DA}" type="pres">
      <dgm:prSet presAssocID="{E1F57F58-B6DE-4A60-ADE0-5FA3303A86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tennis"/>
        </a:ext>
      </dgm:extLst>
    </dgm:pt>
    <dgm:pt modelId="{A3177AFC-0A87-4791-992F-7564E38E8A1C}" type="pres">
      <dgm:prSet presAssocID="{E1F57F58-B6DE-4A60-ADE0-5FA3303A8671}" presName="spaceRect" presStyleCnt="0"/>
      <dgm:spPr/>
    </dgm:pt>
    <dgm:pt modelId="{C6CCF818-C4E1-4303-90F5-7E192C927225}" type="pres">
      <dgm:prSet presAssocID="{E1F57F58-B6DE-4A60-ADE0-5FA3303A8671}" presName="textRect" presStyleLbl="revTx" presStyleIdx="0" presStyleCnt="4">
        <dgm:presLayoutVars>
          <dgm:chMax val="1"/>
          <dgm:chPref val="1"/>
        </dgm:presLayoutVars>
      </dgm:prSet>
      <dgm:spPr/>
    </dgm:pt>
    <dgm:pt modelId="{50912C02-AAF1-429B-93A1-7C442D913441}" type="pres">
      <dgm:prSet presAssocID="{291F26CA-C614-4D60-8B96-A2482AD02B57}" presName="sibTrans" presStyleCnt="0"/>
      <dgm:spPr/>
    </dgm:pt>
    <dgm:pt modelId="{668A8674-0416-4A8D-B86F-A50C56E663A8}" type="pres">
      <dgm:prSet presAssocID="{64C7B528-85B5-4E9F-A4B8-0EC6800BD976}" presName="compNode" presStyleCnt="0"/>
      <dgm:spPr/>
    </dgm:pt>
    <dgm:pt modelId="{7C795601-33AF-42A4-85C3-34600A7FC82F}" type="pres">
      <dgm:prSet presAssocID="{64C7B528-85B5-4E9F-A4B8-0EC6800BD976}" presName="iconBgRect" presStyleLbl="bgShp" presStyleIdx="1" presStyleCnt="4"/>
      <dgm:spPr/>
    </dgm:pt>
    <dgm:pt modelId="{361ED109-89D0-4416-81E2-661A164A1403}" type="pres">
      <dgm:prSet presAssocID="{64C7B528-85B5-4E9F-A4B8-0EC6800BD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eo"/>
        </a:ext>
      </dgm:extLst>
    </dgm:pt>
    <dgm:pt modelId="{659E0F5E-F91E-460E-A2F5-6D00C7ED54F8}" type="pres">
      <dgm:prSet presAssocID="{64C7B528-85B5-4E9F-A4B8-0EC6800BD976}" presName="spaceRect" presStyleCnt="0"/>
      <dgm:spPr/>
    </dgm:pt>
    <dgm:pt modelId="{345893ED-0E9A-4A6F-9444-0B2DBED765EA}" type="pres">
      <dgm:prSet presAssocID="{64C7B528-85B5-4E9F-A4B8-0EC6800BD976}" presName="textRect" presStyleLbl="revTx" presStyleIdx="1" presStyleCnt="4">
        <dgm:presLayoutVars>
          <dgm:chMax val="1"/>
          <dgm:chPref val="1"/>
        </dgm:presLayoutVars>
      </dgm:prSet>
      <dgm:spPr/>
    </dgm:pt>
    <dgm:pt modelId="{675E877A-C3E9-4F0E-907E-096413E4EF25}" type="pres">
      <dgm:prSet presAssocID="{01748DCD-7062-4095-8862-06681EC65E6B}" presName="sibTrans" presStyleCnt="0"/>
      <dgm:spPr/>
    </dgm:pt>
    <dgm:pt modelId="{B224AECD-5E9C-493D-8BBC-53DBCE5AFB17}" type="pres">
      <dgm:prSet presAssocID="{70F74152-1994-4284-9D19-36C46E261DD4}" presName="compNode" presStyleCnt="0"/>
      <dgm:spPr/>
    </dgm:pt>
    <dgm:pt modelId="{96D55EA7-BE8B-4C25-8BD5-A79CA8501C78}" type="pres">
      <dgm:prSet presAssocID="{70F74152-1994-4284-9D19-36C46E261DD4}" presName="iconBgRect" presStyleLbl="bgShp" presStyleIdx="2" presStyleCnt="4"/>
      <dgm:spPr/>
    </dgm:pt>
    <dgm:pt modelId="{ECBA03E2-4F31-4205-AF34-3823D61EE1BB}" type="pres">
      <dgm:prSet presAssocID="{70F74152-1994-4284-9D19-36C46E261D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nta"/>
        </a:ext>
      </dgm:extLst>
    </dgm:pt>
    <dgm:pt modelId="{5F92F86F-C84E-4654-9335-6C8C2C07A54D}" type="pres">
      <dgm:prSet presAssocID="{70F74152-1994-4284-9D19-36C46E261DD4}" presName="spaceRect" presStyleCnt="0"/>
      <dgm:spPr/>
    </dgm:pt>
    <dgm:pt modelId="{B9AA2E41-EE8D-45BC-A562-02062741C78D}" type="pres">
      <dgm:prSet presAssocID="{70F74152-1994-4284-9D19-36C46E261DD4}" presName="textRect" presStyleLbl="revTx" presStyleIdx="2" presStyleCnt="4">
        <dgm:presLayoutVars>
          <dgm:chMax val="1"/>
          <dgm:chPref val="1"/>
        </dgm:presLayoutVars>
      </dgm:prSet>
      <dgm:spPr/>
    </dgm:pt>
    <dgm:pt modelId="{3F4B1B54-86D9-4230-B428-3582A1BAD88C}" type="pres">
      <dgm:prSet presAssocID="{8E6858F6-E271-4490-8CD6-FAE25DDDF28F}" presName="sibTrans" presStyleCnt="0"/>
      <dgm:spPr/>
    </dgm:pt>
    <dgm:pt modelId="{BBD42225-FF96-4C82-8F14-E97D2D2327B5}" type="pres">
      <dgm:prSet presAssocID="{AB810D95-C2A9-40DD-8B8D-C199D97B7053}" presName="compNode" presStyleCnt="0"/>
      <dgm:spPr/>
    </dgm:pt>
    <dgm:pt modelId="{01FE1DB5-7481-4EEA-8F7C-934C49C83708}" type="pres">
      <dgm:prSet presAssocID="{AB810D95-C2A9-40DD-8B8D-C199D97B7053}" presName="iconBgRect" presStyleLbl="bgShp" presStyleIdx="3" presStyleCnt="4"/>
      <dgm:spPr/>
    </dgm:pt>
    <dgm:pt modelId="{93774046-9DE2-4999-ACEA-CB808432E055}" type="pres">
      <dgm:prSet presAssocID="{AB810D95-C2A9-40DD-8B8D-C199D97B70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ce hockey"/>
        </a:ext>
      </dgm:extLst>
    </dgm:pt>
    <dgm:pt modelId="{56F41D2A-6739-49FD-AFD7-5D8A13F2CC1B}" type="pres">
      <dgm:prSet presAssocID="{AB810D95-C2A9-40DD-8B8D-C199D97B7053}" presName="spaceRect" presStyleCnt="0"/>
      <dgm:spPr/>
    </dgm:pt>
    <dgm:pt modelId="{792E05D4-BFFC-4C05-A7D4-B404DB2B26BF}" type="pres">
      <dgm:prSet presAssocID="{AB810D95-C2A9-40DD-8B8D-C199D97B7053}" presName="textRect" presStyleLbl="revTx" presStyleIdx="3" presStyleCnt="4">
        <dgm:presLayoutVars>
          <dgm:chMax val="1"/>
          <dgm:chPref val="1"/>
        </dgm:presLayoutVars>
      </dgm:prSet>
      <dgm:spPr/>
    </dgm:pt>
  </dgm:ptLst>
  <dgm:cxnLst>
    <dgm:cxn modelId="{31584132-6E4B-4313-BD00-62734294CA97}" type="presOf" srcId="{70F74152-1994-4284-9D19-36C46E261DD4}" destId="{B9AA2E41-EE8D-45BC-A562-02062741C78D}" srcOrd="0" destOrd="0" presId="urn:microsoft.com/office/officeart/2018/5/layout/IconCircleLabelList"/>
    <dgm:cxn modelId="{A9E1803F-A6F9-4CC3-B270-567F435F18A4}" type="presOf" srcId="{AB810D95-C2A9-40DD-8B8D-C199D97B7053}" destId="{792E05D4-BFFC-4C05-A7D4-B404DB2B26BF}" srcOrd="0" destOrd="0" presId="urn:microsoft.com/office/officeart/2018/5/layout/IconCircleLabelList"/>
    <dgm:cxn modelId="{DE63D757-BF8B-42C6-A855-1389EC14146E}" srcId="{97F8261D-C2D6-4FB9-9FA1-3ACB9C8CCA1F}" destId="{64C7B528-85B5-4E9F-A4B8-0EC6800BD976}" srcOrd="1" destOrd="0" parTransId="{1D5C54FC-1C4A-48D3-94EC-910535046B38}" sibTransId="{01748DCD-7062-4095-8862-06681EC65E6B}"/>
    <dgm:cxn modelId="{CD82F08C-5A58-45AC-9284-F8C54579E020}" srcId="{97F8261D-C2D6-4FB9-9FA1-3ACB9C8CCA1F}" destId="{E1F57F58-B6DE-4A60-ADE0-5FA3303A8671}" srcOrd="0" destOrd="0" parTransId="{7AF9A11B-DE57-48AF-B3D1-26371AE985B7}" sibTransId="{291F26CA-C614-4D60-8B96-A2482AD02B57}"/>
    <dgm:cxn modelId="{A31E7E9F-BC95-4040-BA1C-956D76628F9F}" type="presOf" srcId="{64C7B528-85B5-4E9F-A4B8-0EC6800BD976}" destId="{345893ED-0E9A-4A6F-9444-0B2DBED765EA}" srcOrd="0" destOrd="0" presId="urn:microsoft.com/office/officeart/2018/5/layout/IconCircleLabelList"/>
    <dgm:cxn modelId="{A779B0B3-6FF8-48E2-A0F5-0ABF74A4285A}" type="presOf" srcId="{97F8261D-C2D6-4FB9-9FA1-3ACB9C8CCA1F}" destId="{348C9778-E193-41DA-A520-A9CC019FEE1A}" srcOrd="0" destOrd="0" presId="urn:microsoft.com/office/officeart/2018/5/layout/IconCircleLabelList"/>
    <dgm:cxn modelId="{9DDF6AD0-0365-4757-8EA7-47D2B757F403}" srcId="{97F8261D-C2D6-4FB9-9FA1-3ACB9C8CCA1F}" destId="{AB810D95-C2A9-40DD-8B8D-C199D97B7053}" srcOrd="3" destOrd="0" parTransId="{5173DC2D-E4B5-4E75-90C3-2340281A7BEC}" sibTransId="{5833F16D-1E54-47F8-A998-69898C069A61}"/>
    <dgm:cxn modelId="{985036D1-3F88-4331-8D73-C064290AD522}" srcId="{97F8261D-C2D6-4FB9-9FA1-3ACB9C8CCA1F}" destId="{70F74152-1994-4284-9D19-36C46E261DD4}" srcOrd="2" destOrd="0" parTransId="{F6833800-7A99-4E2B-A0BF-072876D35B17}" sibTransId="{8E6858F6-E271-4490-8CD6-FAE25DDDF28F}"/>
    <dgm:cxn modelId="{308EE7E5-50B2-44FD-AC50-48486DA43FC8}" type="presOf" srcId="{E1F57F58-B6DE-4A60-ADE0-5FA3303A8671}" destId="{C6CCF818-C4E1-4303-90F5-7E192C927225}" srcOrd="0" destOrd="0" presId="urn:microsoft.com/office/officeart/2018/5/layout/IconCircleLabelList"/>
    <dgm:cxn modelId="{F30F89FE-07B1-4151-A77B-8FAD53CFE94E}" type="presParOf" srcId="{348C9778-E193-41DA-A520-A9CC019FEE1A}" destId="{9E758F26-81BF-41F7-B9E0-CE0B8B612F10}" srcOrd="0" destOrd="0" presId="urn:microsoft.com/office/officeart/2018/5/layout/IconCircleLabelList"/>
    <dgm:cxn modelId="{A4838BC3-06E4-4231-9A5F-D09039BB72F6}" type="presParOf" srcId="{9E758F26-81BF-41F7-B9E0-CE0B8B612F10}" destId="{16FE6CBD-062C-408D-94F8-A954EA008718}" srcOrd="0" destOrd="0" presId="urn:microsoft.com/office/officeart/2018/5/layout/IconCircleLabelList"/>
    <dgm:cxn modelId="{41BA4027-1491-4D8D-9490-95D7B0167481}" type="presParOf" srcId="{9E758F26-81BF-41F7-B9E0-CE0B8B612F10}" destId="{2863B20D-ED9C-4F2E-B0A0-DCC699B098DA}" srcOrd="1" destOrd="0" presId="urn:microsoft.com/office/officeart/2018/5/layout/IconCircleLabelList"/>
    <dgm:cxn modelId="{04342B7E-2F2E-4932-A8F7-C56D1EE6E6EA}" type="presParOf" srcId="{9E758F26-81BF-41F7-B9E0-CE0B8B612F10}" destId="{A3177AFC-0A87-4791-992F-7564E38E8A1C}" srcOrd="2" destOrd="0" presId="urn:microsoft.com/office/officeart/2018/5/layout/IconCircleLabelList"/>
    <dgm:cxn modelId="{7BC8F1B8-3D2F-48E0-B0E4-19080D06CE03}" type="presParOf" srcId="{9E758F26-81BF-41F7-B9E0-CE0B8B612F10}" destId="{C6CCF818-C4E1-4303-90F5-7E192C927225}" srcOrd="3" destOrd="0" presId="urn:microsoft.com/office/officeart/2018/5/layout/IconCircleLabelList"/>
    <dgm:cxn modelId="{7006D3EF-95AA-44A9-9E09-66DF2D59675E}" type="presParOf" srcId="{348C9778-E193-41DA-A520-A9CC019FEE1A}" destId="{50912C02-AAF1-429B-93A1-7C442D913441}" srcOrd="1" destOrd="0" presId="urn:microsoft.com/office/officeart/2018/5/layout/IconCircleLabelList"/>
    <dgm:cxn modelId="{B91521FB-B662-4E76-9D79-9175F42A3BD2}" type="presParOf" srcId="{348C9778-E193-41DA-A520-A9CC019FEE1A}" destId="{668A8674-0416-4A8D-B86F-A50C56E663A8}" srcOrd="2" destOrd="0" presId="urn:microsoft.com/office/officeart/2018/5/layout/IconCircleLabelList"/>
    <dgm:cxn modelId="{B0DF3D34-4727-4F3C-BFB6-0BB46DEE1ED3}" type="presParOf" srcId="{668A8674-0416-4A8D-B86F-A50C56E663A8}" destId="{7C795601-33AF-42A4-85C3-34600A7FC82F}" srcOrd="0" destOrd="0" presId="urn:microsoft.com/office/officeart/2018/5/layout/IconCircleLabelList"/>
    <dgm:cxn modelId="{73829080-C19C-4013-99A0-197D6C44D719}" type="presParOf" srcId="{668A8674-0416-4A8D-B86F-A50C56E663A8}" destId="{361ED109-89D0-4416-81E2-661A164A1403}" srcOrd="1" destOrd="0" presId="urn:microsoft.com/office/officeart/2018/5/layout/IconCircleLabelList"/>
    <dgm:cxn modelId="{5FC9386E-8415-4571-817D-FE7620B7DCE6}" type="presParOf" srcId="{668A8674-0416-4A8D-B86F-A50C56E663A8}" destId="{659E0F5E-F91E-460E-A2F5-6D00C7ED54F8}" srcOrd="2" destOrd="0" presId="urn:microsoft.com/office/officeart/2018/5/layout/IconCircleLabelList"/>
    <dgm:cxn modelId="{3DC9DCDA-9E06-4209-9FBA-1E44F7947129}" type="presParOf" srcId="{668A8674-0416-4A8D-B86F-A50C56E663A8}" destId="{345893ED-0E9A-4A6F-9444-0B2DBED765EA}" srcOrd="3" destOrd="0" presId="urn:microsoft.com/office/officeart/2018/5/layout/IconCircleLabelList"/>
    <dgm:cxn modelId="{A93DCFF1-9C28-46AA-AD77-FCFC6838C91B}" type="presParOf" srcId="{348C9778-E193-41DA-A520-A9CC019FEE1A}" destId="{675E877A-C3E9-4F0E-907E-096413E4EF25}" srcOrd="3" destOrd="0" presId="urn:microsoft.com/office/officeart/2018/5/layout/IconCircleLabelList"/>
    <dgm:cxn modelId="{5D19CD5C-BCB7-484F-9672-CBA0F0051FDC}" type="presParOf" srcId="{348C9778-E193-41DA-A520-A9CC019FEE1A}" destId="{B224AECD-5E9C-493D-8BBC-53DBCE5AFB17}" srcOrd="4" destOrd="0" presId="urn:microsoft.com/office/officeart/2018/5/layout/IconCircleLabelList"/>
    <dgm:cxn modelId="{117B9FB1-CD57-414E-9352-3B3C16A7458F}" type="presParOf" srcId="{B224AECD-5E9C-493D-8BBC-53DBCE5AFB17}" destId="{96D55EA7-BE8B-4C25-8BD5-A79CA8501C78}" srcOrd="0" destOrd="0" presId="urn:microsoft.com/office/officeart/2018/5/layout/IconCircleLabelList"/>
    <dgm:cxn modelId="{E5A22537-D8BD-42FB-ABF5-90FC4273A5F0}" type="presParOf" srcId="{B224AECD-5E9C-493D-8BBC-53DBCE5AFB17}" destId="{ECBA03E2-4F31-4205-AF34-3823D61EE1BB}" srcOrd="1" destOrd="0" presId="urn:microsoft.com/office/officeart/2018/5/layout/IconCircleLabelList"/>
    <dgm:cxn modelId="{9A8E61B9-9F4E-45BC-9CF5-1576152E73AD}" type="presParOf" srcId="{B224AECD-5E9C-493D-8BBC-53DBCE5AFB17}" destId="{5F92F86F-C84E-4654-9335-6C8C2C07A54D}" srcOrd="2" destOrd="0" presId="urn:microsoft.com/office/officeart/2018/5/layout/IconCircleLabelList"/>
    <dgm:cxn modelId="{31369FB0-E2EC-4915-8503-C01512929434}" type="presParOf" srcId="{B224AECD-5E9C-493D-8BBC-53DBCE5AFB17}" destId="{B9AA2E41-EE8D-45BC-A562-02062741C78D}" srcOrd="3" destOrd="0" presId="urn:microsoft.com/office/officeart/2018/5/layout/IconCircleLabelList"/>
    <dgm:cxn modelId="{3798A8FF-99DE-4FF5-A2FF-FE0BB216AA58}" type="presParOf" srcId="{348C9778-E193-41DA-A520-A9CC019FEE1A}" destId="{3F4B1B54-86D9-4230-B428-3582A1BAD88C}" srcOrd="5" destOrd="0" presId="urn:microsoft.com/office/officeart/2018/5/layout/IconCircleLabelList"/>
    <dgm:cxn modelId="{38DC75C0-BEA4-454F-A3F7-EB560DC34728}" type="presParOf" srcId="{348C9778-E193-41DA-A520-A9CC019FEE1A}" destId="{BBD42225-FF96-4C82-8F14-E97D2D2327B5}" srcOrd="6" destOrd="0" presId="urn:microsoft.com/office/officeart/2018/5/layout/IconCircleLabelList"/>
    <dgm:cxn modelId="{CB1F1039-B4C2-4D4F-9A59-BE2DAB55161F}" type="presParOf" srcId="{BBD42225-FF96-4C82-8F14-E97D2D2327B5}" destId="{01FE1DB5-7481-4EEA-8F7C-934C49C83708}" srcOrd="0" destOrd="0" presId="urn:microsoft.com/office/officeart/2018/5/layout/IconCircleLabelList"/>
    <dgm:cxn modelId="{B71D1CE9-C43A-40CF-89B6-DC2B299FC745}" type="presParOf" srcId="{BBD42225-FF96-4C82-8F14-E97D2D2327B5}" destId="{93774046-9DE2-4999-ACEA-CB808432E055}" srcOrd="1" destOrd="0" presId="urn:microsoft.com/office/officeart/2018/5/layout/IconCircleLabelList"/>
    <dgm:cxn modelId="{98E6B7B6-20C0-4CC7-B9E0-F75806178F12}" type="presParOf" srcId="{BBD42225-FF96-4C82-8F14-E97D2D2327B5}" destId="{56F41D2A-6739-49FD-AFD7-5D8A13F2CC1B}" srcOrd="2" destOrd="0" presId="urn:microsoft.com/office/officeart/2018/5/layout/IconCircleLabelList"/>
    <dgm:cxn modelId="{2B60669D-57DB-4654-BAB0-EA071A5F88C8}" type="presParOf" srcId="{BBD42225-FF96-4C82-8F14-E97D2D2327B5}" destId="{792E05D4-BFFC-4C05-A7D4-B404DB2B26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717E7-9B8D-472A-9829-7ECF2B5F87C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36FF091-DFE0-4A5E-A86F-CEA7DEB8F772}">
      <dgm:prSet/>
      <dgm:spPr/>
      <dgm:t>
        <a:bodyPr/>
        <a:lstStyle/>
        <a:p>
          <a:r>
            <a:rPr lang="es-ES" b="0" i="0" baseline="0"/>
            <a:t>Mejor adherencia al estándar SQL.</a:t>
          </a:r>
          <a:endParaRPr lang="en-US"/>
        </a:p>
      </dgm:t>
    </dgm:pt>
    <dgm:pt modelId="{E0913EBB-45CB-4F70-9BA5-5BC65C20BD5B}" type="parTrans" cxnId="{B637D847-6E2E-4F76-B22E-DD8C6CD4FDC0}">
      <dgm:prSet/>
      <dgm:spPr/>
      <dgm:t>
        <a:bodyPr/>
        <a:lstStyle/>
        <a:p>
          <a:endParaRPr lang="en-US"/>
        </a:p>
      </dgm:t>
    </dgm:pt>
    <dgm:pt modelId="{0DFFA4A9-3EBD-473C-A763-8B8911261F34}" type="sibTrans" cxnId="{B637D847-6E2E-4F76-B22E-DD8C6CD4FDC0}">
      <dgm:prSet/>
      <dgm:spPr/>
      <dgm:t>
        <a:bodyPr/>
        <a:lstStyle/>
        <a:p>
          <a:endParaRPr lang="en-US"/>
        </a:p>
      </dgm:t>
    </dgm:pt>
    <dgm:pt modelId="{9690FC3F-9B2F-4FAC-A048-5D9278D2555F}">
      <dgm:prSet/>
      <dgm:spPr/>
      <dgm:t>
        <a:bodyPr/>
        <a:lstStyle/>
        <a:p>
          <a:r>
            <a:rPr lang="es-ES" b="0" i="0" baseline="0"/>
            <a:t>Soporte robusto para JSON con JSONB.</a:t>
          </a:r>
          <a:endParaRPr lang="en-US"/>
        </a:p>
      </dgm:t>
    </dgm:pt>
    <dgm:pt modelId="{6006EAA3-C413-45E0-B96A-C275F022CE85}" type="parTrans" cxnId="{B7CB5B52-C8EF-419B-8942-EC9167E1C5FD}">
      <dgm:prSet/>
      <dgm:spPr/>
      <dgm:t>
        <a:bodyPr/>
        <a:lstStyle/>
        <a:p>
          <a:endParaRPr lang="en-US"/>
        </a:p>
      </dgm:t>
    </dgm:pt>
    <dgm:pt modelId="{7BD5FD5C-BF59-4E83-9E97-6F2BF166EDDE}" type="sibTrans" cxnId="{B7CB5B52-C8EF-419B-8942-EC9167E1C5FD}">
      <dgm:prSet/>
      <dgm:spPr/>
      <dgm:t>
        <a:bodyPr/>
        <a:lstStyle/>
        <a:p>
          <a:endParaRPr lang="en-US"/>
        </a:p>
      </dgm:t>
    </dgm:pt>
    <dgm:pt modelId="{BCAA3A68-38B2-496B-B500-6B0594F70F8F}">
      <dgm:prSet/>
      <dgm:spPr/>
      <dgm:t>
        <a:bodyPr/>
        <a:lstStyle/>
        <a:p>
          <a:r>
            <a:rPr lang="es-ES" b="0" i="0" baseline="0"/>
            <a:t>Implementación estricta de propiedades ACID.</a:t>
          </a:r>
          <a:endParaRPr lang="en-US"/>
        </a:p>
      </dgm:t>
    </dgm:pt>
    <dgm:pt modelId="{D9F890FC-E619-49B4-8232-394BB0266C6F}" type="parTrans" cxnId="{82677684-CCBE-4601-9F81-B5E283AFA187}">
      <dgm:prSet/>
      <dgm:spPr/>
      <dgm:t>
        <a:bodyPr/>
        <a:lstStyle/>
        <a:p>
          <a:endParaRPr lang="en-US"/>
        </a:p>
      </dgm:t>
    </dgm:pt>
    <dgm:pt modelId="{C7D0EA30-D3A8-4DCB-B31E-D69E415F9727}" type="sibTrans" cxnId="{82677684-CCBE-4601-9F81-B5E283AFA187}">
      <dgm:prSet/>
      <dgm:spPr/>
      <dgm:t>
        <a:bodyPr/>
        <a:lstStyle/>
        <a:p>
          <a:endParaRPr lang="en-US"/>
        </a:p>
      </dgm:t>
    </dgm:pt>
    <dgm:pt modelId="{59627AC2-35FA-4EB4-A2D5-B1DD9E209FC1}">
      <dgm:prSet/>
      <dgm:spPr/>
      <dgm:t>
        <a:bodyPr/>
        <a:lstStyle/>
        <a:p>
          <a:r>
            <a:rPr lang="es-ES" b="0" i="0" baseline="0"/>
            <a:t>Mejor soporte para subconsultas y CTEs.</a:t>
          </a:r>
          <a:endParaRPr lang="en-US"/>
        </a:p>
      </dgm:t>
    </dgm:pt>
    <dgm:pt modelId="{E85028B1-375D-4AD7-9501-B2E44A312CA7}" type="parTrans" cxnId="{82849F87-8AA1-4468-BA1D-99DF01161D97}">
      <dgm:prSet/>
      <dgm:spPr/>
      <dgm:t>
        <a:bodyPr/>
        <a:lstStyle/>
        <a:p>
          <a:endParaRPr lang="en-US"/>
        </a:p>
      </dgm:t>
    </dgm:pt>
    <dgm:pt modelId="{082AB599-11C2-48C8-A093-1230EF488567}" type="sibTrans" cxnId="{82849F87-8AA1-4468-BA1D-99DF01161D97}">
      <dgm:prSet/>
      <dgm:spPr/>
      <dgm:t>
        <a:bodyPr/>
        <a:lstStyle/>
        <a:p>
          <a:endParaRPr lang="en-US"/>
        </a:p>
      </dgm:t>
    </dgm:pt>
    <dgm:pt modelId="{D687F8C6-AE1E-4004-883D-C52DA64D897E}">
      <dgm:prSet/>
      <dgm:spPr/>
      <dgm:t>
        <a:bodyPr/>
        <a:lstStyle/>
        <a:p>
          <a:r>
            <a:rPr lang="es-ES" b="0" i="0" baseline="0"/>
            <a:t>Permite extensiones (e.g., PostGIS).</a:t>
          </a:r>
          <a:endParaRPr lang="en-US"/>
        </a:p>
      </dgm:t>
    </dgm:pt>
    <dgm:pt modelId="{3DC8478F-CA6D-4439-83CD-89470DB08780}" type="parTrans" cxnId="{E514BEE6-2E17-4F7E-8197-BD6F71C5687A}">
      <dgm:prSet/>
      <dgm:spPr/>
      <dgm:t>
        <a:bodyPr/>
        <a:lstStyle/>
        <a:p>
          <a:endParaRPr lang="en-US"/>
        </a:p>
      </dgm:t>
    </dgm:pt>
    <dgm:pt modelId="{733B0B0D-17AA-4637-94AF-1992A4C88BFB}" type="sibTrans" cxnId="{E514BEE6-2E17-4F7E-8197-BD6F71C5687A}">
      <dgm:prSet/>
      <dgm:spPr/>
      <dgm:t>
        <a:bodyPr/>
        <a:lstStyle/>
        <a:p>
          <a:endParaRPr lang="en-US"/>
        </a:p>
      </dgm:t>
    </dgm:pt>
    <dgm:pt modelId="{445EFCB8-2B05-4A05-9EA7-4846E7D0741B}">
      <dgm:prSet/>
      <dgm:spPr/>
      <dgm:t>
        <a:bodyPr/>
        <a:lstStyle/>
        <a:p>
          <a:r>
            <a:rPr lang="es-ES" b="0" i="0" baseline="0"/>
            <a:t>Soporta tipos de datos personalizados.</a:t>
          </a:r>
          <a:endParaRPr lang="en-US"/>
        </a:p>
      </dgm:t>
    </dgm:pt>
    <dgm:pt modelId="{DE3526BF-475C-42EE-9B63-A3482301DF30}" type="parTrans" cxnId="{2287C9D3-B477-4A8B-A98D-6044B41D73A0}">
      <dgm:prSet/>
      <dgm:spPr/>
      <dgm:t>
        <a:bodyPr/>
        <a:lstStyle/>
        <a:p>
          <a:endParaRPr lang="en-US"/>
        </a:p>
      </dgm:t>
    </dgm:pt>
    <dgm:pt modelId="{E8CB028B-86FB-406A-99E3-ABF78B845542}" type="sibTrans" cxnId="{2287C9D3-B477-4A8B-A98D-6044B41D73A0}">
      <dgm:prSet/>
      <dgm:spPr/>
      <dgm:t>
        <a:bodyPr/>
        <a:lstStyle/>
        <a:p>
          <a:endParaRPr lang="en-US"/>
        </a:p>
      </dgm:t>
    </dgm:pt>
    <dgm:pt modelId="{9A4A9FB6-D30D-4BB7-A234-60EE81FF43A3}">
      <dgm:prSet/>
      <dgm:spPr/>
      <dgm:t>
        <a:bodyPr/>
        <a:lstStyle/>
        <a:p>
          <a:r>
            <a:rPr lang="es-ES" b="0" i="0" baseline="0"/>
            <a:t>Optimización avanzada de consultas.</a:t>
          </a:r>
          <a:endParaRPr lang="en-US"/>
        </a:p>
      </dgm:t>
    </dgm:pt>
    <dgm:pt modelId="{52B00765-D185-47DE-BAE0-A96471FCC404}" type="parTrans" cxnId="{BBB99CDF-0EC2-40BB-9C84-EC57F00C9692}">
      <dgm:prSet/>
      <dgm:spPr/>
      <dgm:t>
        <a:bodyPr/>
        <a:lstStyle/>
        <a:p>
          <a:endParaRPr lang="en-US"/>
        </a:p>
      </dgm:t>
    </dgm:pt>
    <dgm:pt modelId="{D6497E04-4445-4F8A-8546-A23D2F448A15}" type="sibTrans" cxnId="{BBB99CDF-0EC2-40BB-9C84-EC57F00C9692}">
      <dgm:prSet/>
      <dgm:spPr/>
      <dgm:t>
        <a:bodyPr/>
        <a:lstStyle/>
        <a:p>
          <a:endParaRPr lang="en-US"/>
        </a:p>
      </dgm:t>
    </dgm:pt>
    <dgm:pt modelId="{30164295-5B52-49FD-BBB8-64F1616AE492}">
      <dgm:prSet/>
      <dgm:spPr/>
      <dgm:t>
        <a:bodyPr/>
        <a:lstStyle/>
        <a:p>
          <a:r>
            <a:rPr lang="es-ES" b="0" i="0" baseline="0" dirty="0">
              <a:solidFill>
                <a:schemeClr val="tx1"/>
              </a:solidFill>
            </a:rPr>
            <a:t>Mejor manejo de transacciones concurrentes con MVCC.</a:t>
          </a:r>
          <a:endParaRPr lang="en-US" dirty="0">
            <a:solidFill>
              <a:schemeClr val="tx1"/>
            </a:solidFill>
          </a:endParaRPr>
        </a:p>
      </dgm:t>
    </dgm:pt>
    <dgm:pt modelId="{31BE19F5-144E-4C60-81D2-5DA7CCA8E608}" type="parTrans" cxnId="{A96C2FBB-7C82-4BB8-8BB1-1E91925A6BA1}">
      <dgm:prSet/>
      <dgm:spPr/>
      <dgm:t>
        <a:bodyPr/>
        <a:lstStyle/>
        <a:p>
          <a:endParaRPr lang="en-US"/>
        </a:p>
      </dgm:t>
    </dgm:pt>
    <dgm:pt modelId="{A21E81E8-9DFC-451C-96B8-05C868D7F95D}" type="sibTrans" cxnId="{A96C2FBB-7C82-4BB8-8BB1-1E91925A6BA1}">
      <dgm:prSet/>
      <dgm:spPr/>
      <dgm:t>
        <a:bodyPr/>
        <a:lstStyle/>
        <a:p>
          <a:endParaRPr lang="en-US"/>
        </a:p>
      </dgm:t>
    </dgm:pt>
    <dgm:pt modelId="{A9D0AE2B-33F0-4E8C-91F7-AF53FCBC065C}">
      <dgm:prSet/>
      <dgm:spPr/>
      <dgm:t>
        <a:bodyPr/>
        <a:lstStyle/>
        <a:p>
          <a:r>
            <a:rPr lang="es-ES" b="0" i="0" baseline="0"/>
            <a:t>Control de acceso granular a nivel de columna y fila.</a:t>
          </a:r>
          <a:endParaRPr lang="en-US"/>
        </a:p>
      </dgm:t>
    </dgm:pt>
    <dgm:pt modelId="{8813AE70-86AD-4C27-94ED-DC53979B0001}" type="parTrans" cxnId="{5FC8620D-B2BC-40B5-BFF5-C9EDE37DC87F}">
      <dgm:prSet/>
      <dgm:spPr/>
      <dgm:t>
        <a:bodyPr/>
        <a:lstStyle/>
        <a:p>
          <a:endParaRPr lang="en-US"/>
        </a:p>
      </dgm:t>
    </dgm:pt>
    <dgm:pt modelId="{6A1F363D-8076-459D-9C4C-A3C618967FBA}" type="sibTrans" cxnId="{5FC8620D-B2BC-40B5-BFF5-C9EDE37DC87F}">
      <dgm:prSet/>
      <dgm:spPr/>
      <dgm:t>
        <a:bodyPr/>
        <a:lstStyle/>
        <a:p>
          <a:endParaRPr lang="en-US"/>
        </a:p>
      </dgm:t>
    </dgm:pt>
    <dgm:pt modelId="{A615256D-A4B6-40CD-BF1B-172E4E4B647A}">
      <dgm:prSet/>
      <dgm:spPr/>
      <dgm:t>
        <a:bodyPr/>
        <a:lstStyle/>
        <a:p>
          <a:r>
            <a:rPr lang="es-ES" b="0" i="0" baseline="0"/>
            <a:t>Soporta múltiples lenguajes procedurales (e.g., PL/pgSQL, PL/Python).</a:t>
          </a:r>
          <a:endParaRPr lang="en-US"/>
        </a:p>
      </dgm:t>
    </dgm:pt>
    <dgm:pt modelId="{A0736694-37C6-4EA1-8B92-37C02FB5E1F4}" type="parTrans" cxnId="{1FF8D40F-BAED-45F7-8019-0AFFDE0740D3}">
      <dgm:prSet/>
      <dgm:spPr/>
      <dgm:t>
        <a:bodyPr/>
        <a:lstStyle/>
        <a:p>
          <a:endParaRPr lang="en-US"/>
        </a:p>
      </dgm:t>
    </dgm:pt>
    <dgm:pt modelId="{521B948F-A6F5-4F4A-B1DF-D6FC2C2639DD}" type="sibTrans" cxnId="{1FF8D40F-BAED-45F7-8019-0AFFDE0740D3}">
      <dgm:prSet/>
      <dgm:spPr/>
      <dgm:t>
        <a:bodyPr/>
        <a:lstStyle/>
        <a:p>
          <a:endParaRPr lang="en-US"/>
        </a:p>
      </dgm:t>
    </dgm:pt>
    <dgm:pt modelId="{C2044703-01A6-4401-A94A-76FD73345809}">
      <dgm:prSet/>
      <dgm:spPr/>
      <dgm:t>
        <a:bodyPr/>
        <a:lstStyle/>
        <a:p>
          <a:r>
            <a:rPr lang="es-ES" b="0" i="0" baseline="0"/>
            <a:t>Replicación sincrónica y asíncrona.</a:t>
          </a:r>
          <a:endParaRPr lang="en-US"/>
        </a:p>
      </dgm:t>
    </dgm:pt>
    <dgm:pt modelId="{1E591E96-3848-424D-87C3-0A0AF8DAC48C}" type="parTrans" cxnId="{815CEE97-6465-418F-8690-5AC6E652009D}">
      <dgm:prSet/>
      <dgm:spPr/>
      <dgm:t>
        <a:bodyPr/>
        <a:lstStyle/>
        <a:p>
          <a:endParaRPr lang="en-US"/>
        </a:p>
      </dgm:t>
    </dgm:pt>
    <dgm:pt modelId="{702EF984-A9DC-4B3C-BB4C-7C8612D6134C}" type="sibTrans" cxnId="{815CEE97-6465-418F-8690-5AC6E652009D}">
      <dgm:prSet/>
      <dgm:spPr/>
      <dgm:t>
        <a:bodyPr/>
        <a:lstStyle/>
        <a:p>
          <a:endParaRPr lang="en-US"/>
        </a:p>
      </dgm:t>
    </dgm:pt>
    <dgm:pt modelId="{CC4FD2ED-820C-48E9-9071-CBF0B86D6750}">
      <dgm:prSet/>
      <dgm:spPr/>
      <dgm:t>
        <a:bodyPr/>
        <a:lstStyle/>
        <a:p>
          <a:r>
            <a:rPr lang="es-ES" b="0" i="0" baseline="0"/>
            <a:t>Particionamiento de tablas nativo.</a:t>
          </a:r>
          <a:endParaRPr lang="en-US"/>
        </a:p>
      </dgm:t>
    </dgm:pt>
    <dgm:pt modelId="{B2C8E773-FAD8-40E8-BAE9-440209F90CBD}" type="parTrans" cxnId="{C2DE1146-A1C2-4E27-9DC3-48A1F6411892}">
      <dgm:prSet/>
      <dgm:spPr/>
      <dgm:t>
        <a:bodyPr/>
        <a:lstStyle/>
        <a:p>
          <a:endParaRPr lang="en-US"/>
        </a:p>
      </dgm:t>
    </dgm:pt>
    <dgm:pt modelId="{B844FE2D-66E5-42D4-8C31-350015892FC0}" type="sibTrans" cxnId="{C2DE1146-A1C2-4E27-9DC3-48A1F6411892}">
      <dgm:prSet/>
      <dgm:spPr/>
      <dgm:t>
        <a:bodyPr/>
        <a:lstStyle/>
        <a:p>
          <a:endParaRPr lang="en-US"/>
        </a:p>
      </dgm:t>
    </dgm:pt>
    <dgm:pt modelId="{64A5D5FA-7FFC-47F6-8582-168727A91CE2}">
      <dgm:prSet/>
      <dgm:spPr/>
      <dgm:t>
        <a:bodyPr/>
        <a:lstStyle/>
        <a:p>
          <a:r>
            <a:rPr lang="es-ES" b="0" i="0" baseline="0"/>
            <a:t>Adoptado por grandes empresas.</a:t>
          </a:r>
          <a:endParaRPr lang="en-US"/>
        </a:p>
      </dgm:t>
    </dgm:pt>
    <dgm:pt modelId="{3F32D7FE-80E8-4CCA-A5C9-E69F1C095C78}" type="parTrans" cxnId="{5FE873CA-66B0-446B-A7B6-E5EF5A37A2B6}">
      <dgm:prSet/>
      <dgm:spPr/>
      <dgm:t>
        <a:bodyPr/>
        <a:lstStyle/>
        <a:p>
          <a:endParaRPr lang="en-US"/>
        </a:p>
      </dgm:t>
    </dgm:pt>
    <dgm:pt modelId="{0743CB10-6768-4961-BAE6-F659FD6210CE}" type="sibTrans" cxnId="{5FE873CA-66B0-446B-A7B6-E5EF5A37A2B6}">
      <dgm:prSet/>
      <dgm:spPr/>
      <dgm:t>
        <a:bodyPr/>
        <a:lstStyle/>
        <a:p>
          <a:endParaRPr lang="en-US"/>
        </a:p>
      </dgm:t>
    </dgm:pt>
    <dgm:pt modelId="{46FF8F81-42DB-47F6-AC6C-A969C578DBB2}">
      <dgm:prSet/>
      <dgm:spPr/>
      <dgm:t>
        <a:bodyPr/>
        <a:lstStyle/>
        <a:p>
          <a:r>
            <a:rPr lang="es-ES" b="0" i="0" baseline="0"/>
            <a:t>Licencia BSD que ofrece mayor libertad de uso.</a:t>
          </a:r>
          <a:endParaRPr lang="en-US"/>
        </a:p>
      </dgm:t>
    </dgm:pt>
    <dgm:pt modelId="{371A7EFE-55A8-429E-8C0F-7E7BBF7D8506}" type="parTrans" cxnId="{80C6D893-BF20-41E4-9111-BBBA21322D1B}">
      <dgm:prSet/>
      <dgm:spPr/>
      <dgm:t>
        <a:bodyPr/>
        <a:lstStyle/>
        <a:p>
          <a:endParaRPr lang="en-US"/>
        </a:p>
      </dgm:t>
    </dgm:pt>
    <dgm:pt modelId="{03BBA29A-EA95-463D-A4AF-857871075DEB}" type="sibTrans" cxnId="{80C6D893-BF20-41E4-9111-BBBA21322D1B}">
      <dgm:prSet/>
      <dgm:spPr/>
      <dgm:t>
        <a:bodyPr/>
        <a:lstStyle/>
        <a:p>
          <a:endParaRPr lang="en-US"/>
        </a:p>
      </dgm:t>
    </dgm:pt>
    <dgm:pt modelId="{B73C4825-BC22-4E4B-89F6-F1419D8A3E3E}">
      <dgm:prSet/>
      <dgm:spPr/>
      <dgm:t>
        <a:bodyPr/>
        <a:lstStyle/>
        <a:p>
          <a:r>
            <a:rPr lang="es-ES" b="0" i="0" baseline="0"/>
            <a:t>Comunidad activa y abundante documentación.</a:t>
          </a:r>
          <a:endParaRPr lang="en-US"/>
        </a:p>
      </dgm:t>
    </dgm:pt>
    <dgm:pt modelId="{B3A0FF6B-D095-4061-B41B-87EA876F278D}" type="parTrans" cxnId="{EA82E1D5-201C-4EB4-BA45-ACE5BF490286}">
      <dgm:prSet/>
      <dgm:spPr/>
      <dgm:t>
        <a:bodyPr/>
        <a:lstStyle/>
        <a:p>
          <a:endParaRPr lang="en-US"/>
        </a:p>
      </dgm:t>
    </dgm:pt>
    <dgm:pt modelId="{438714D3-4162-4832-98F4-F50716C487AA}" type="sibTrans" cxnId="{EA82E1D5-201C-4EB4-BA45-ACE5BF490286}">
      <dgm:prSet/>
      <dgm:spPr/>
      <dgm:t>
        <a:bodyPr/>
        <a:lstStyle/>
        <a:p>
          <a:endParaRPr lang="en-US"/>
        </a:p>
      </dgm:t>
    </dgm:pt>
    <dgm:pt modelId="{D5BCC4C4-6792-432C-9C56-E74E7F38AD7B}" type="pres">
      <dgm:prSet presAssocID="{043717E7-9B8D-472A-9829-7ECF2B5F87C7}" presName="diagram" presStyleCnt="0">
        <dgm:presLayoutVars>
          <dgm:dir/>
          <dgm:resizeHandles val="exact"/>
        </dgm:presLayoutVars>
      </dgm:prSet>
      <dgm:spPr/>
    </dgm:pt>
    <dgm:pt modelId="{B988E9E7-CB28-41AF-9670-0D126F3D55C6}" type="pres">
      <dgm:prSet presAssocID="{A36FF091-DFE0-4A5E-A86F-CEA7DEB8F772}" presName="node" presStyleLbl="node1" presStyleIdx="0" presStyleCnt="15">
        <dgm:presLayoutVars>
          <dgm:bulletEnabled val="1"/>
        </dgm:presLayoutVars>
      </dgm:prSet>
      <dgm:spPr/>
    </dgm:pt>
    <dgm:pt modelId="{62857F91-9B2F-4343-B336-4384B38FC1AF}" type="pres">
      <dgm:prSet presAssocID="{0DFFA4A9-3EBD-473C-A763-8B8911261F34}" presName="sibTrans" presStyleCnt="0"/>
      <dgm:spPr/>
    </dgm:pt>
    <dgm:pt modelId="{80B532CB-113E-4358-9BB2-9A2EC5CDE122}" type="pres">
      <dgm:prSet presAssocID="{9690FC3F-9B2F-4FAC-A048-5D9278D2555F}" presName="node" presStyleLbl="node1" presStyleIdx="1" presStyleCnt="15">
        <dgm:presLayoutVars>
          <dgm:bulletEnabled val="1"/>
        </dgm:presLayoutVars>
      </dgm:prSet>
      <dgm:spPr/>
    </dgm:pt>
    <dgm:pt modelId="{F6E18AE1-FA87-4A5E-8C01-7EF779FD27D0}" type="pres">
      <dgm:prSet presAssocID="{7BD5FD5C-BF59-4E83-9E97-6F2BF166EDDE}" presName="sibTrans" presStyleCnt="0"/>
      <dgm:spPr/>
    </dgm:pt>
    <dgm:pt modelId="{8224D1B5-AD44-4FA1-BF9B-6FB4CC706605}" type="pres">
      <dgm:prSet presAssocID="{BCAA3A68-38B2-496B-B500-6B0594F70F8F}" presName="node" presStyleLbl="node1" presStyleIdx="2" presStyleCnt="15">
        <dgm:presLayoutVars>
          <dgm:bulletEnabled val="1"/>
        </dgm:presLayoutVars>
      </dgm:prSet>
      <dgm:spPr/>
    </dgm:pt>
    <dgm:pt modelId="{392E6C71-1CD2-401B-855E-7AB91B5A3038}" type="pres">
      <dgm:prSet presAssocID="{C7D0EA30-D3A8-4DCB-B31E-D69E415F9727}" presName="sibTrans" presStyleCnt="0"/>
      <dgm:spPr/>
    </dgm:pt>
    <dgm:pt modelId="{7D37C692-FA44-4A37-9BEC-9B6A041E2682}" type="pres">
      <dgm:prSet presAssocID="{59627AC2-35FA-4EB4-A2D5-B1DD9E209FC1}" presName="node" presStyleLbl="node1" presStyleIdx="3" presStyleCnt="15">
        <dgm:presLayoutVars>
          <dgm:bulletEnabled val="1"/>
        </dgm:presLayoutVars>
      </dgm:prSet>
      <dgm:spPr/>
    </dgm:pt>
    <dgm:pt modelId="{6A31B0D6-98E8-4852-B375-5FCA46C9BB0E}" type="pres">
      <dgm:prSet presAssocID="{082AB599-11C2-48C8-A093-1230EF488567}" presName="sibTrans" presStyleCnt="0"/>
      <dgm:spPr/>
    </dgm:pt>
    <dgm:pt modelId="{BED134B9-C5AD-49EA-B8E6-852A2E0BBC49}" type="pres">
      <dgm:prSet presAssocID="{D687F8C6-AE1E-4004-883D-C52DA64D897E}" presName="node" presStyleLbl="node1" presStyleIdx="4" presStyleCnt="15">
        <dgm:presLayoutVars>
          <dgm:bulletEnabled val="1"/>
        </dgm:presLayoutVars>
      </dgm:prSet>
      <dgm:spPr/>
    </dgm:pt>
    <dgm:pt modelId="{1886B99B-58BF-48E6-84F5-758069F4DE86}" type="pres">
      <dgm:prSet presAssocID="{733B0B0D-17AA-4637-94AF-1992A4C88BFB}" presName="sibTrans" presStyleCnt="0"/>
      <dgm:spPr/>
    </dgm:pt>
    <dgm:pt modelId="{244FB654-9F63-4645-AD00-FB4382B33D10}" type="pres">
      <dgm:prSet presAssocID="{445EFCB8-2B05-4A05-9EA7-4846E7D0741B}" presName="node" presStyleLbl="node1" presStyleIdx="5" presStyleCnt="15">
        <dgm:presLayoutVars>
          <dgm:bulletEnabled val="1"/>
        </dgm:presLayoutVars>
      </dgm:prSet>
      <dgm:spPr/>
    </dgm:pt>
    <dgm:pt modelId="{D1FCCF87-A93F-4A15-9CA1-DC4DF081AAB1}" type="pres">
      <dgm:prSet presAssocID="{E8CB028B-86FB-406A-99E3-ABF78B845542}" presName="sibTrans" presStyleCnt="0"/>
      <dgm:spPr/>
    </dgm:pt>
    <dgm:pt modelId="{D31EF798-B87B-46BA-92D5-8258B84D9E3A}" type="pres">
      <dgm:prSet presAssocID="{9A4A9FB6-D30D-4BB7-A234-60EE81FF43A3}" presName="node" presStyleLbl="node1" presStyleIdx="6" presStyleCnt="15">
        <dgm:presLayoutVars>
          <dgm:bulletEnabled val="1"/>
        </dgm:presLayoutVars>
      </dgm:prSet>
      <dgm:spPr/>
    </dgm:pt>
    <dgm:pt modelId="{1F0E23FC-ACD4-411A-B0AD-E96362E4313E}" type="pres">
      <dgm:prSet presAssocID="{D6497E04-4445-4F8A-8546-A23D2F448A15}" presName="sibTrans" presStyleCnt="0"/>
      <dgm:spPr/>
    </dgm:pt>
    <dgm:pt modelId="{8B27EA6F-0FF9-45B6-B12F-C9998CBEDE14}" type="pres">
      <dgm:prSet presAssocID="{30164295-5B52-49FD-BBB8-64F1616AE492}" presName="node" presStyleLbl="node1" presStyleIdx="7" presStyleCnt="15">
        <dgm:presLayoutVars>
          <dgm:bulletEnabled val="1"/>
        </dgm:presLayoutVars>
      </dgm:prSet>
      <dgm:spPr/>
    </dgm:pt>
    <dgm:pt modelId="{55C5F808-B892-4635-AAE0-355A19DC8DC9}" type="pres">
      <dgm:prSet presAssocID="{A21E81E8-9DFC-451C-96B8-05C868D7F95D}" presName="sibTrans" presStyleCnt="0"/>
      <dgm:spPr/>
    </dgm:pt>
    <dgm:pt modelId="{4AC2E693-E0CA-4CD8-8F00-12AE50D8ADE9}" type="pres">
      <dgm:prSet presAssocID="{A9D0AE2B-33F0-4E8C-91F7-AF53FCBC065C}" presName="node" presStyleLbl="node1" presStyleIdx="8" presStyleCnt="15">
        <dgm:presLayoutVars>
          <dgm:bulletEnabled val="1"/>
        </dgm:presLayoutVars>
      </dgm:prSet>
      <dgm:spPr/>
    </dgm:pt>
    <dgm:pt modelId="{191B3832-5952-4673-B798-A44E933E17C2}" type="pres">
      <dgm:prSet presAssocID="{6A1F363D-8076-459D-9C4C-A3C618967FBA}" presName="sibTrans" presStyleCnt="0"/>
      <dgm:spPr/>
    </dgm:pt>
    <dgm:pt modelId="{E7355C90-B727-4626-B2E3-85A7575FB9F3}" type="pres">
      <dgm:prSet presAssocID="{A615256D-A4B6-40CD-BF1B-172E4E4B647A}" presName="node" presStyleLbl="node1" presStyleIdx="9" presStyleCnt="15">
        <dgm:presLayoutVars>
          <dgm:bulletEnabled val="1"/>
        </dgm:presLayoutVars>
      </dgm:prSet>
      <dgm:spPr/>
    </dgm:pt>
    <dgm:pt modelId="{D9D95B9A-2654-4417-BE0C-440628BA234D}" type="pres">
      <dgm:prSet presAssocID="{521B948F-A6F5-4F4A-B1DF-D6FC2C2639DD}" presName="sibTrans" presStyleCnt="0"/>
      <dgm:spPr/>
    </dgm:pt>
    <dgm:pt modelId="{6A497191-39CB-44D1-99C2-E51AB22F4C9C}" type="pres">
      <dgm:prSet presAssocID="{C2044703-01A6-4401-A94A-76FD73345809}" presName="node" presStyleLbl="node1" presStyleIdx="10" presStyleCnt="15">
        <dgm:presLayoutVars>
          <dgm:bulletEnabled val="1"/>
        </dgm:presLayoutVars>
      </dgm:prSet>
      <dgm:spPr/>
    </dgm:pt>
    <dgm:pt modelId="{4744636C-3645-40B9-9831-6C7B209C8059}" type="pres">
      <dgm:prSet presAssocID="{702EF984-A9DC-4B3C-BB4C-7C8612D6134C}" presName="sibTrans" presStyleCnt="0"/>
      <dgm:spPr/>
    </dgm:pt>
    <dgm:pt modelId="{E5EC9FF2-B926-4283-A547-4960E03335C4}" type="pres">
      <dgm:prSet presAssocID="{CC4FD2ED-820C-48E9-9071-CBF0B86D6750}" presName="node" presStyleLbl="node1" presStyleIdx="11" presStyleCnt="15">
        <dgm:presLayoutVars>
          <dgm:bulletEnabled val="1"/>
        </dgm:presLayoutVars>
      </dgm:prSet>
      <dgm:spPr/>
    </dgm:pt>
    <dgm:pt modelId="{AFB675A9-AE9C-4AD0-A87F-9E04BB641083}" type="pres">
      <dgm:prSet presAssocID="{B844FE2D-66E5-42D4-8C31-350015892FC0}" presName="sibTrans" presStyleCnt="0"/>
      <dgm:spPr/>
    </dgm:pt>
    <dgm:pt modelId="{AD946100-6232-4F17-A630-20AC8B2C4770}" type="pres">
      <dgm:prSet presAssocID="{64A5D5FA-7FFC-47F6-8582-168727A91CE2}" presName="node" presStyleLbl="node1" presStyleIdx="12" presStyleCnt="15">
        <dgm:presLayoutVars>
          <dgm:bulletEnabled val="1"/>
        </dgm:presLayoutVars>
      </dgm:prSet>
      <dgm:spPr/>
    </dgm:pt>
    <dgm:pt modelId="{DCEBF0E4-4E28-40C8-9A4E-BFD86819C853}" type="pres">
      <dgm:prSet presAssocID="{0743CB10-6768-4961-BAE6-F659FD6210CE}" presName="sibTrans" presStyleCnt="0"/>
      <dgm:spPr/>
    </dgm:pt>
    <dgm:pt modelId="{FD8EEAF4-E941-4C96-81D2-F27E5779F4F3}" type="pres">
      <dgm:prSet presAssocID="{46FF8F81-42DB-47F6-AC6C-A969C578DBB2}" presName="node" presStyleLbl="node1" presStyleIdx="13" presStyleCnt="15">
        <dgm:presLayoutVars>
          <dgm:bulletEnabled val="1"/>
        </dgm:presLayoutVars>
      </dgm:prSet>
      <dgm:spPr/>
    </dgm:pt>
    <dgm:pt modelId="{76BCB700-D5BB-4743-9BB2-C5F7FCC8FFDA}" type="pres">
      <dgm:prSet presAssocID="{03BBA29A-EA95-463D-A4AF-857871075DEB}" presName="sibTrans" presStyleCnt="0"/>
      <dgm:spPr/>
    </dgm:pt>
    <dgm:pt modelId="{B429E400-8BAD-41D9-AE1C-939437C2013E}" type="pres">
      <dgm:prSet presAssocID="{B73C4825-BC22-4E4B-89F6-F1419D8A3E3E}" presName="node" presStyleLbl="node1" presStyleIdx="14" presStyleCnt="15">
        <dgm:presLayoutVars>
          <dgm:bulletEnabled val="1"/>
        </dgm:presLayoutVars>
      </dgm:prSet>
      <dgm:spPr/>
    </dgm:pt>
  </dgm:ptLst>
  <dgm:cxnLst>
    <dgm:cxn modelId="{025F0A00-31D1-41A4-8FFC-C4D72896857F}" type="presOf" srcId="{445EFCB8-2B05-4A05-9EA7-4846E7D0741B}" destId="{244FB654-9F63-4645-AD00-FB4382B33D10}" srcOrd="0" destOrd="0" presId="urn:microsoft.com/office/officeart/2005/8/layout/default"/>
    <dgm:cxn modelId="{1829050B-E04E-412F-A2C9-E6C3122DE10A}" type="presOf" srcId="{A9D0AE2B-33F0-4E8C-91F7-AF53FCBC065C}" destId="{4AC2E693-E0CA-4CD8-8F00-12AE50D8ADE9}" srcOrd="0" destOrd="0" presId="urn:microsoft.com/office/officeart/2005/8/layout/default"/>
    <dgm:cxn modelId="{5FC8620D-B2BC-40B5-BFF5-C9EDE37DC87F}" srcId="{043717E7-9B8D-472A-9829-7ECF2B5F87C7}" destId="{A9D0AE2B-33F0-4E8C-91F7-AF53FCBC065C}" srcOrd="8" destOrd="0" parTransId="{8813AE70-86AD-4C27-94ED-DC53979B0001}" sibTransId="{6A1F363D-8076-459D-9C4C-A3C618967FBA}"/>
    <dgm:cxn modelId="{1FF8D40F-BAED-45F7-8019-0AFFDE0740D3}" srcId="{043717E7-9B8D-472A-9829-7ECF2B5F87C7}" destId="{A615256D-A4B6-40CD-BF1B-172E4E4B647A}" srcOrd="9" destOrd="0" parTransId="{A0736694-37C6-4EA1-8B92-37C02FB5E1F4}" sibTransId="{521B948F-A6F5-4F4A-B1DF-D6FC2C2639DD}"/>
    <dgm:cxn modelId="{4206081E-B9CF-44A8-9514-073A634CDEF5}" type="presOf" srcId="{9690FC3F-9B2F-4FAC-A048-5D9278D2555F}" destId="{80B532CB-113E-4358-9BB2-9A2EC5CDE122}" srcOrd="0" destOrd="0" presId="urn:microsoft.com/office/officeart/2005/8/layout/default"/>
    <dgm:cxn modelId="{20252F22-AE54-4878-B18D-6407F01BE3CD}" type="presOf" srcId="{043717E7-9B8D-472A-9829-7ECF2B5F87C7}" destId="{D5BCC4C4-6792-432C-9C56-E74E7F38AD7B}" srcOrd="0" destOrd="0" presId="urn:microsoft.com/office/officeart/2005/8/layout/default"/>
    <dgm:cxn modelId="{40221C26-1572-4B80-9DBE-A3DFDD6A5821}" type="presOf" srcId="{B73C4825-BC22-4E4B-89F6-F1419D8A3E3E}" destId="{B429E400-8BAD-41D9-AE1C-939437C2013E}" srcOrd="0" destOrd="0" presId="urn:microsoft.com/office/officeart/2005/8/layout/default"/>
    <dgm:cxn modelId="{9EEDB95F-4A17-4AEA-BA44-496933993245}" type="presOf" srcId="{C2044703-01A6-4401-A94A-76FD73345809}" destId="{6A497191-39CB-44D1-99C2-E51AB22F4C9C}" srcOrd="0" destOrd="0" presId="urn:microsoft.com/office/officeart/2005/8/layout/default"/>
    <dgm:cxn modelId="{C2DE1146-A1C2-4E27-9DC3-48A1F6411892}" srcId="{043717E7-9B8D-472A-9829-7ECF2B5F87C7}" destId="{CC4FD2ED-820C-48E9-9071-CBF0B86D6750}" srcOrd="11" destOrd="0" parTransId="{B2C8E773-FAD8-40E8-BAE9-440209F90CBD}" sibTransId="{B844FE2D-66E5-42D4-8C31-350015892FC0}"/>
    <dgm:cxn modelId="{B637D847-6E2E-4F76-B22E-DD8C6CD4FDC0}" srcId="{043717E7-9B8D-472A-9829-7ECF2B5F87C7}" destId="{A36FF091-DFE0-4A5E-A86F-CEA7DEB8F772}" srcOrd="0" destOrd="0" parTransId="{E0913EBB-45CB-4F70-9BA5-5BC65C20BD5B}" sibTransId="{0DFFA4A9-3EBD-473C-A763-8B8911261F34}"/>
    <dgm:cxn modelId="{B7CB5B52-C8EF-419B-8942-EC9167E1C5FD}" srcId="{043717E7-9B8D-472A-9829-7ECF2B5F87C7}" destId="{9690FC3F-9B2F-4FAC-A048-5D9278D2555F}" srcOrd="1" destOrd="0" parTransId="{6006EAA3-C413-45E0-B96A-C275F022CE85}" sibTransId="{7BD5FD5C-BF59-4E83-9E97-6F2BF166EDDE}"/>
    <dgm:cxn modelId="{E823AC81-9289-4187-9470-19A165BF3F3D}" type="presOf" srcId="{46FF8F81-42DB-47F6-AC6C-A969C578DBB2}" destId="{FD8EEAF4-E941-4C96-81D2-F27E5779F4F3}" srcOrd="0" destOrd="0" presId="urn:microsoft.com/office/officeart/2005/8/layout/default"/>
    <dgm:cxn modelId="{82677684-CCBE-4601-9F81-B5E283AFA187}" srcId="{043717E7-9B8D-472A-9829-7ECF2B5F87C7}" destId="{BCAA3A68-38B2-496B-B500-6B0594F70F8F}" srcOrd="2" destOrd="0" parTransId="{D9F890FC-E619-49B4-8232-394BB0266C6F}" sibTransId="{C7D0EA30-D3A8-4DCB-B31E-D69E415F9727}"/>
    <dgm:cxn modelId="{82849F87-8AA1-4468-BA1D-99DF01161D97}" srcId="{043717E7-9B8D-472A-9829-7ECF2B5F87C7}" destId="{59627AC2-35FA-4EB4-A2D5-B1DD9E209FC1}" srcOrd="3" destOrd="0" parTransId="{E85028B1-375D-4AD7-9501-B2E44A312CA7}" sibTransId="{082AB599-11C2-48C8-A093-1230EF488567}"/>
    <dgm:cxn modelId="{80C6D893-BF20-41E4-9111-BBBA21322D1B}" srcId="{043717E7-9B8D-472A-9829-7ECF2B5F87C7}" destId="{46FF8F81-42DB-47F6-AC6C-A969C578DBB2}" srcOrd="13" destOrd="0" parTransId="{371A7EFE-55A8-429E-8C0F-7E7BBF7D8506}" sibTransId="{03BBA29A-EA95-463D-A4AF-857871075DEB}"/>
    <dgm:cxn modelId="{815CEE97-6465-418F-8690-5AC6E652009D}" srcId="{043717E7-9B8D-472A-9829-7ECF2B5F87C7}" destId="{C2044703-01A6-4401-A94A-76FD73345809}" srcOrd="10" destOrd="0" parTransId="{1E591E96-3848-424D-87C3-0A0AF8DAC48C}" sibTransId="{702EF984-A9DC-4B3C-BB4C-7C8612D6134C}"/>
    <dgm:cxn modelId="{F9B4789F-C97C-4A6B-9E13-45553861E845}" type="presOf" srcId="{CC4FD2ED-820C-48E9-9071-CBF0B86D6750}" destId="{E5EC9FF2-B926-4283-A547-4960E03335C4}" srcOrd="0" destOrd="0" presId="urn:microsoft.com/office/officeart/2005/8/layout/default"/>
    <dgm:cxn modelId="{7251CAAE-C4A5-4007-887D-6E08E450202F}" type="presOf" srcId="{9A4A9FB6-D30D-4BB7-A234-60EE81FF43A3}" destId="{D31EF798-B87B-46BA-92D5-8258B84D9E3A}" srcOrd="0" destOrd="0" presId="urn:microsoft.com/office/officeart/2005/8/layout/default"/>
    <dgm:cxn modelId="{A96C2FBB-7C82-4BB8-8BB1-1E91925A6BA1}" srcId="{043717E7-9B8D-472A-9829-7ECF2B5F87C7}" destId="{30164295-5B52-49FD-BBB8-64F1616AE492}" srcOrd="7" destOrd="0" parTransId="{31BE19F5-144E-4C60-81D2-5DA7CCA8E608}" sibTransId="{A21E81E8-9DFC-451C-96B8-05C868D7F95D}"/>
    <dgm:cxn modelId="{F731CBBD-392C-4BB5-958F-2D5B794C7578}" type="presOf" srcId="{64A5D5FA-7FFC-47F6-8582-168727A91CE2}" destId="{AD946100-6232-4F17-A630-20AC8B2C4770}" srcOrd="0" destOrd="0" presId="urn:microsoft.com/office/officeart/2005/8/layout/default"/>
    <dgm:cxn modelId="{255754C5-4575-4383-9605-BA8F16A137B9}" type="presOf" srcId="{A615256D-A4B6-40CD-BF1B-172E4E4B647A}" destId="{E7355C90-B727-4626-B2E3-85A7575FB9F3}" srcOrd="0" destOrd="0" presId="urn:microsoft.com/office/officeart/2005/8/layout/default"/>
    <dgm:cxn modelId="{5FE873CA-66B0-446B-A7B6-E5EF5A37A2B6}" srcId="{043717E7-9B8D-472A-9829-7ECF2B5F87C7}" destId="{64A5D5FA-7FFC-47F6-8582-168727A91CE2}" srcOrd="12" destOrd="0" parTransId="{3F32D7FE-80E8-4CCA-A5C9-E69F1C095C78}" sibTransId="{0743CB10-6768-4961-BAE6-F659FD6210CE}"/>
    <dgm:cxn modelId="{4F7474D0-A4CA-40C3-A465-0DC777DFE68A}" type="presOf" srcId="{30164295-5B52-49FD-BBB8-64F1616AE492}" destId="{8B27EA6F-0FF9-45B6-B12F-C9998CBEDE14}" srcOrd="0" destOrd="0" presId="urn:microsoft.com/office/officeart/2005/8/layout/default"/>
    <dgm:cxn modelId="{9D3D0CD3-83FE-480E-A5DF-166B6443308F}" type="presOf" srcId="{A36FF091-DFE0-4A5E-A86F-CEA7DEB8F772}" destId="{B988E9E7-CB28-41AF-9670-0D126F3D55C6}" srcOrd="0" destOrd="0" presId="urn:microsoft.com/office/officeart/2005/8/layout/default"/>
    <dgm:cxn modelId="{2287C9D3-B477-4A8B-A98D-6044B41D73A0}" srcId="{043717E7-9B8D-472A-9829-7ECF2B5F87C7}" destId="{445EFCB8-2B05-4A05-9EA7-4846E7D0741B}" srcOrd="5" destOrd="0" parTransId="{DE3526BF-475C-42EE-9B63-A3482301DF30}" sibTransId="{E8CB028B-86FB-406A-99E3-ABF78B845542}"/>
    <dgm:cxn modelId="{EA82E1D5-201C-4EB4-BA45-ACE5BF490286}" srcId="{043717E7-9B8D-472A-9829-7ECF2B5F87C7}" destId="{B73C4825-BC22-4E4B-89F6-F1419D8A3E3E}" srcOrd="14" destOrd="0" parTransId="{B3A0FF6B-D095-4061-B41B-87EA876F278D}" sibTransId="{438714D3-4162-4832-98F4-F50716C487AA}"/>
    <dgm:cxn modelId="{BBB99CDF-0EC2-40BB-9C84-EC57F00C9692}" srcId="{043717E7-9B8D-472A-9829-7ECF2B5F87C7}" destId="{9A4A9FB6-D30D-4BB7-A234-60EE81FF43A3}" srcOrd="6" destOrd="0" parTransId="{52B00765-D185-47DE-BAE0-A96471FCC404}" sibTransId="{D6497E04-4445-4F8A-8546-A23D2F448A15}"/>
    <dgm:cxn modelId="{1005E4E5-4FC0-4FF8-9DB1-6B8B446697D6}" type="presOf" srcId="{D687F8C6-AE1E-4004-883D-C52DA64D897E}" destId="{BED134B9-C5AD-49EA-B8E6-852A2E0BBC49}" srcOrd="0" destOrd="0" presId="urn:microsoft.com/office/officeart/2005/8/layout/default"/>
    <dgm:cxn modelId="{E514BEE6-2E17-4F7E-8197-BD6F71C5687A}" srcId="{043717E7-9B8D-472A-9829-7ECF2B5F87C7}" destId="{D687F8C6-AE1E-4004-883D-C52DA64D897E}" srcOrd="4" destOrd="0" parTransId="{3DC8478F-CA6D-4439-83CD-89470DB08780}" sibTransId="{733B0B0D-17AA-4637-94AF-1992A4C88BFB}"/>
    <dgm:cxn modelId="{FA288DEB-2C1F-4CE4-8E29-CD8E3E6869DD}" type="presOf" srcId="{59627AC2-35FA-4EB4-A2D5-B1DD9E209FC1}" destId="{7D37C692-FA44-4A37-9BEC-9B6A041E2682}" srcOrd="0" destOrd="0" presId="urn:microsoft.com/office/officeart/2005/8/layout/default"/>
    <dgm:cxn modelId="{042049F8-005F-433F-9C8A-F64C33184783}" type="presOf" srcId="{BCAA3A68-38B2-496B-B500-6B0594F70F8F}" destId="{8224D1B5-AD44-4FA1-BF9B-6FB4CC706605}" srcOrd="0" destOrd="0" presId="urn:microsoft.com/office/officeart/2005/8/layout/default"/>
    <dgm:cxn modelId="{DCFCCB9B-7772-403E-9B51-A59583835B42}" type="presParOf" srcId="{D5BCC4C4-6792-432C-9C56-E74E7F38AD7B}" destId="{B988E9E7-CB28-41AF-9670-0D126F3D55C6}" srcOrd="0" destOrd="0" presId="urn:microsoft.com/office/officeart/2005/8/layout/default"/>
    <dgm:cxn modelId="{E1FDC651-1B5F-4DE4-9C7C-64722EA876A4}" type="presParOf" srcId="{D5BCC4C4-6792-432C-9C56-E74E7F38AD7B}" destId="{62857F91-9B2F-4343-B336-4384B38FC1AF}" srcOrd="1" destOrd="0" presId="urn:microsoft.com/office/officeart/2005/8/layout/default"/>
    <dgm:cxn modelId="{7BED3681-9ED1-4E68-ADCE-8330D1303C46}" type="presParOf" srcId="{D5BCC4C4-6792-432C-9C56-E74E7F38AD7B}" destId="{80B532CB-113E-4358-9BB2-9A2EC5CDE122}" srcOrd="2" destOrd="0" presId="urn:microsoft.com/office/officeart/2005/8/layout/default"/>
    <dgm:cxn modelId="{6F6FEC06-3B41-41D9-AB5A-BE080E046F13}" type="presParOf" srcId="{D5BCC4C4-6792-432C-9C56-E74E7F38AD7B}" destId="{F6E18AE1-FA87-4A5E-8C01-7EF779FD27D0}" srcOrd="3" destOrd="0" presId="urn:microsoft.com/office/officeart/2005/8/layout/default"/>
    <dgm:cxn modelId="{8D6C692A-0D3D-4258-8E24-1B9EC1F1C3F3}" type="presParOf" srcId="{D5BCC4C4-6792-432C-9C56-E74E7F38AD7B}" destId="{8224D1B5-AD44-4FA1-BF9B-6FB4CC706605}" srcOrd="4" destOrd="0" presId="urn:microsoft.com/office/officeart/2005/8/layout/default"/>
    <dgm:cxn modelId="{11E25C36-491E-4628-809F-2C749FEB0D2E}" type="presParOf" srcId="{D5BCC4C4-6792-432C-9C56-E74E7F38AD7B}" destId="{392E6C71-1CD2-401B-855E-7AB91B5A3038}" srcOrd="5" destOrd="0" presId="urn:microsoft.com/office/officeart/2005/8/layout/default"/>
    <dgm:cxn modelId="{163F1911-AA21-4EDF-BF55-14440180E407}" type="presParOf" srcId="{D5BCC4C4-6792-432C-9C56-E74E7F38AD7B}" destId="{7D37C692-FA44-4A37-9BEC-9B6A041E2682}" srcOrd="6" destOrd="0" presId="urn:microsoft.com/office/officeart/2005/8/layout/default"/>
    <dgm:cxn modelId="{6A0A697E-2B61-4335-96B1-5C195F24882D}" type="presParOf" srcId="{D5BCC4C4-6792-432C-9C56-E74E7F38AD7B}" destId="{6A31B0D6-98E8-4852-B375-5FCA46C9BB0E}" srcOrd="7" destOrd="0" presId="urn:microsoft.com/office/officeart/2005/8/layout/default"/>
    <dgm:cxn modelId="{04BEFBAD-0CCA-4E49-84BC-833242A30402}" type="presParOf" srcId="{D5BCC4C4-6792-432C-9C56-E74E7F38AD7B}" destId="{BED134B9-C5AD-49EA-B8E6-852A2E0BBC49}" srcOrd="8" destOrd="0" presId="urn:microsoft.com/office/officeart/2005/8/layout/default"/>
    <dgm:cxn modelId="{0B6B20E8-D3FD-4DA8-9835-C96B9F4DBCC5}" type="presParOf" srcId="{D5BCC4C4-6792-432C-9C56-E74E7F38AD7B}" destId="{1886B99B-58BF-48E6-84F5-758069F4DE86}" srcOrd="9" destOrd="0" presId="urn:microsoft.com/office/officeart/2005/8/layout/default"/>
    <dgm:cxn modelId="{AD37E0C0-0583-4E88-AF73-97331E26BF59}" type="presParOf" srcId="{D5BCC4C4-6792-432C-9C56-E74E7F38AD7B}" destId="{244FB654-9F63-4645-AD00-FB4382B33D10}" srcOrd="10" destOrd="0" presId="urn:microsoft.com/office/officeart/2005/8/layout/default"/>
    <dgm:cxn modelId="{9045BEBE-283B-4E8A-B6FE-BB065789786D}" type="presParOf" srcId="{D5BCC4C4-6792-432C-9C56-E74E7F38AD7B}" destId="{D1FCCF87-A93F-4A15-9CA1-DC4DF081AAB1}" srcOrd="11" destOrd="0" presId="urn:microsoft.com/office/officeart/2005/8/layout/default"/>
    <dgm:cxn modelId="{5284D851-7D89-44B4-96C9-0747D59538E8}" type="presParOf" srcId="{D5BCC4C4-6792-432C-9C56-E74E7F38AD7B}" destId="{D31EF798-B87B-46BA-92D5-8258B84D9E3A}" srcOrd="12" destOrd="0" presId="urn:microsoft.com/office/officeart/2005/8/layout/default"/>
    <dgm:cxn modelId="{3403B402-7742-4450-92A5-4B83ACAB035A}" type="presParOf" srcId="{D5BCC4C4-6792-432C-9C56-E74E7F38AD7B}" destId="{1F0E23FC-ACD4-411A-B0AD-E96362E4313E}" srcOrd="13" destOrd="0" presId="urn:microsoft.com/office/officeart/2005/8/layout/default"/>
    <dgm:cxn modelId="{E815EC1C-2CC3-4921-9870-FDAF381C8898}" type="presParOf" srcId="{D5BCC4C4-6792-432C-9C56-E74E7F38AD7B}" destId="{8B27EA6F-0FF9-45B6-B12F-C9998CBEDE14}" srcOrd="14" destOrd="0" presId="urn:microsoft.com/office/officeart/2005/8/layout/default"/>
    <dgm:cxn modelId="{68B91631-E4E7-469C-90EC-0C7AA1D28B5C}" type="presParOf" srcId="{D5BCC4C4-6792-432C-9C56-E74E7F38AD7B}" destId="{55C5F808-B892-4635-AAE0-355A19DC8DC9}" srcOrd="15" destOrd="0" presId="urn:microsoft.com/office/officeart/2005/8/layout/default"/>
    <dgm:cxn modelId="{7CBDA78F-D0AA-4851-8AAC-316D6720B2AC}" type="presParOf" srcId="{D5BCC4C4-6792-432C-9C56-E74E7F38AD7B}" destId="{4AC2E693-E0CA-4CD8-8F00-12AE50D8ADE9}" srcOrd="16" destOrd="0" presId="urn:microsoft.com/office/officeart/2005/8/layout/default"/>
    <dgm:cxn modelId="{B737897C-822E-4ECE-9249-F7DE5313E98B}" type="presParOf" srcId="{D5BCC4C4-6792-432C-9C56-E74E7F38AD7B}" destId="{191B3832-5952-4673-B798-A44E933E17C2}" srcOrd="17" destOrd="0" presId="urn:microsoft.com/office/officeart/2005/8/layout/default"/>
    <dgm:cxn modelId="{F0B69F53-EC71-4C25-BB98-BB2FD4D06F11}" type="presParOf" srcId="{D5BCC4C4-6792-432C-9C56-E74E7F38AD7B}" destId="{E7355C90-B727-4626-B2E3-85A7575FB9F3}" srcOrd="18" destOrd="0" presId="urn:microsoft.com/office/officeart/2005/8/layout/default"/>
    <dgm:cxn modelId="{77532594-4AA5-4688-A0D3-4C634C80134F}" type="presParOf" srcId="{D5BCC4C4-6792-432C-9C56-E74E7F38AD7B}" destId="{D9D95B9A-2654-4417-BE0C-440628BA234D}" srcOrd="19" destOrd="0" presId="urn:microsoft.com/office/officeart/2005/8/layout/default"/>
    <dgm:cxn modelId="{255E7841-E3F5-4369-9DBE-AB608062B43F}" type="presParOf" srcId="{D5BCC4C4-6792-432C-9C56-E74E7F38AD7B}" destId="{6A497191-39CB-44D1-99C2-E51AB22F4C9C}" srcOrd="20" destOrd="0" presId="urn:microsoft.com/office/officeart/2005/8/layout/default"/>
    <dgm:cxn modelId="{5BAF2626-88F1-463C-91E6-6C282FD3574D}" type="presParOf" srcId="{D5BCC4C4-6792-432C-9C56-E74E7F38AD7B}" destId="{4744636C-3645-40B9-9831-6C7B209C8059}" srcOrd="21" destOrd="0" presId="urn:microsoft.com/office/officeart/2005/8/layout/default"/>
    <dgm:cxn modelId="{79327886-BB32-40EA-8477-71265CE27B51}" type="presParOf" srcId="{D5BCC4C4-6792-432C-9C56-E74E7F38AD7B}" destId="{E5EC9FF2-B926-4283-A547-4960E03335C4}" srcOrd="22" destOrd="0" presId="urn:microsoft.com/office/officeart/2005/8/layout/default"/>
    <dgm:cxn modelId="{82B14FFC-A03E-44A9-9DF9-83649700AAC1}" type="presParOf" srcId="{D5BCC4C4-6792-432C-9C56-E74E7F38AD7B}" destId="{AFB675A9-AE9C-4AD0-A87F-9E04BB641083}" srcOrd="23" destOrd="0" presId="urn:microsoft.com/office/officeart/2005/8/layout/default"/>
    <dgm:cxn modelId="{C4D1B7E2-0CEF-4976-882F-8C732C40511B}" type="presParOf" srcId="{D5BCC4C4-6792-432C-9C56-E74E7F38AD7B}" destId="{AD946100-6232-4F17-A630-20AC8B2C4770}" srcOrd="24" destOrd="0" presId="urn:microsoft.com/office/officeart/2005/8/layout/default"/>
    <dgm:cxn modelId="{FD831E6F-42DF-4283-AEA9-28FE945CA398}" type="presParOf" srcId="{D5BCC4C4-6792-432C-9C56-E74E7F38AD7B}" destId="{DCEBF0E4-4E28-40C8-9A4E-BFD86819C853}" srcOrd="25" destOrd="0" presId="urn:microsoft.com/office/officeart/2005/8/layout/default"/>
    <dgm:cxn modelId="{89FCF047-4525-4BC5-AA77-235C2B12FDEC}" type="presParOf" srcId="{D5BCC4C4-6792-432C-9C56-E74E7F38AD7B}" destId="{FD8EEAF4-E941-4C96-81D2-F27E5779F4F3}" srcOrd="26" destOrd="0" presId="urn:microsoft.com/office/officeart/2005/8/layout/default"/>
    <dgm:cxn modelId="{69005252-C802-4DF6-A033-BD7E4E44EFE7}" type="presParOf" srcId="{D5BCC4C4-6792-432C-9C56-E74E7F38AD7B}" destId="{76BCB700-D5BB-4743-9BB2-C5F7FCC8FFDA}" srcOrd="27" destOrd="0" presId="urn:microsoft.com/office/officeart/2005/8/layout/default"/>
    <dgm:cxn modelId="{538D7B76-B9A9-47EB-BFB4-C0414C7622B8}" type="presParOf" srcId="{D5BCC4C4-6792-432C-9C56-E74E7F38AD7B}" destId="{B429E400-8BAD-41D9-AE1C-939437C2013E}"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4E5771-9D95-4DCB-86A1-CED77BF1DFA0}"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754C7AF5-C8EF-4BA6-AECF-5EEA88B7D7D2}">
      <dgm:prSet/>
      <dgm:spPr/>
      <dgm:t>
        <a:bodyPr/>
        <a:lstStyle/>
        <a:p>
          <a:pPr>
            <a:defRPr b="1"/>
          </a:pPr>
          <a:r>
            <a:rPr lang="en-US" dirty="0"/>
            <a:t>Marzo</a:t>
          </a:r>
        </a:p>
      </dgm:t>
    </dgm:pt>
    <dgm:pt modelId="{B01A9E25-5939-4F94-B6B9-62499FB41976}" type="parTrans" cxnId="{E7E896B4-8DCF-4DAE-9FD0-685158DBB9A9}">
      <dgm:prSet/>
      <dgm:spPr/>
      <dgm:t>
        <a:bodyPr/>
        <a:lstStyle/>
        <a:p>
          <a:endParaRPr lang="en-US"/>
        </a:p>
      </dgm:t>
    </dgm:pt>
    <dgm:pt modelId="{5F64968E-85CC-4100-A89F-485EC80187F3}" type="sibTrans" cxnId="{E7E896B4-8DCF-4DAE-9FD0-685158DBB9A9}">
      <dgm:prSet/>
      <dgm:spPr/>
      <dgm:t>
        <a:bodyPr/>
        <a:lstStyle/>
        <a:p>
          <a:endParaRPr lang="en-US"/>
        </a:p>
      </dgm:t>
    </dgm:pt>
    <dgm:pt modelId="{6EC3843E-3BF6-4FB1-B627-FD1360E7FB05}">
      <dgm:prSet/>
      <dgm:spPr/>
      <dgm:t>
        <a:bodyPr/>
        <a:lstStyle/>
        <a:p>
          <a:r>
            <a:rPr lang="en-US"/>
            <a:t>CRUDs y vista simple.</a:t>
          </a:r>
        </a:p>
      </dgm:t>
    </dgm:pt>
    <dgm:pt modelId="{571B9FF2-09CE-4C15-B342-70C43EA26017}" type="parTrans" cxnId="{69AC68EE-C1AD-481A-A38E-A0894BCC66C5}">
      <dgm:prSet/>
      <dgm:spPr/>
      <dgm:t>
        <a:bodyPr/>
        <a:lstStyle/>
        <a:p>
          <a:endParaRPr lang="en-US"/>
        </a:p>
      </dgm:t>
    </dgm:pt>
    <dgm:pt modelId="{CB58AD0F-3C05-4D23-9430-7A72CC563FF8}" type="sibTrans" cxnId="{69AC68EE-C1AD-481A-A38E-A0894BCC66C5}">
      <dgm:prSet/>
      <dgm:spPr/>
      <dgm:t>
        <a:bodyPr/>
        <a:lstStyle/>
        <a:p>
          <a:endParaRPr lang="en-US"/>
        </a:p>
      </dgm:t>
    </dgm:pt>
    <dgm:pt modelId="{C13A7678-C829-441D-A7D5-439F8CB1B5FE}">
      <dgm:prSet/>
      <dgm:spPr/>
      <dgm:t>
        <a:bodyPr/>
        <a:lstStyle/>
        <a:p>
          <a:pPr>
            <a:defRPr b="1"/>
          </a:pPr>
          <a:r>
            <a:rPr lang="en-US"/>
            <a:t>Abril</a:t>
          </a:r>
        </a:p>
      </dgm:t>
    </dgm:pt>
    <dgm:pt modelId="{7E982074-91E7-4A3A-B1C5-58DFB981F710}" type="parTrans" cxnId="{00F46D9C-D85F-4BB8-90D0-9DFC8ED33C70}">
      <dgm:prSet/>
      <dgm:spPr/>
      <dgm:t>
        <a:bodyPr/>
        <a:lstStyle/>
        <a:p>
          <a:endParaRPr lang="en-US"/>
        </a:p>
      </dgm:t>
    </dgm:pt>
    <dgm:pt modelId="{CAA0959A-9D10-403F-B9EC-78793ECD1B0E}" type="sibTrans" cxnId="{00F46D9C-D85F-4BB8-90D0-9DFC8ED33C70}">
      <dgm:prSet/>
      <dgm:spPr/>
      <dgm:t>
        <a:bodyPr/>
        <a:lstStyle/>
        <a:p>
          <a:endParaRPr lang="en-US"/>
        </a:p>
      </dgm:t>
    </dgm:pt>
    <dgm:pt modelId="{A80ADD7C-E70E-4B49-B3CC-195C7BE9E826}">
      <dgm:prSet/>
      <dgm:spPr/>
      <dgm:t>
        <a:bodyPr/>
        <a:lstStyle/>
        <a:p>
          <a:r>
            <a:rPr lang="en-US" dirty="0" err="1"/>
            <a:t>Mejorar</a:t>
          </a:r>
          <a:r>
            <a:rPr lang="en-US" dirty="0"/>
            <a:t> la vista y añadir </a:t>
          </a:r>
          <a:r>
            <a:rPr lang="en-US" dirty="0" err="1"/>
            <a:t>más</a:t>
          </a:r>
          <a:r>
            <a:rPr lang="en-US" dirty="0"/>
            <a:t> HTML.</a:t>
          </a:r>
        </a:p>
      </dgm:t>
    </dgm:pt>
    <dgm:pt modelId="{BD1AF954-2DA3-4231-90A3-797B71A1DC5B}" type="parTrans" cxnId="{B1B1ACEB-16DB-4398-A953-5D087B1A434B}">
      <dgm:prSet/>
      <dgm:spPr/>
      <dgm:t>
        <a:bodyPr/>
        <a:lstStyle/>
        <a:p>
          <a:endParaRPr lang="en-US"/>
        </a:p>
      </dgm:t>
    </dgm:pt>
    <dgm:pt modelId="{D7620FAE-6E6F-4D35-B7F1-9BB5BFE275B8}" type="sibTrans" cxnId="{B1B1ACEB-16DB-4398-A953-5D087B1A434B}">
      <dgm:prSet/>
      <dgm:spPr/>
      <dgm:t>
        <a:bodyPr/>
        <a:lstStyle/>
        <a:p>
          <a:endParaRPr lang="en-US"/>
        </a:p>
      </dgm:t>
    </dgm:pt>
    <dgm:pt modelId="{A1A00947-47D3-43CE-8D71-8D0DD46BDC64}">
      <dgm:prSet/>
      <dgm:spPr/>
      <dgm:t>
        <a:bodyPr/>
        <a:lstStyle/>
        <a:p>
          <a:pPr>
            <a:defRPr b="1"/>
          </a:pPr>
          <a:r>
            <a:rPr lang="en-US"/>
            <a:t>Mayo</a:t>
          </a:r>
        </a:p>
      </dgm:t>
    </dgm:pt>
    <dgm:pt modelId="{AF962D71-5A35-484A-894A-C31A79C11097}" type="parTrans" cxnId="{92893C58-D68B-4B0D-BC46-EAE48A5D126F}">
      <dgm:prSet/>
      <dgm:spPr/>
      <dgm:t>
        <a:bodyPr/>
        <a:lstStyle/>
        <a:p>
          <a:endParaRPr lang="en-US"/>
        </a:p>
      </dgm:t>
    </dgm:pt>
    <dgm:pt modelId="{00C1C266-8E0B-4780-8062-F9FB406E6DBA}" type="sibTrans" cxnId="{92893C58-D68B-4B0D-BC46-EAE48A5D126F}">
      <dgm:prSet/>
      <dgm:spPr/>
      <dgm:t>
        <a:bodyPr/>
        <a:lstStyle/>
        <a:p>
          <a:endParaRPr lang="en-US"/>
        </a:p>
      </dgm:t>
    </dgm:pt>
    <dgm:pt modelId="{A2BBDBA8-5CBE-4828-8BEF-D7D221709146}">
      <dgm:prSet/>
      <dgm:spPr/>
      <dgm:t>
        <a:bodyPr/>
        <a:lstStyle/>
        <a:p>
          <a:r>
            <a:rPr lang="en-US" dirty="0"/>
            <a:t>Cambio en la </a:t>
          </a:r>
          <a:r>
            <a:rPr lang="en-US" dirty="0" err="1"/>
            <a:t>organización</a:t>
          </a:r>
          <a:r>
            <a:rPr lang="en-US" dirty="0"/>
            <a:t> de las </a:t>
          </a:r>
          <a:r>
            <a:rPr lang="en-US" dirty="0" err="1"/>
            <a:t>carpetas</a:t>
          </a:r>
          <a:r>
            <a:rPr lang="en-US" dirty="0"/>
            <a:t>, </a:t>
          </a:r>
          <a:r>
            <a:rPr lang="en-US" dirty="0" err="1"/>
            <a:t>empezar</a:t>
          </a:r>
          <a:r>
            <a:rPr lang="en-US" dirty="0"/>
            <a:t> PowerPoint y </a:t>
          </a:r>
          <a:r>
            <a:rPr lang="en-US" dirty="0" err="1"/>
            <a:t>preparación</a:t>
          </a:r>
          <a:r>
            <a:rPr lang="en-US" dirty="0"/>
            <a:t> de la </a:t>
          </a:r>
          <a:r>
            <a:rPr lang="en-US" dirty="0" err="1"/>
            <a:t>presentación</a:t>
          </a:r>
          <a:r>
            <a:rPr lang="en-US" dirty="0"/>
            <a:t>.</a:t>
          </a:r>
        </a:p>
      </dgm:t>
    </dgm:pt>
    <dgm:pt modelId="{A4AE422F-F75D-4AFD-B47A-98732C4A5F86}" type="parTrans" cxnId="{0CF7E947-5ECE-4CEB-B8B6-CEEDCA746F12}">
      <dgm:prSet/>
      <dgm:spPr/>
      <dgm:t>
        <a:bodyPr/>
        <a:lstStyle/>
        <a:p>
          <a:endParaRPr lang="en-US"/>
        </a:p>
      </dgm:t>
    </dgm:pt>
    <dgm:pt modelId="{44410BA7-A656-4F4E-BD1C-642E184625DE}" type="sibTrans" cxnId="{0CF7E947-5ECE-4CEB-B8B6-CEEDCA746F12}">
      <dgm:prSet/>
      <dgm:spPr/>
      <dgm:t>
        <a:bodyPr/>
        <a:lstStyle/>
        <a:p>
          <a:endParaRPr lang="en-US"/>
        </a:p>
      </dgm:t>
    </dgm:pt>
    <dgm:pt modelId="{C04D6FCB-1DB1-42E3-BAC3-6BEC0A685146}">
      <dgm:prSet/>
      <dgm:spPr/>
      <dgm:t>
        <a:bodyPr/>
        <a:lstStyle/>
        <a:p>
          <a:pPr>
            <a:defRPr b="1"/>
          </a:pPr>
          <a:r>
            <a:rPr lang="en-US"/>
            <a:t>Junio</a:t>
          </a:r>
        </a:p>
      </dgm:t>
    </dgm:pt>
    <dgm:pt modelId="{5015C595-B794-4427-BFBC-099724355888}" type="parTrans" cxnId="{948C95E0-F2A9-415D-8829-AA7C270284D8}">
      <dgm:prSet/>
      <dgm:spPr/>
      <dgm:t>
        <a:bodyPr/>
        <a:lstStyle/>
        <a:p>
          <a:endParaRPr lang="en-US"/>
        </a:p>
      </dgm:t>
    </dgm:pt>
    <dgm:pt modelId="{AF99104A-7257-4922-9C63-DB0076619F35}" type="sibTrans" cxnId="{948C95E0-F2A9-415D-8829-AA7C270284D8}">
      <dgm:prSet/>
      <dgm:spPr/>
      <dgm:t>
        <a:bodyPr/>
        <a:lstStyle/>
        <a:p>
          <a:endParaRPr lang="en-US"/>
        </a:p>
      </dgm:t>
    </dgm:pt>
    <dgm:pt modelId="{15A60D6A-7D16-4879-9287-493958DABF05}">
      <dgm:prSet/>
      <dgm:spPr/>
      <dgm:t>
        <a:bodyPr/>
        <a:lstStyle/>
        <a:p>
          <a:r>
            <a:rPr lang="en-US" dirty="0" err="1"/>
            <a:t>Finalización</a:t>
          </a:r>
          <a:r>
            <a:rPr lang="en-US" dirty="0"/>
            <a:t> del </a:t>
          </a:r>
          <a:r>
            <a:rPr lang="en-US" dirty="0" err="1"/>
            <a:t>proyecto</a:t>
          </a:r>
          <a:r>
            <a:rPr lang="en-US" dirty="0"/>
            <a:t> + </a:t>
          </a:r>
          <a:r>
            <a:rPr lang="en-US" dirty="0" err="1"/>
            <a:t>entrega</a:t>
          </a:r>
          <a:r>
            <a:rPr lang="en-US" dirty="0"/>
            <a:t> del </a:t>
          </a:r>
          <a:r>
            <a:rPr lang="en-US" dirty="0" err="1"/>
            <a:t>mismo</a:t>
          </a:r>
          <a:r>
            <a:rPr lang="en-US" dirty="0"/>
            <a:t>.</a:t>
          </a:r>
        </a:p>
      </dgm:t>
    </dgm:pt>
    <dgm:pt modelId="{3A71F57B-5F15-4341-8D1B-FBE8C3FA5770}" type="parTrans" cxnId="{8DD14BB9-5810-43C6-B73E-19D0917663D4}">
      <dgm:prSet/>
      <dgm:spPr/>
      <dgm:t>
        <a:bodyPr/>
        <a:lstStyle/>
        <a:p>
          <a:endParaRPr lang="en-US"/>
        </a:p>
      </dgm:t>
    </dgm:pt>
    <dgm:pt modelId="{714CF04A-FD85-4DAB-8009-49E96EFB0B2A}" type="sibTrans" cxnId="{8DD14BB9-5810-43C6-B73E-19D0917663D4}">
      <dgm:prSet/>
      <dgm:spPr/>
      <dgm:t>
        <a:bodyPr/>
        <a:lstStyle/>
        <a:p>
          <a:endParaRPr lang="en-US"/>
        </a:p>
      </dgm:t>
    </dgm:pt>
    <dgm:pt modelId="{94964D38-E138-492E-AA8D-324169F10A84}" type="pres">
      <dgm:prSet presAssocID="{3C4E5771-9D95-4DCB-86A1-CED77BF1DFA0}" presName="root" presStyleCnt="0">
        <dgm:presLayoutVars>
          <dgm:chMax/>
          <dgm:chPref/>
          <dgm:animLvl val="lvl"/>
        </dgm:presLayoutVars>
      </dgm:prSet>
      <dgm:spPr/>
    </dgm:pt>
    <dgm:pt modelId="{0F279121-FDA2-4DFD-9DD3-50C7F6B993D0}" type="pres">
      <dgm:prSet presAssocID="{3C4E5771-9D95-4DCB-86A1-CED77BF1DFA0}" presName="divider" presStyleLbl="node1" presStyleIdx="0" presStyleCnt="1"/>
      <dgm:spPr/>
    </dgm:pt>
    <dgm:pt modelId="{225017EF-D4DE-4478-BCDD-8BDABE8A11F1}" type="pres">
      <dgm:prSet presAssocID="{3C4E5771-9D95-4DCB-86A1-CED77BF1DFA0}" presName="nodes" presStyleCnt="0">
        <dgm:presLayoutVars>
          <dgm:chMax/>
          <dgm:chPref/>
          <dgm:animLvl val="lvl"/>
        </dgm:presLayoutVars>
      </dgm:prSet>
      <dgm:spPr/>
    </dgm:pt>
    <dgm:pt modelId="{68C7AD98-4FDD-4152-8310-0959D22FF030}" type="pres">
      <dgm:prSet presAssocID="{754C7AF5-C8EF-4BA6-AECF-5EEA88B7D7D2}" presName="composite" presStyleCnt="0"/>
      <dgm:spPr/>
    </dgm:pt>
    <dgm:pt modelId="{CD078AD7-0EB5-4AF8-BB73-BA5272296ADE}" type="pres">
      <dgm:prSet presAssocID="{754C7AF5-C8EF-4BA6-AECF-5EEA88B7D7D2}" presName="L1TextContainer" presStyleLbl="revTx" presStyleIdx="0" presStyleCnt="4">
        <dgm:presLayoutVars>
          <dgm:chMax val="1"/>
          <dgm:chPref val="1"/>
          <dgm:bulletEnabled val="1"/>
        </dgm:presLayoutVars>
      </dgm:prSet>
      <dgm:spPr/>
    </dgm:pt>
    <dgm:pt modelId="{EE6746AE-F235-444E-B070-B1199E5B3ED7}" type="pres">
      <dgm:prSet presAssocID="{754C7AF5-C8EF-4BA6-AECF-5EEA88B7D7D2}" presName="L2TextContainerWrapper" presStyleCnt="0">
        <dgm:presLayoutVars>
          <dgm:chMax val="0"/>
          <dgm:chPref val="0"/>
          <dgm:bulletEnabled val="1"/>
        </dgm:presLayoutVars>
      </dgm:prSet>
      <dgm:spPr/>
    </dgm:pt>
    <dgm:pt modelId="{7FA1658D-1475-42FE-9779-143B573EF50A}" type="pres">
      <dgm:prSet presAssocID="{754C7AF5-C8EF-4BA6-AECF-5EEA88B7D7D2}" presName="L2TextContainer" presStyleLbl="bgAccFollowNode1" presStyleIdx="0" presStyleCnt="4"/>
      <dgm:spPr/>
    </dgm:pt>
    <dgm:pt modelId="{21AC4EE5-9EA8-4FF1-8845-D466215F05BE}" type="pres">
      <dgm:prSet presAssocID="{754C7AF5-C8EF-4BA6-AECF-5EEA88B7D7D2}" presName="FlexibleEmptyPlaceHolder" presStyleCnt="0"/>
      <dgm:spPr/>
    </dgm:pt>
    <dgm:pt modelId="{D20A9140-6816-4111-975E-679D138CBE03}" type="pres">
      <dgm:prSet presAssocID="{754C7AF5-C8EF-4BA6-AECF-5EEA88B7D7D2}"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734E60A-AE8C-4605-A927-D0EE033C2880}" type="pres">
      <dgm:prSet presAssocID="{754C7AF5-C8EF-4BA6-AECF-5EEA88B7D7D2}"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E6E45E9E-6E9D-4184-A792-4CD78B294B42}" type="pres">
      <dgm:prSet presAssocID="{754C7AF5-C8EF-4BA6-AECF-5EEA88B7D7D2}" presName="EmptyPlaceHolder" presStyleCnt="0"/>
      <dgm:spPr/>
    </dgm:pt>
    <dgm:pt modelId="{942A991E-0B7E-466B-87E4-6B45E126C7DE}" type="pres">
      <dgm:prSet presAssocID="{5F64968E-85CC-4100-A89F-485EC80187F3}" presName="spaceBetweenRectangles" presStyleCnt="0"/>
      <dgm:spPr/>
    </dgm:pt>
    <dgm:pt modelId="{92D62F8E-2633-4C24-86FC-28005F74ACD9}" type="pres">
      <dgm:prSet presAssocID="{C13A7678-C829-441D-A7D5-439F8CB1B5FE}" presName="composite" presStyleCnt="0"/>
      <dgm:spPr/>
    </dgm:pt>
    <dgm:pt modelId="{5D4FEECA-AA4B-439D-AF6C-745BC86FA960}" type="pres">
      <dgm:prSet presAssocID="{C13A7678-C829-441D-A7D5-439F8CB1B5FE}" presName="L1TextContainer" presStyleLbl="revTx" presStyleIdx="1" presStyleCnt="4">
        <dgm:presLayoutVars>
          <dgm:chMax val="1"/>
          <dgm:chPref val="1"/>
          <dgm:bulletEnabled val="1"/>
        </dgm:presLayoutVars>
      </dgm:prSet>
      <dgm:spPr/>
    </dgm:pt>
    <dgm:pt modelId="{4465815A-CAE7-4C5E-BD55-4E47DE8B0072}" type="pres">
      <dgm:prSet presAssocID="{C13A7678-C829-441D-A7D5-439F8CB1B5FE}" presName="L2TextContainerWrapper" presStyleCnt="0">
        <dgm:presLayoutVars>
          <dgm:chMax val="0"/>
          <dgm:chPref val="0"/>
          <dgm:bulletEnabled val="1"/>
        </dgm:presLayoutVars>
      </dgm:prSet>
      <dgm:spPr/>
    </dgm:pt>
    <dgm:pt modelId="{DD1078F2-43CD-4477-AB74-9BC25D810903}" type="pres">
      <dgm:prSet presAssocID="{C13A7678-C829-441D-A7D5-439F8CB1B5FE}" presName="L2TextContainer" presStyleLbl="bgAccFollowNode1" presStyleIdx="1" presStyleCnt="4"/>
      <dgm:spPr/>
    </dgm:pt>
    <dgm:pt modelId="{51D8A8ED-BCE4-4A0B-9004-44C74743C1DE}" type="pres">
      <dgm:prSet presAssocID="{C13A7678-C829-441D-A7D5-439F8CB1B5FE}" presName="FlexibleEmptyPlaceHolder" presStyleCnt="0"/>
      <dgm:spPr/>
    </dgm:pt>
    <dgm:pt modelId="{4FB2A638-DF2B-4AC2-9FB7-2CFD217CD694}" type="pres">
      <dgm:prSet presAssocID="{C13A7678-C829-441D-A7D5-439F8CB1B5FE}"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3142E1F-D681-4ED3-902E-ADD944A441DA}" type="pres">
      <dgm:prSet presAssocID="{C13A7678-C829-441D-A7D5-439F8CB1B5FE}"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141F51E7-E77B-4C3C-BDBB-7A0DAA99A9F1}" type="pres">
      <dgm:prSet presAssocID="{C13A7678-C829-441D-A7D5-439F8CB1B5FE}" presName="EmptyPlaceHolder" presStyleCnt="0"/>
      <dgm:spPr/>
    </dgm:pt>
    <dgm:pt modelId="{3DE9FB4E-BF78-47DC-9838-5638D22B9247}" type="pres">
      <dgm:prSet presAssocID="{CAA0959A-9D10-403F-B9EC-78793ECD1B0E}" presName="spaceBetweenRectangles" presStyleCnt="0"/>
      <dgm:spPr/>
    </dgm:pt>
    <dgm:pt modelId="{9FEB6F28-4B73-4C86-A6F9-7F4C6178FBB2}" type="pres">
      <dgm:prSet presAssocID="{A1A00947-47D3-43CE-8D71-8D0DD46BDC64}" presName="composite" presStyleCnt="0"/>
      <dgm:spPr/>
    </dgm:pt>
    <dgm:pt modelId="{48550642-BAEE-407C-AB19-B81CC36E627B}" type="pres">
      <dgm:prSet presAssocID="{A1A00947-47D3-43CE-8D71-8D0DD46BDC64}" presName="L1TextContainer" presStyleLbl="revTx" presStyleIdx="2" presStyleCnt="4">
        <dgm:presLayoutVars>
          <dgm:chMax val="1"/>
          <dgm:chPref val="1"/>
          <dgm:bulletEnabled val="1"/>
        </dgm:presLayoutVars>
      </dgm:prSet>
      <dgm:spPr/>
    </dgm:pt>
    <dgm:pt modelId="{E13C7E7F-B895-4B26-B060-0831EE513130}" type="pres">
      <dgm:prSet presAssocID="{A1A00947-47D3-43CE-8D71-8D0DD46BDC64}" presName="L2TextContainerWrapper" presStyleCnt="0">
        <dgm:presLayoutVars>
          <dgm:chMax val="0"/>
          <dgm:chPref val="0"/>
          <dgm:bulletEnabled val="1"/>
        </dgm:presLayoutVars>
      </dgm:prSet>
      <dgm:spPr/>
    </dgm:pt>
    <dgm:pt modelId="{A1B26797-7288-4102-B20C-16EDA75BD2E7}" type="pres">
      <dgm:prSet presAssocID="{A1A00947-47D3-43CE-8D71-8D0DD46BDC64}" presName="L2TextContainer" presStyleLbl="bgAccFollowNode1" presStyleIdx="2" presStyleCnt="4"/>
      <dgm:spPr/>
    </dgm:pt>
    <dgm:pt modelId="{71730E1D-519B-4FE9-A173-6D42F1A55D8C}" type="pres">
      <dgm:prSet presAssocID="{A1A00947-47D3-43CE-8D71-8D0DD46BDC64}" presName="FlexibleEmptyPlaceHolder" presStyleCnt="0"/>
      <dgm:spPr/>
    </dgm:pt>
    <dgm:pt modelId="{C3B6F1BC-42A1-4D89-9F5D-7C91F59E5BF7}" type="pres">
      <dgm:prSet presAssocID="{A1A00947-47D3-43CE-8D71-8D0DD46BDC64}"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4ECD2F17-ADCF-4EBB-A758-813215948042}" type="pres">
      <dgm:prSet presAssocID="{A1A00947-47D3-43CE-8D71-8D0DD46BDC64}"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5D7A8EF-F19D-46AB-91E1-C5647467C440}" type="pres">
      <dgm:prSet presAssocID="{A1A00947-47D3-43CE-8D71-8D0DD46BDC64}" presName="EmptyPlaceHolder" presStyleCnt="0"/>
      <dgm:spPr/>
    </dgm:pt>
    <dgm:pt modelId="{8B428E4A-7750-42E9-96FF-3FD05FBADE13}" type="pres">
      <dgm:prSet presAssocID="{00C1C266-8E0B-4780-8062-F9FB406E6DBA}" presName="spaceBetweenRectangles" presStyleCnt="0"/>
      <dgm:spPr/>
    </dgm:pt>
    <dgm:pt modelId="{AF246E07-906F-4490-A025-F28639C6A61A}" type="pres">
      <dgm:prSet presAssocID="{C04D6FCB-1DB1-42E3-BAC3-6BEC0A685146}" presName="composite" presStyleCnt="0"/>
      <dgm:spPr/>
    </dgm:pt>
    <dgm:pt modelId="{4BAF9E4E-7E16-4923-928F-A45B66A5762F}" type="pres">
      <dgm:prSet presAssocID="{C04D6FCB-1DB1-42E3-BAC3-6BEC0A685146}" presName="L1TextContainer" presStyleLbl="revTx" presStyleIdx="3" presStyleCnt="4">
        <dgm:presLayoutVars>
          <dgm:chMax val="1"/>
          <dgm:chPref val="1"/>
          <dgm:bulletEnabled val="1"/>
        </dgm:presLayoutVars>
      </dgm:prSet>
      <dgm:spPr/>
    </dgm:pt>
    <dgm:pt modelId="{9DE7A639-9675-4CC0-AD54-A1961FDB0E60}" type="pres">
      <dgm:prSet presAssocID="{C04D6FCB-1DB1-42E3-BAC3-6BEC0A685146}" presName="L2TextContainerWrapper" presStyleCnt="0">
        <dgm:presLayoutVars>
          <dgm:chMax val="0"/>
          <dgm:chPref val="0"/>
          <dgm:bulletEnabled val="1"/>
        </dgm:presLayoutVars>
      </dgm:prSet>
      <dgm:spPr/>
    </dgm:pt>
    <dgm:pt modelId="{B8362D6D-ED53-488B-9D80-B096BF8A63F6}" type="pres">
      <dgm:prSet presAssocID="{C04D6FCB-1DB1-42E3-BAC3-6BEC0A685146}" presName="L2TextContainer" presStyleLbl="bgAccFollowNode1" presStyleIdx="3" presStyleCnt="4"/>
      <dgm:spPr/>
    </dgm:pt>
    <dgm:pt modelId="{D68E9C3D-0B80-48FD-BAB9-083DF3879AB8}" type="pres">
      <dgm:prSet presAssocID="{C04D6FCB-1DB1-42E3-BAC3-6BEC0A685146}" presName="FlexibleEmptyPlaceHolder" presStyleCnt="0"/>
      <dgm:spPr/>
    </dgm:pt>
    <dgm:pt modelId="{E30F3AF0-2D37-4CE7-99DE-D3EF5CC4F0E7}" type="pres">
      <dgm:prSet presAssocID="{C04D6FCB-1DB1-42E3-BAC3-6BEC0A685146}"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D3549C3-F365-4877-9157-6263536A1047}" type="pres">
      <dgm:prSet presAssocID="{C04D6FCB-1DB1-42E3-BAC3-6BEC0A685146}"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BAD9A2C9-5904-424F-9E88-C2EA8A3C6A0E}" type="pres">
      <dgm:prSet presAssocID="{C04D6FCB-1DB1-42E3-BAC3-6BEC0A685146}" presName="EmptyPlaceHolder" presStyleCnt="0"/>
      <dgm:spPr/>
    </dgm:pt>
  </dgm:ptLst>
  <dgm:cxnLst>
    <dgm:cxn modelId="{FA2EDA10-72C6-4173-A87D-EB374E192943}" type="presOf" srcId="{A80ADD7C-E70E-4B49-B3CC-195C7BE9E826}" destId="{DD1078F2-43CD-4477-AB74-9BC25D810903}" srcOrd="0" destOrd="0" presId="urn:microsoft.com/office/officeart/2017/3/layout/HorizontalPathTimeline"/>
    <dgm:cxn modelId="{068CD81F-4E86-457C-B028-FF25E29B5FAF}" type="presOf" srcId="{A2BBDBA8-5CBE-4828-8BEF-D7D221709146}" destId="{A1B26797-7288-4102-B20C-16EDA75BD2E7}" srcOrd="0" destOrd="0" presId="urn:microsoft.com/office/officeart/2017/3/layout/HorizontalPathTimeline"/>
    <dgm:cxn modelId="{6BD25460-C22A-4E3E-A193-354192250FE8}" type="presOf" srcId="{15A60D6A-7D16-4879-9287-493958DABF05}" destId="{B8362D6D-ED53-488B-9D80-B096BF8A63F6}" srcOrd="0" destOrd="0" presId="urn:microsoft.com/office/officeart/2017/3/layout/HorizontalPathTimeline"/>
    <dgm:cxn modelId="{0CF7E947-5ECE-4CEB-B8B6-CEEDCA746F12}" srcId="{A1A00947-47D3-43CE-8D71-8D0DD46BDC64}" destId="{A2BBDBA8-5CBE-4828-8BEF-D7D221709146}" srcOrd="0" destOrd="0" parTransId="{A4AE422F-F75D-4AFD-B47A-98732C4A5F86}" sibTransId="{44410BA7-A656-4F4E-BD1C-642E184625DE}"/>
    <dgm:cxn modelId="{BD1D0368-4563-4C47-9089-79404D8FF42F}" type="presOf" srcId="{6EC3843E-3BF6-4FB1-B627-FD1360E7FB05}" destId="{7FA1658D-1475-42FE-9779-143B573EF50A}" srcOrd="0" destOrd="0" presId="urn:microsoft.com/office/officeart/2017/3/layout/HorizontalPathTimeline"/>
    <dgm:cxn modelId="{C881016D-0603-4660-A129-44F4170F13B9}" type="presOf" srcId="{754C7AF5-C8EF-4BA6-AECF-5EEA88B7D7D2}" destId="{CD078AD7-0EB5-4AF8-BB73-BA5272296ADE}" srcOrd="0" destOrd="0" presId="urn:microsoft.com/office/officeart/2017/3/layout/HorizontalPathTimeline"/>
    <dgm:cxn modelId="{92893C58-D68B-4B0D-BC46-EAE48A5D126F}" srcId="{3C4E5771-9D95-4DCB-86A1-CED77BF1DFA0}" destId="{A1A00947-47D3-43CE-8D71-8D0DD46BDC64}" srcOrd="2" destOrd="0" parTransId="{AF962D71-5A35-484A-894A-C31A79C11097}" sibTransId="{00C1C266-8E0B-4780-8062-F9FB406E6DBA}"/>
    <dgm:cxn modelId="{95A0DE92-7B88-416C-AB9C-9C757B6C30A2}" type="presOf" srcId="{C13A7678-C829-441D-A7D5-439F8CB1B5FE}" destId="{5D4FEECA-AA4B-439D-AF6C-745BC86FA960}" srcOrd="0" destOrd="0" presId="urn:microsoft.com/office/officeart/2017/3/layout/HorizontalPathTimeline"/>
    <dgm:cxn modelId="{5535D19A-86E2-41B2-B7BC-683D78FF1851}" type="presOf" srcId="{C04D6FCB-1DB1-42E3-BAC3-6BEC0A685146}" destId="{4BAF9E4E-7E16-4923-928F-A45B66A5762F}" srcOrd="0" destOrd="0" presId="urn:microsoft.com/office/officeart/2017/3/layout/HorizontalPathTimeline"/>
    <dgm:cxn modelId="{00F46D9C-D85F-4BB8-90D0-9DFC8ED33C70}" srcId="{3C4E5771-9D95-4DCB-86A1-CED77BF1DFA0}" destId="{C13A7678-C829-441D-A7D5-439F8CB1B5FE}" srcOrd="1" destOrd="0" parTransId="{7E982074-91E7-4A3A-B1C5-58DFB981F710}" sibTransId="{CAA0959A-9D10-403F-B9EC-78793ECD1B0E}"/>
    <dgm:cxn modelId="{6F9E28AD-3D32-44E6-BE81-F31BD146C7A6}" type="presOf" srcId="{A1A00947-47D3-43CE-8D71-8D0DD46BDC64}" destId="{48550642-BAEE-407C-AB19-B81CC36E627B}" srcOrd="0" destOrd="0" presId="urn:microsoft.com/office/officeart/2017/3/layout/HorizontalPathTimeline"/>
    <dgm:cxn modelId="{E7E896B4-8DCF-4DAE-9FD0-685158DBB9A9}" srcId="{3C4E5771-9D95-4DCB-86A1-CED77BF1DFA0}" destId="{754C7AF5-C8EF-4BA6-AECF-5EEA88B7D7D2}" srcOrd="0" destOrd="0" parTransId="{B01A9E25-5939-4F94-B6B9-62499FB41976}" sibTransId="{5F64968E-85CC-4100-A89F-485EC80187F3}"/>
    <dgm:cxn modelId="{8DD14BB9-5810-43C6-B73E-19D0917663D4}" srcId="{C04D6FCB-1DB1-42E3-BAC3-6BEC0A685146}" destId="{15A60D6A-7D16-4879-9287-493958DABF05}" srcOrd="0" destOrd="0" parTransId="{3A71F57B-5F15-4341-8D1B-FBE8C3FA5770}" sibTransId="{714CF04A-FD85-4DAB-8009-49E96EFB0B2A}"/>
    <dgm:cxn modelId="{948C95E0-F2A9-415D-8829-AA7C270284D8}" srcId="{3C4E5771-9D95-4DCB-86A1-CED77BF1DFA0}" destId="{C04D6FCB-1DB1-42E3-BAC3-6BEC0A685146}" srcOrd="3" destOrd="0" parTransId="{5015C595-B794-4427-BFBC-099724355888}" sibTransId="{AF99104A-7257-4922-9C63-DB0076619F35}"/>
    <dgm:cxn modelId="{B1B1ACEB-16DB-4398-A953-5D087B1A434B}" srcId="{C13A7678-C829-441D-A7D5-439F8CB1B5FE}" destId="{A80ADD7C-E70E-4B49-B3CC-195C7BE9E826}" srcOrd="0" destOrd="0" parTransId="{BD1AF954-2DA3-4231-90A3-797B71A1DC5B}" sibTransId="{D7620FAE-6E6F-4D35-B7F1-9BB5BFE275B8}"/>
    <dgm:cxn modelId="{69AC68EE-C1AD-481A-A38E-A0894BCC66C5}" srcId="{754C7AF5-C8EF-4BA6-AECF-5EEA88B7D7D2}" destId="{6EC3843E-3BF6-4FB1-B627-FD1360E7FB05}" srcOrd="0" destOrd="0" parTransId="{571B9FF2-09CE-4C15-B342-70C43EA26017}" sibTransId="{CB58AD0F-3C05-4D23-9430-7A72CC563FF8}"/>
    <dgm:cxn modelId="{D362D7F1-17E2-4F76-99C9-5B24FF9A8013}" type="presOf" srcId="{3C4E5771-9D95-4DCB-86A1-CED77BF1DFA0}" destId="{94964D38-E138-492E-AA8D-324169F10A84}" srcOrd="0" destOrd="0" presId="urn:microsoft.com/office/officeart/2017/3/layout/HorizontalPathTimeline"/>
    <dgm:cxn modelId="{ED25DB0D-8334-402A-A95E-A8FFAD71F415}" type="presParOf" srcId="{94964D38-E138-492E-AA8D-324169F10A84}" destId="{0F279121-FDA2-4DFD-9DD3-50C7F6B993D0}" srcOrd="0" destOrd="0" presId="urn:microsoft.com/office/officeart/2017/3/layout/HorizontalPathTimeline"/>
    <dgm:cxn modelId="{19599083-1DFC-47C9-8AD8-E88B36E528EC}" type="presParOf" srcId="{94964D38-E138-492E-AA8D-324169F10A84}" destId="{225017EF-D4DE-4478-BCDD-8BDABE8A11F1}" srcOrd="1" destOrd="0" presId="urn:microsoft.com/office/officeart/2017/3/layout/HorizontalPathTimeline"/>
    <dgm:cxn modelId="{7E03E4E8-E5C3-445E-93E5-52B856D0A5F7}" type="presParOf" srcId="{225017EF-D4DE-4478-BCDD-8BDABE8A11F1}" destId="{68C7AD98-4FDD-4152-8310-0959D22FF030}" srcOrd="0" destOrd="0" presId="urn:microsoft.com/office/officeart/2017/3/layout/HorizontalPathTimeline"/>
    <dgm:cxn modelId="{2D46614F-A3E4-44CE-B1CB-53C3F577EBD0}" type="presParOf" srcId="{68C7AD98-4FDD-4152-8310-0959D22FF030}" destId="{CD078AD7-0EB5-4AF8-BB73-BA5272296ADE}" srcOrd="0" destOrd="0" presId="urn:microsoft.com/office/officeart/2017/3/layout/HorizontalPathTimeline"/>
    <dgm:cxn modelId="{617BB4DB-0369-409A-B71F-D2B32D5A3C79}" type="presParOf" srcId="{68C7AD98-4FDD-4152-8310-0959D22FF030}" destId="{EE6746AE-F235-444E-B070-B1199E5B3ED7}" srcOrd="1" destOrd="0" presId="urn:microsoft.com/office/officeart/2017/3/layout/HorizontalPathTimeline"/>
    <dgm:cxn modelId="{CFA95A69-E5BA-4DD1-950F-E0AFB2EBFFD0}" type="presParOf" srcId="{EE6746AE-F235-444E-B070-B1199E5B3ED7}" destId="{7FA1658D-1475-42FE-9779-143B573EF50A}" srcOrd="0" destOrd="0" presId="urn:microsoft.com/office/officeart/2017/3/layout/HorizontalPathTimeline"/>
    <dgm:cxn modelId="{D937F352-C49E-440A-A78B-BC43AFD85FCA}" type="presParOf" srcId="{EE6746AE-F235-444E-B070-B1199E5B3ED7}" destId="{21AC4EE5-9EA8-4FF1-8845-D466215F05BE}" srcOrd="1" destOrd="0" presId="urn:microsoft.com/office/officeart/2017/3/layout/HorizontalPathTimeline"/>
    <dgm:cxn modelId="{6BA832E3-F461-45AE-B269-E6EBC5B2D709}" type="presParOf" srcId="{68C7AD98-4FDD-4152-8310-0959D22FF030}" destId="{D20A9140-6816-4111-975E-679D138CBE03}" srcOrd="2" destOrd="0" presId="urn:microsoft.com/office/officeart/2017/3/layout/HorizontalPathTimeline"/>
    <dgm:cxn modelId="{FC6CDC05-FF4B-48CF-AE3A-8349C9A523B1}" type="presParOf" srcId="{68C7AD98-4FDD-4152-8310-0959D22FF030}" destId="{2734E60A-AE8C-4605-A927-D0EE033C2880}" srcOrd="3" destOrd="0" presId="urn:microsoft.com/office/officeart/2017/3/layout/HorizontalPathTimeline"/>
    <dgm:cxn modelId="{AD8907F3-1488-42BF-A503-D5256B0D2ED9}" type="presParOf" srcId="{68C7AD98-4FDD-4152-8310-0959D22FF030}" destId="{E6E45E9E-6E9D-4184-A792-4CD78B294B42}" srcOrd="4" destOrd="0" presId="urn:microsoft.com/office/officeart/2017/3/layout/HorizontalPathTimeline"/>
    <dgm:cxn modelId="{0D95D5D8-65D7-4EC9-B4FB-61D921405239}" type="presParOf" srcId="{225017EF-D4DE-4478-BCDD-8BDABE8A11F1}" destId="{942A991E-0B7E-466B-87E4-6B45E126C7DE}" srcOrd="1" destOrd="0" presId="urn:microsoft.com/office/officeart/2017/3/layout/HorizontalPathTimeline"/>
    <dgm:cxn modelId="{9D0A9CED-F8EB-4B66-B8C7-43D2535501FA}" type="presParOf" srcId="{225017EF-D4DE-4478-BCDD-8BDABE8A11F1}" destId="{92D62F8E-2633-4C24-86FC-28005F74ACD9}" srcOrd="2" destOrd="0" presId="urn:microsoft.com/office/officeart/2017/3/layout/HorizontalPathTimeline"/>
    <dgm:cxn modelId="{7247D31F-4BE1-4F6F-935C-CC0992CAAA99}" type="presParOf" srcId="{92D62F8E-2633-4C24-86FC-28005F74ACD9}" destId="{5D4FEECA-AA4B-439D-AF6C-745BC86FA960}" srcOrd="0" destOrd="0" presId="urn:microsoft.com/office/officeart/2017/3/layout/HorizontalPathTimeline"/>
    <dgm:cxn modelId="{168B1794-B04C-43B0-89A9-C00EE68EA34C}" type="presParOf" srcId="{92D62F8E-2633-4C24-86FC-28005F74ACD9}" destId="{4465815A-CAE7-4C5E-BD55-4E47DE8B0072}" srcOrd="1" destOrd="0" presId="urn:microsoft.com/office/officeart/2017/3/layout/HorizontalPathTimeline"/>
    <dgm:cxn modelId="{E6EDA557-92AA-4F54-BD47-22C12FBFD72E}" type="presParOf" srcId="{4465815A-CAE7-4C5E-BD55-4E47DE8B0072}" destId="{DD1078F2-43CD-4477-AB74-9BC25D810903}" srcOrd="0" destOrd="0" presId="urn:microsoft.com/office/officeart/2017/3/layout/HorizontalPathTimeline"/>
    <dgm:cxn modelId="{E932931E-DAF1-4A0C-9FBC-B2B0201CB1DC}" type="presParOf" srcId="{4465815A-CAE7-4C5E-BD55-4E47DE8B0072}" destId="{51D8A8ED-BCE4-4A0B-9004-44C74743C1DE}" srcOrd="1" destOrd="0" presId="urn:microsoft.com/office/officeart/2017/3/layout/HorizontalPathTimeline"/>
    <dgm:cxn modelId="{E0835709-8CB8-4247-BCC3-42DFE37D4B3B}" type="presParOf" srcId="{92D62F8E-2633-4C24-86FC-28005F74ACD9}" destId="{4FB2A638-DF2B-4AC2-9FB7-2CFD217CD694}" srcOrd="2" destOrd="0" presId="urn:microsoft.com/office/officeart/2017/3/layout/HorizontalPathTimeline"/>
    <dgm:cxn modelId="{ACEC47FE-F0CC-4474-9D43-283E2D30A95C}" type="presParOf" srcId="{92D62F8E-2633-4C24-86FC-28005F74ACD9}" destId="{D3142E1F-D681-4ED3-902E-ADD944A441DA}" srcOrd="3" destOrd="0" presId="urn:microsoft.com/office/officeart/2017/3/layout/HorizontalPathTimeline"/>
    <dgm:cxn modelId="{759DAEE9-69DF-4F9E-926C-DAFCE66EFDB7}" type="presParOf" srcId="{92D62F8E-2633-4C24-86FC-28005F74ACD9}" destId="{141F51E7-E77B-4C3C-BDBB-7A0DAA99A9F1}" srcOrd="4" destOrd="0" presId="urn:microsoft.com/office/officeart/2017/3/layout/HorizontalPathTimeline"/>
    <dgm:cxn modelId="{9A5E97CF-5EA8-4062-9101-7C744B4D0AF9}" type="presParOf" srcId="{225017EF-D4DE-4478-BCDD-8BDABE8A11F1}" destId="{3DE9FB4E-BF78-47DC-9838-5638D22B9247}" srcOrd="3" destOrd="0" presId="urn:microsoft.com/office/officeart/2017/3/layout/HorizontalPathTimeline"/>
    <dgm:cxn modelId="{25D666EF-662B-4253-A76F-F5882F47D147}" type="presParOf" srcId="{225017EF-D4DE-4478-BCDD-8BDABE8A11F1}" destId="{9FEB6F28-4B73-4C86-A6F9-7F4C6178FBB2}" srcOrd="4" destOrd="0" presId="urn:microsoft.com/office/officeart/2017/3/layout/HorizontalPathTimeline"/>
    <dgm:cxn modelId="{C9BB8C6F-6591-45B6-ABCD-F96FFC8F0803}" type="presParOf" srcId="{9FEB6F28-4B73-4C86-A6F9-7F4C6178FBB2}" destId="{48550642-BAEE-407C-AB19-B81CC36E627B}" srcOrd="0" destOrd="0" presId="urn:microsoft.com/office/officeart/2017/3/layout/HorizontalPathTimeline"/>
    <dgm:cxn modelId="{4183CA94-EF39-4FBF-92E0-7780770AAE66}" type="presParOf" srcId="{9FEB6F28-4B73-4C86-A6F9-7F4C6178FBB2}" destId="{E13C7E7F-B895-4B26-B060-0831EE513130}" srcOrd="1" destOrd="0" presId="urn:microsoft.com/office/officeart/2017/3/layout/HorizontalPathTimeline"/>
    <dgm:cxn modelId="{1F9B7692-629B-4384-A3A1-1C95543DEC0F}" type="presParOf" srcId="{E13C7E7F-B895-4B26-B060-0831EE513130}" destId="{A1B26797-7288-4102-B20C-16EDA75BD2E7}" srcOrd="0" destOrd="0" presId="urn:microsoft.com/office/officeart/2017/3/layout/HorizontalPathTimeline"/>
    <dgm:cxn modelId="{6644EF4A-98D7-4521-982E-3B8D34E1921A}" type="presParOf" srcId="{E13C7E7F-B895-4B26-B060-0831EE513130}" destId="{71730E1D-519B-4FE9-A173-6D42F1A55D8C}" srcOrd="1" destOrd="0" presId="urn:microsoft.com/office/officeart/2017/3/layout/HorizontalPathTimeline"/>
    <dgm:cxn modelId="{90101E48-FE69-4DA2-B0F2-82195BA345E8}" type="presParOf" srcId="{9FEB6F28-4B73-4C86-A6F9-7F4C6178FBB2}" destId="{C3B6F1BC-42A1-4D89-9F5D-7C91F59E5BF7}" srcOrd="2" destOrd="0" presId="urn:microsoft.com/office/officeart/2017/3/layout/HorizontalPathTimeline"/>
    <dgm:cxn modelId="{AC43411B-4780-4C76-B98A-2896CEA71025}" type="presParOf" srcId="{9FEB6F28-4B73-4C86-A6F9-7F4C6178FBB2}" destId="{4ECD2F17-ADCF-4EBB-A758-813215948042}" srcOrd="3" destOrd="0" presId="urn:microsoft.com/office/officeart/2017/3/layout/HorizontalPathTimeline"/>
    <dgm:cxn modelId="{FA118B9B-2F13-49E1-B5C5-05F67F501569}" type="presParOf" srcId="{9FEB6F28-4B73-4C86-A6F9-7F4C6178FBB2}" destId="{15D7A8EF-F19D-46AB-91E1-C5647467C440}" srcOrd="4" destOrd="0" presId="urn:microsoft.com/office/officeart/2017/3/layout/HorizontalPathTimeline"/>
    <dgm:cxn modelId="{75CEAAA8-E27D-4F6C-8ACF-5F15B2F7F2E3}" type="presParOf" srcId="{225017EF-D4DE-4478-BCDD-8BDABE8A11F1}" destId="{8B428E4A-7750-42E9-96FF-3FD05FBADE13}" srcOrd="5" destOrd="0" presId="urn:microsoft.com/office/officeart/2017/3/layout/HorizontalPathTimeline"/>
    <dgm:cxn modelId="{F1CADB14-EDC5-421C-B791-6115228BD4A1}" type="presParOf" srcId="{225017EF-D4DE-4478-BCDD-8BDABE8A11F1}" destId="{AF246E07-906F-4490-A025-F28639C6A61A}" srcOrd="6" destOrd="0" presId="urn:microsoft.com/office/officeart/2017/3/layout/HorizontalPathTimeline"/>
    <dgm:cxn modelId="{24ED0C72-CB29-4CAE-B91E-97E011F584FE}" type="presParOf" srcId="{AF246E07-906F-4490-A025-F28639C6A61A}" destId="{4BAF9E4E-7E16-4923-928F-A45B66A5762F}" srcOrd="0" destOrd="0" presId="urn:microsoft.com/office/officeart/2017/3/layout/HorizontalPathTimeline"/>
    <dgm:cxn modelId="{59080BEB-6AB9-4478-BDE6-57D44162D0D7}" type="presParOf" srcId="{AF246E07-906F-4490-A025-F28639C6A61A}" destId="{9DE7A639-9675-4CC0-AD54-A1961FDB0E60}" srcOrd="1" destOrd="0" presId="urn:microsoft.com/office/officeart/2017/3/layout/HorizontalPathTimeline"/>
    <dgm:cxn modelId="{78AB0982-B93B-423E-B4BD-E496E3FC73F7}" type="presParOf" srcId="{9DE7A639-9675-4CC0-AD54-A1961FDB0E60}" destId="{B8362D6D-ED53-488B-9D80-B096BF8A63F6}" srcOrd="0" destOrd="0" presId="urn:microsoft.com/office/officeart/2017/3/layout/HorizontalPathTimeline"/>
    <dgm:cxn modelId="{6268E655-95C6-439F-86A5-CB947F20F776}" type="presParOf" srcId="{9DE7A639-9675-4CC0-AD54-A1961FDB0E60}" destId="{D68E9C3D-0B80-48FD-BAB9-083DF3879AB8}" srcOrd="1" destOrd="0" presId="urn:microsoft.com/office/officeart/2017/3/layout/HorizontalPathTimeline"/>
    <dgm:cxn modelId="{26BA4AE1-945A-46D6-8326-04EB995530BD}" type="presParOf" srcId="{AF246E07-906F-4490-A025-F28639C6A61A}" destId="{E30F3AF0-2D37-4CE7-99DE-D3EF5CC4F0E7}" srcOrd="2" destOrd="0" presId="urn:microsoft.com/office/officeart/2017/3/layout/HorizontalPathTimeline"/>
    <dgm:cxn modelId="{6BBCA0EC-A5C2-4D59-B667-3E25B179CC29}" type="presParOf" srcId="{AF246E07-906F-4490-A025-F28639C6A61A}" destId="{AD3549C3-F365-4877-9157-6263536A1047}" srcOrd="3" destOrd="0" presId="urn:microsoft.com/office/officeart/2017/3/layout/HorizontalPathTimeline"/>
    <dgm:cxn modelId="{7E29EDC0-0221-4DAE-83B2-4221BCE0EBBE}" type="presParOf" srcId="{AF246E07-906F-4490-A025-F28639C6A61A}" destId="{BAD9A2C9-5904-424F-9E88-C2EA8A3C6A0E}"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E6CBD-062C-408D-94F8-A954EA008718}">
      <dsp:nvSpPr>
        <dsp:cNvPr id="0" name=""/>
        <dsp:cNvSpPr/>
      </dsp:nvSpPr>
      <dsp:spPr>
        <a:xfrm>
          <a:off x="583046" y="828475"/>
          <a:ext cx="1448067" cy="14480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3B20D-ED9C-4F2E-B0A0-DCC699B098DA}">
      <dsp:nvSpPr>
        <dsp:cNvPr id="0" name=""/>
        <dsp:cNvSpPr/>
      </dsp:nvSpPr>
      <dsp:spPr>
        <a:xfrm>
          <a:off x="891651" y="1137079"/>
          <a:ext cx="830858" cy="83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CCF818-C4E1-4303-90F5-7E192C927225}">
      <dsp:nvSpPr>
        <dsp:cNvPr id="0" name=""/>
        <dsp:cNvSpPr/>
      </dsp:nvSpPr>
      <dsp:spPr>
        <a:xfrm>
          <a:off x="120140"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los resultados de los partidos del torneo.</a:t>
          </a:r>
          <a:endParaRPr lang="en-US" sz="1400" kern="1200"/>
        </a:p>
      </dsp:txBody>
      <dsp:txXfrm>
        <a:off x="120140" y="2727579"/>
        <a:ext cx="2373880" cy="720000"/>
      </dsp:txXfrm>
    </dsp:sp>
    <dsp:sp modelId="{7C795601-33AF-42A4-85C3-34600A7FC82F}">
      <dsp:nvSpPr>
        <dsp:cNvPr id="0" name=""/>
        <dsp:cNvSpPr/>
      </dsp:nvSpPr>
      <dsp:spPr>
        <a:xfrm>
          <a:off x="3372356" y="828475"/>
          <a:ext cx="1448067" cy="14480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ED109-89D0-4416-81E2-661A164A1403}">
      <dsp:nvSpPr>
        <dsp:cNvPr id="0" name=""/>
        <dsp:cNvSpPr/>
      </dsp:nvSpPr>
      <dsp:spPr>
        <a:xfrm>
          <a:off x="3680961" y="1137079"/>
          <a:ext cx="830858" cy="83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5893ED-0E9A-4A6F-9444-0B2DBED765EA}">
      <dsp:nvSpPr>
        <dsp:cNvPr id="0" name=""/>
        <dsp:cNvSpPr/>
      </dsp:nvSpPr>
      <dsp:spPr>
        <a:xfrm>
          <a:off x="290944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la clasificación de los partidos del torneo.</a:t>
          </a:r>
          <a:endParaRPr lang="en-US" sz="1400" kern="1200"/>
        </a:p>
      </dsp:txBody>
      <dsp:txXfrm>
        <a:off x="2909449" y="2727579"/>
        <a:ext cx="2373880" cy="720000"/>
      </dsp:txXfrm>
    </dsp:sp>
    <dsp:sp modelId="{96D55EA7-BE8B-4C25-8BD5-A79CA8501C78}">
      <dsp:nvSpPr>
        <dsp:cNvPr id="0" name=""/>
        <dsp:cNvSpPr/>
      </dsp:nvSpPr>
      <dsp:spPr>
        <a:xfrm>
          <a:off x="6161666" y="828475"/>
          <a:ext cx="1448067" cy="14480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A03E2-4F31-4205-AF34-3823D61EE1BB}">
      <dsp:nvSpPr>
        <dsp:cNvPr id="0" name=""/>
        <dsp:cNvSpPr/>
      </dsp:nvSpPr>
      <dsp:spPr>
        <a:xfrm>
          <a:off x="6470270" y="1137079"/>
          <a:ext cx="830858" cy="83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A2E41-EE8D-45BC-A562-02062741C78D}">
      <dsp:nvSpPr>
        <dsp:cNvPr id="0" name=""/>
        <dsp:cNvSpPr/>
      </dsp:nvSpPr>
      <dsp:spPr>
        <a:xfrm>
          <a:off x="569875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inscripción de equipos al torneo.</a:t>
          </a:r>
          <a:endParaRPr lang="en-US" sz="1400" kern="1200"/>
        </a:p>
      </dsp:txBody>
      <dsp:txXfrm>
        <a:off x="5698759" y="2727579"/>
        <a:ext cx="2373880" cy="720000"/>
      </dsp:txXfrm>
    </dsp:sp>
    <dsp:sp modelId="{01FE1DB5-7481-4EEA-8F7C-934C49C83708}">
      <dsp:nvSpPr>
        <dsp:cNvPr id="0" name=""/>
        <dsp:cNvSpPr/>
      </dsp:nvSpPr>
      <dsp:spPr>
        <a:xfrm>
          <a:off x="8950976" y="828475"/>
          <a:ext cx="1448067" cy="14480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74046-9DE2-4999-ACEA-CB808432E055}">
      <dsp:nvSpPr>
        <dsp:cNvPr id="0" name=""/>
        <dsp:cNvSpPr/>
      </dsp:nvSpPr>
      <dsp:spPr>
        <a:xfrm>
          <a:off x="9259580" y="1137079"/>
          <a:ext cx="830858" cy="83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E05D4-BFFC-4C05-A7D4-B404DB2B26BF}">
      <dsp:nvSpPr>
        <dsp:cNvPr id="0" name=""/>
        <dsp:cNvSpPr/>
      </dsp:nvSpPr>
      <dsp:spPr>
        <a:xfrm>
          <a:off x="848806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Poder llegar a más gente del mundo del hockey.</a:t>
          </a:r>
          <a:endParaRPr lang="en-US" sz="1400" kern="1200"/>
        </a:p>
      </dsp:txBody>
      <dsp:txXfrm>
        <a:off x="8488069" y="2727579"/>
        <a:ext cx="237388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8E9E7-CB28-41AF-9670-0D126F3D55C6}">
      <dsp:nvSpPr>
        <dsp:cNvPr id="0" name=""/>
        <dsp:cNvSpPr/>
      </dsp:nvSpPr>
      <dsp:spPr>
        <a:xfrm>
          <a:off x="3753" y="105697"/>
          <a:ext cx="2032330" cy="12193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Mejor adherencia al estándar SQL.</a:t>
          </a:r>
          <a:endParaRPr lang="en-US" sz="1600" kern="1200"/>
        </a:p>
      </dsp:txBody>
      <dsp:txXfrm>
        <a:off x="3753" y="105697"/>
        <a:ext cx="2032330" cy="1219398"/>
      </dsp:txXfrm>
    </dsp:sp>
    <dsp:sp modelId="{80B532CB-113E-4358-9BB2-9A2EC5CDE122}">
      <dsp:nvSpPr>
        <dsp:cNvPr id="0" name=""/>
        <dsp:cNvSpPr/>
      </dsp:nvSpPr>
      <dsp:spPr>
        <a:xfrm>
          <a:off x="2239316" y="105697"/>
          <a:ext cx="2032330" cy="1219398"/>
        </a:xfrm>
        <a:prstGeom prst="rect">
          <a:avLst/>
        </a:prstGeom>
        <a:solidFill>
          <a:schemeClr val="accent2">
            <a:hueOff val="1435942"/>
            <a:satOff val="-48"/>
            <a:lumOff val="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Soporte robusto para JSON con JSONB.</a:t>
          </a:r>
          <a:endParaRPr lang="en-US" sz="1600" kern="1200"/>
        </a:p>
      </dsp:txBody>
      <dsp:txXfrm>
        <a:off x="2239316" y="105697"/>
        <a:ext cx="2032330" cy="1219398"/>
      </dsp:txXfrm>
    </dsp:sp>
    <dsp:sp modelId="{8224D1B5-AD44-4FA1-BF9B-6FB4CC706605}">
      <dsp:nvSpPr>
        <dsp:cNvPr id="0" name=""/>
        <dsp:cNvSpPr/>
      </dsp:nvSpPr>
      <dsp:spPr>
        <a:xfrm>
          <a:off x="4474879" y="105697"/>
          <a:ext cx="2032330" cy="1219398"/>
        </a:xfrm>
        <a:prstGeom prst="rect">
          <a:avLst/>
        </a:prstGeom>
        <a:solidFill>
          <a:schemeClr val="accent2">
            <a:hueOff val="2871884"/>
            <a:satOff val="-96"/>
            <a:lumOff val="10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Implementación estricta de propiedades ACID.</a:t>
          </a:r>
          <a:endParaRPr lang="en-US" sz="1600" kern="1200"/>
        </a:p>
      </dsp:txBody>
      <dsp:txXfrm>
        <a:off x="4474879" y="105697"/>
        <a:ext cx="2032330" cy="1219398"/>
      </dsp:txXfrm>
    </dsp:sp>
    <dsp:sp modelId="{7D37C692-FA44-4A37-9BEC-9B6A041E2682}">
      <dsp:nvSpPr>
        <dsp:cNvPr id="0" name=""/>
        <dsp:cNvSpPr/>
      </dsp:nvSpPr>
      <dsp:spPr>
        <a:xfrm>
          <a:off x="6710443" y="105697"/>
          <a:ext cx="2032330" cy="1219398"/>
        </a:xfrm>
        <a:prstGeom prst="rect">
          <a:avLst/>
        </a:prstGeom>
        <a:solidFill>
          <a:schemeClr val="accent2">
            <a:hueOff val="4307825"/>
            <a:satOff val="-144"/>
            <a:lumOff val="15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Mejor soporte para subconsultas y CTEs.</a:t>
          </a:r>
          <a:endParaRPr lang="en-US" sz="1600" kern="1200"/>
        </a:p>
      </dsp:txBody>
      <dsp:txXfrm>
        <a:off x="6710443" y="105697"/>
        <a:ext cx="2032330" cy="1219398"/>
      </dsp:txXfrm>
    </dsp:sp>
    <dsp:sp modelId="{BED134B9-C5AD-49EA-B8E6-852A2E0BBC49}">
      <dsp:nvSpPr>
        <dsp:cNvPr id="0" name=""/>
        <dsp:cNvSpPr/>
      </dsp:nvSpPr>
      <dsp:spPr>
        <a:xfrm>
          <a:off x="8946006" y="105697"/>
          <a:ext cx="2032330" cy="1219398"/>
        </a:xfrm>
        <a:prstGeom prst="rect">
          <a:avLst/>
        </a:prstGeom>
        <a:solidFill>
          <a:schemeClr val="accent2">
            <a:hueOff val="5743767"/>
            <a:satOff val="-193"/>
            <a:lumOff val="20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Permite extensiones (e.g., PostGIS).</a:t>
          </a:r>
          <a:endParaRPr lang="en-US" sz="1600" kern="1200"/>
        </a:p>
      </dsp:txBody>
      <dsp:txXfrm>
        <a:off x="8946006" y="105697"/>
        <a:ext cx="2032330" cy="1219398"/>
      </dsp:txXfrm>
    </dsp:sp>
    <dsp:sp modelId="{244FB654-9F63-4645-AD00-FB4382B33D10}">
      <dsp:nvSpPr>
        <dsp:cNvPr id="0" name=""/>
        <dsp:cNvSpPr/>
      </dsp:nvSpPr>
      <dsp:spPr>
        <a:xfrm>
          <a:off x="3753" y="1528328"/>
          <a:ext cx="2032330" cy="1219398"/>
        </a:xfrm>
        <a:prstGeom prst="rect">
          <a:avLst/>
        </a:prstGeom>
        <a:solidFill>
          <a:schemeClr val="accent2">
            <a:hueOff val="7179709"/>
            <a:satOff val="-241"/>
            <a:lumOff val="25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Soporta tipos de datos personalizados.</a:t>
          </a:r>
          <a:endParaRPr lang="en-US" sz="1600" kern="1200"/>
        </a:p>
      </dsp:txBody>
      <dsp:txXfrm>
        <a:off x="3753" y="1528328"/>
        <a:ext cx="2032330" cy="1219398"/>
      </dsp:txXfrm>
    </dsp:sp>
    <dsp:sp modelId="{D31EF798-B87B-46BA-92D5-8258B84D9E3A}">
      <dsp:nvSpPr>
        <dsp:cNvPr id="0" name=""/>
        <dsp:cNvSpPr/>
      </dsp:nvSpPr>
      <dsp:spPr>
        <a:xfrm>
          <a:off x="2239316" y="1528328"/>
          <a:ext cx="2032330" cy="1219398"/>
        </a:xfrm>
        <a:prstGeom prst="rect">
          <a:avLst/>
        </a:prstGeom>
        <a:solidFill>
          <a:schemeClr val="accent2">
            <a:hueOff val="8615651"/>
            <a:satOff val="-289"/>
            <a:lumOff val="30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Optimización avanzada de consultas.</a:t>
          </a:r>
          <a:endParaRPr lang="en-US" sz="1600" kern="1200"/>
        </a:p>
      </dsp:txBody>
      <dsp:txXfrm>
        <a:off x="2239316" y="1528328"/>
        <a:ext cx="2032330" cy="1219398"/>
      </dsp:txXfrm>
    </dsp:sp>
    <dsp:sp modelId="{8B27EA6F-0FF9-45B6-B12F-C9998CBEDE14}">
      <dsp:nvSpPr>
        <dsp:cNvPr id="0" name=""/>
        <dsp:cNvSpPr/>
      </dsp:nvSpPr>
      <dsp:spPr>
        <a:xfrm>
          <a:off x="4474879" y="1528328"/>
          <a:ext cx="2032330" cy="1219398"/>
        </a:xfrm>
        <a:prstGeom prst="rect">
          <a:avLst/>
        </a:prstGeom>
        <a:solidFill>
          <a:schemeClr val="accent2">
            <a:hueOff val="10051592"/>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dirty="0">
              <a:solidFill>
                <a:schemeClr val="tx1"/>
              </a:solidFill>
            </a:rPr>
            <a:t>Mejor manejo de transacciones concurrentes con MVCC.</a:t>
          </a:r>
          <a:endParaRPr lang="en-US" sz="1600" kern="1200" dirty="0">
            <a:solidFill>
              <a:schemeClr val="tx1"/>
            </a:solidFill>
          </a:endParaRPr>
        </a:p>
      </dsp:txBody>
      <dsp:txXfrm>
        <a:off x="4474879" y="1528328"/>
        <a:ext cx="2032330" cy="1219398"/>
      </dsp:txXfrm>
    </dsp:sp>
    <dsp:sp modelId="{4AC2E693-E0CA-4CD8-8F00-12AE50D8ADE9}">
      <dsp:nvSpPr>
        <dsp:cNvPr id="0" name=""/>
        <dsp:cNvSpPr/>
      </dsp:nvSpPr>
      <dsp:spPr>
        <a:xfrm>
          <a:off x="6710443" y="1528328"/>
          <a:ext cx="2032330" cy="1219398"/>
        </a:xfrm>
        <a:prstGeom prst="rect">
          <a:avLst/>
        </a:prstGeom>
        <a:solidFill>
          <a:schemeClr val="accent2">
            <a:hueOff val="11487534"/>
            <a:satOff val="-385"/>
            <a:lumOff val="40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Control de acceso granular a nivel de columna y fila.</a:t>
          </a:r>
          <a:endParaRPr lang="en-US" sz="1600" kern="1200"/>
        </a:p>
      </dsp:txBody>
      <dsp:txXfrm>
        <a:off x="6710443" y="1528328"/>
        <a:ext cx="2032330" cy="1219398"/>
      </dsp:txXfrm>
    </dsp:sp>
    <dsp:sp modelId="{E7355C90-B727-4626-B2E3-85A7575FB9F3}">
      <dsp:nvSpPr>
        <dsp:cNvPr id="0" name=""/>
        <dsp:cNvSpPr/>
      </dsp:nvSpPr>
      <dsp:spPr>
        <a:xfrm>
          <a:off x="8946006" y="1528328"/>
          <a:ext cx="2032330" cy="1219398"/>
        </a:xfrm>
        <a:prstGeom prst="rect">
          <a:avLst/>
        </a:prstGeom>
        <a:solidFill>
          <a:schemeClr val="accent2">
            <a:hueOff val="12923475"/>
            <a:satOff val="-433"/>
            <a:lumOff val="45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Soporta múltiples lenguajes procedurales (e.g., PL/pgSQL, PL/Python).</a:t>
          </a:r>
          <a:endParaRPr lang="en-US" sz="1600" kern="1200"/>
        </a:p>
      </dsp:txBody>
      <dsp:txXfrm>
        <a:off x="8946006" y="1528328"/>
        <a:ext cx="2032330" cy="1219398"/>
      </dsp:txXfrm>
    </dsp:sp>
    <dsp:sp modelId="{6A497191-39CB-44D1-99C2-E51AB22F4C9C}">
      <dsp:nvSpPr>
        <dsp:cNvPr id="0" name=""/>
        <dsp:cNvSpPr/>
      </dsp:nvSpPr>
      <dsp:spPr>
        <a:xfrm>
          <a:off x="3753" y="2950959"/>
          <a:ext cx="2032330" cy="1219398"/>
        </a:xfrm>
        <a:prstGeom prst="rect">
          <a:avLst/>
        </a:prstGeom>
        <a:solidFill>
          <a:schemeClr val="accent2">
            <a:hueOff val="14359417"/>
            <a:satOff val="-481"/>
            <a:lumOff val="5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Replicación sincrónica y asíncrona.</a:t>
          </a:r>
          <a:endParaRPr lang="en-US" sz="1600" kern="1200"/>
        </a:p>
      </dsp:txBody>
      <dsp:txXfrm>
        <a:off x="3753" y="2950959"/>
        <a:ext cx="2032330" cy="1219398"/>
      </dsp:txXfrm>
    </dsp:sp>
    <dsp:sp modelId="{E5EC9FF2-B926-4283-A547-4960E03335C4}">
      <dsp:nvSpPr>
        <dsp:cNvPr id="0" name=""/>
        <dsp:cNvSpPr/>
      </dsp:nvSpPr>
      <dsp:spPr>
        <a:xfrm>
          <a:off x="2239316" y="2950959"/>
          <a:ext cx="2032330" cy="1219398"/>
        </a:xfrm>
        <a:prstGeom prst="rect">
          <a:avLst/>
        </a:prstGeom>
        <a:solidFill>
          <a:schemeClr val="accent2">
            <a:hueOff val="15795359"/>
            <a:satOff val="-530"/>
            <a:lumOff val="5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Particionamiento de tablas nativo.</a:t>
          </a:r>
          <a:endParaRPr lang="en-US" sz="1600" kern="1200"/>
        </a:p>
      </dsp:txBody>
      <dsp:txXfrm>
        <a:off x="2239316" y="2950959"/>
        <a:ext cx="2032330" cy="1219398"/>
      </dsp:txXfrm>
    </dsp:sp>
    <dsp:sp modelId="{AD946100-6232-4F17-A630-20AC8B2C4770}">
      <dsp:nvSpPr>
        <dsp:cNvPr id="0" name=""/>
        <dsp:cNvSpPr/>
      </dsp:nvSpPr>
      <dsp:spPr>
        <a:xfrm>
          <a:off x="4474879" y="2950959"/>
          <a:ext cx="2032330" cy="1219398"/>
        </a:xfrm>
        <a:prstGeom prst="rect">
          <a:avLst/>
        </a:prstGeom>
        <a:solidFill>
          <a:schemeClr val="accent2">
            <a:hueOff val="17231301"/>
            <a:satOff val="-578"/>
            <a:lumOff val="60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Adoptado por grandes empresas.</a:t>
          </a:r>
          <a:endParaRPr lang="en-US" sz="1600" kern="1200"/>
        </a:p>
      </dsp:txBody>
      <dsp:txXfrm>
        <a:off x="4474879" y="2950959"/>
        <a:ext cx="2032330" cy="1219398"/>
      </dsp:txXfrm>
    </dsp:sp>
    <dsp:sp modelId="{FD8EEAF4-E941-4C96-81D2-F27E5779F4F3}">
      <dsp:nvSpPr>
        <dsp:cNvPr id="0" name=""/>
        <dsp:cNvSpPr/>
      </dsp:nvSpPr>
      <dsp:spPr>
        <a:xfrm>
          <a:off x="6710443" y="2950959"/>
          <a:ext cx="2032330" cy="1219398"/>
        </a:xfrm>
        <a:prstGeom prst="rect">
          <a:avLst/>
        </a:prstGeom>
        <a:solidFill>
          <a:schemeClr val="accent2">
            <a:hueOff val="18667242"/>
            <a:satOff val="-626"/>
            <a:lumOff val="65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Licencia BSD que ofrece mayor libertad de uso.</a:t>
          </a:r>
          <a:endParaRPr lang="en-US" sz="1600" kern="1200"/>
        </a:p>
      </dsp:txBody>
      <dsp:txXfrm>
        <a:off x="6710443" y="2950959"/>
        <a:ext cx="2032330" cy="1219398"/>
      </dsp:txXfrm>
    </dsp:sp>
    <dsp:sp modelId="{B429E400-8BAD-41D9-AE1C-939437C2013E}">
      <dsp:nvSpPr>
        <dsp:cNvPr id="0" name=""/>
        <dsp:cNvSpPr/>
      </dsp:nvSpPr>
      <dsp:spPr>
        <a:xfrm>
          <a:off x="8946006" y="2950959"/>
          <a:ext cx="2032330" cy="1219398"/>
        </a:xfrm>
        <a:prstGeom prst="rect">
          <a:avLst/>
        </a:prstGeom>
        <a:solidFill>
          <a:schemeClr val="accent2">
            <a:hueOff val="20103184"/>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0" i="0" kern="1200" baseline="0"/>
            <a:t>Comunidad activa y abundante documentación.</a:t>
          </a:r>
          <a:endParaRPr lang="en-US" sz="1600" kern="1200"/>
        </a:p>
      </dsp:txBody>
      <dsp:txXfrm>
        <a:off x="8946006" y="2950959"/>
        <a:ext cx="2032330" cy="1219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8AD7-0EB5-4AF8-BB73-BA5272296ADE}">
      <dsp:nvSpPr>
        <dsp:cNvPr id="0" name=""/>
        <dsp:cNvSpPr/>
      </dsp:nvSpPr>
      <dsp:spPr>
        <a:xfrm>
          <a:off x="421804"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Marzo</a:t>
          </a:r>
        </a:p>
      </dsp:txBody>
      <dsp:txXfrm>
        <a:off x="421804" y="2336668"/>
        <a:ext cx="3364170" cy="491701"/>
      </dsp:txXfrm>
    </dsp:sp>
    <dsp:sp modelId="{0F279121-FDA2-4DFD-9DD3-50C7F6B993D0}">
      <dsp:nvSpPr>
        <dsp:cNvPr id="0" name=""/>
        <dsp:cNvSpPr/>
      </dsp:nvSpPr>
      <dsp:spPr>
        <a:xfrm>
          <a:off x="0" y="2088642"/>
          <a:ext cx="10515600" cy="174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1658D-1475-42FE-9779-143B573EF50A}">
      <dsp:nvSpPr>
        <dsp:cNvPr id="0" name=""/>
        <dsp:cNvSpPr/>
      </dsp:nvSpPr>
      <dsp:spPr>
        <a:xfrm>
          <a:off x="253596" y="74190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CRUDs y vista simple.</a:t>
          </a:r>
        </a:p>
      </dsp:txBody>
      <dsp:txXfrm>
        <a:off x="253596" y="741903"/>
        <a:ext cx="3700587" cy="607011"/>
      </dsp:txXfrm>
    </dsp:sp>
    <dsp:sp modelId="{D20A9140-6816-4111-975E-679D138CBE03}">
      <dsp:nvSpPr>
        <dsp:cNvPr id="0" name=""/>
        <dsp:cNvSpPr/>
      </dsp:nvSpPr>
      <dsp:spPr>
        <a:xfrm>
          <a:off x="2103890"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D4FEECA-AA4B-439D-AF6C-745BC86FA960}">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Abril</a:t>
          </a:r>
        </a:p>
      </dsp:txBody>
      <dsp:txXfrm>
        <a:off x="2524411" y="1522968"/>
        <a:ext cx="3364170" cy="491701"/>
      </dsp:txXfrm>
    </dsp:sp>
    <dsp:sp modelId="{DD1078F2-43CD-4477-AB74-9BC25D810903}">
      <dsp:nvSpPr>
        <dsp:cNvPr id="0" name=""/>
        <dsp:cNvSpPr/>
      </dsp:nvSpPr>
      <dsp:spPr>
        <a:xfrm>
          <a:off x="2356202" y="300242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Mejorar</a:t>
          </a:r>
          <a:r>
            <a:rPr lang="en-US" sz="1500" kern="1200" dirty="0"/>
            <a:t> la vista y añadir </a:t>
          </a:r>
          <a:r>
            <a:rPr lang="en-US" sz="1500" kern="1200" dirty="0" err="1"/>
            <a:t>más</a:t>
          </a:r>
          <a:r>
            <a:rPr lang="en-US" sz="1500" kern="1200" dirty="0"/>
            <a:t> HTML.</a:t>
          </a:r>
        </a:p>
      </dsp:txBody>
      <dsp:txXfrm>
        <a:off x="2356202" y="3002423"/>
        <a:ext cx="3700587" cy="607011"/>
      </dsp:txXfrm>
    </dsp:sp>
    <dsp:sp modelId="{4FB2A638-DF2B-4AC2-9FB7-2CFD217CD694}">
      <dsp:nvSpPr>
        <dsp:cNvPr id="0" name=""/>
        <dsp:cNvSpPr/>
      </dsp:nvSpPr>
      <dsp:spPr>
        <a:xfrm>
          <a:off x="4206496"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734E60A-AE8C-4605-A927-D0EE033C2880}">
      <dsp:nvSpPr>
        <dsp:cNvPr id="0" name=""/>
        <dsp:cNvSpPr/>
      </dsp:nvSpPr>
      <dsp:spPr>
        <a:xfrm>
          <a:off x="204949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142E1F-D681-4ED3-902E-ADD944A441DA}">
      <dsp:nvSpPr>
        <dsp:cNvPr id="0" name=""/>
        <dsp:cNvSpPr/>
      </dsp:nvSpPr>
      <dsp:spPr>
        <a:xfrm>
          <a:off x="415210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550642-BAEE-407C-AB19-B81CC36E627B}">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Mayo</a:t>
          </a:r>
        </a:p>
      </dsp:txBody>
      <dsp:txXfrm>
        <a:off x="4627018" y="2336668"/>
        <a:ext cx="3364170" cy="491701"/>
      </dsp:txXfrm>
    </dsp:sp>
    <dsp:sp modelId="{A1B26797-7288-4102-B20C-16EDA75BD2E7}">
      <dsp:nvSpPr>
        <dsp:cNvPr id="0" name=""/>
        <dsp:cNvSpPr/>
      </dsp:nvSpPr>
      <dsp:spPr>
        <a:xfrm>
          <a:off x="4458809" y="457366"/>
          <a:ext cx="3700587" cy="8915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Cambio en la </a:t>
          </a:r>
          <a:r>
            <a:rPr lang="en-US" sz="1500" kern="1200" dirty="0" err="1"/>
            <a:t>organización</a:t>
          </a:r>
          <a:r>
            <a:rPr lang="en-US" sz="1500" kern="1200" dirty="0"/>
            <a:t> de las </a:t>
          </a:r>
          <a:r>
            <a:rPr lang="en-US" sz="1500" kern="1200" dirty="0" err="1"/>
            <a:t>carpetas</a:t>
          </a:r>
          <a:r>
            <a:rPr lang="en-US" sz="1500" kern="1200" dirty="0"/>
            <a:t>, </a:t>
          </a:r>
          <a:r>
            <a:rPr lang="en-US" sz="1500" kern="1200" dirty="0" err="1"/>
            <a:t>empezar</a:t>
          </a:r>
          <a:r>
            <a:rPr lang="en-US" sz="1500" kern="1200" dirty="0"/>
            <a:t> PowerPoint y </a:t>
          </a:r>
          <a:r>
            <a:rPr lang="en-US" sz="1500" kern="1200" dirty="0" err="1"/>
            <a:t>preparación</a:t>
          </a:r>
          <a:r>
            <a:rPr lang="en-US" sz="1500" kern="1200" dirty="0"/>
            <a:t> de la </a:t>
          </a:r>
          <a:r>
            <a:rPr lang="en-US" sz="1500" kern="1200" dirty="0" err="1"/>
            <a:t>presentación</a:t>
          </a:r>
          <a:r>
            <a:rPr lang="en-US" sz="1500" kern="1200" dirty="0"/>
            <a:t>.</a:t>
          </a:r>
        </a:p>
      </dsp:txBody>
      <dsp:txXfrm>
        <a:off x="4458809" y="457366"/>
        <a:ext cx="3700587" cy="891548"/>
      </dsp:txXfrm>
    </dsp:sp>
    <dsp:sp modelId="{C3B6F1BC-42A1-4D89-9F5D-7C91F59E5BF7}">
      <dsp:nvSpPr>
        <dsp:cNvPr id="0" name=""/>
        <dsp:cNvSpPr/>
      </dsp:nvSpPr>
      <dsp:spPr>
        <a:xfrm>
          <a:off x="6309103"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BAF9E4E-7E16-4923-928F-A45B66A5762F}">
      <dsp:nvSpPr>
        <dsp:cNvPr id="0" name=""/>
        <dsp:cNvSpPr/>
      </dsp:nvSpPr>
      <dsp:spPr>
        <a:xfrm>
          <a:off x="6729624"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Junio</a:t>
          </a:r>
        </a:p>
      </dsp:txBody>
      <dsp:txXfrm>
        <a:off x="6729624" y="1522968"/>
        <a:ext cx="3364170" cy="491701"/>
      </dsp:txXfrm>
    </dsp:sp>
    <dsp:sp modelId="{B8362D6D-ED53-488B-9D80-B096BF8A63F6}">
      <dsp:nvSpPr>
        <dsp:cNvPr id="0" name=""/>
        <dsp:cNvSpPr/>
      </dsp:nvSpPr>
      <dsp:spPr>
        <a:xfrm>
          <a:off x="6561416" y="3002423"/>
          <a:ext cx="3700587" cy="6828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Finalización</a:t>
          </a:r>
          <a:r>
            <a:rPr lang="en-US" sz="1500" kern="1200" dirty="0"/>
            <a:t> del </a:t>
          </a:r>
          <a:r>
            <a:rPr lang="en-US" sz="1500" kern="1200" dirty="0" err="1"/>
            <a:t>proyecto</a:t>
          </a:r>
          <a:r>
            <a:rPr lang="en-US" sz="1500" kern="1200" dirty="0"/>
            <a:t> + </a:t>
          </a:r>
          <a:r>
            <a:rPr lang="en-US" sz="1500" kern="1200" dirty="0" err="1"/>
            <a:t>entrega</a:t>
          </a:r>
          <a:r>
            <a:rPr lang="en-US" sz="1500" kern="1200" dirty="0"/>
            <a:t> del </a:t>
          </a:r>
          <a:r>
            <a:rPr lang="en-US" sz="1500" kern="1200" dirty="0" err="1"/>
            <a:t>mismo</a:t>
          </a:r>
          <a:r>
            <a:rPr lang="en-US" sz="1500" kern="1200" dirty="0"/>
            <a:t>.</a:t>
          </a:r>
        </a:p>
      </dsp:txBody>
      <dsp:txXfrm>
        <a:off x="6561416" y="3002423"/>
        <a:ext cx="3700587" cy="682888"/>
      </dsp:txXfrm>
    </dsp:sp>
    <dsp:sp modelId="{E30F3AF0-2D37-4CE7-99DE-D3EF5CC4F0E7}">
      <dsp:nvSpPr>
        <dsp:cNvPr id="0" name=""/>
        <dsp:cNvSpPr/>
      </dsp:nvSpPr>
      <dsp:spPr>
        <a:xfrm>
          <a:off x="8411709"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CD2F17-ADCF-4EBB-A758-813215948042}">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D3549C3-F365-4877-9157-6263536A1047}">
      <dsp:nvSpPr>
        <dsp:cNvPr id="0" name=""/>
        <dsp:cNvSpPr/>
      </dsp:nvSpPr>
      <dsp:spPr>
        <a:xfrm>
          <a:off x="835731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6/18/2024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506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559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15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7126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13665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8220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90409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415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183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7556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6470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6012855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1130A7-59D0-22F5-A8E0-43CF7CE10B2E}"/>
              </a:ext>
            </a:extLst>
          </p:cNvPr>
          <p:cNvPicPr>
            <a:picLocks noChangeAspect="1"/>
          </p:cNvPicPr>
          <p:nvPr/>
        </p:nvPicPr>
        <p:blipFill rotWithShape="1">
          <a:blip r:embed="rId2">
            <a:alphaModFix amt="70000"/>
          </a:blip>
          <a:srcRect t="24997"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65CC9A08-3675-9DD1-0620-D5D809B3271F}"/>
              </a:ext>
            </a:extLst>
          </p:cNvPr>
          <p:cNvSpPr>
            <a:spLocks noGrp="1"/>
          </p:cNvSpPr>
          <p:nvPr>
            <p:ph type="ctrTitle"/>
          </p:nvPr>
        </p:nvSpPr>
        <p:spPr>
          <a:xfrm>
            <a:off x="996275" y="744909"/>
            <a:ext cx="10190071" cy="3145855"/>
          </a:xfrm>
        </p:spPr>
        <p:txBody>
          <a:bodyPr anchor="b">
            <a:normAutofit/>
          </a:bodyPr>
          <a:lstStyle/>
          <a:p>
            <a:r>
              <a:rPr lang="es-ES" sz="5400">
                <a:solidFill>
                  <a:srgbClr val="FFFFFF"/>
                </a:solidFill>
              </a:rPr>
              <a:t>Página Web Patinalon</a:t>
            </a:r>
          </a:p>
        </p:txBody>
      </p:sp>
      <p:sp>
        <p:nvSpPr>
          <p:cNvPr id="3" name="Subtítulo 2">
            <a:extLst>
              <a:ext uri="{FF2B5EF4-FFF2-40B4-BE49-F238E27FC236}">
                <a16:creationId xmlns:a16="http://schemas.microsoft.com/office/drawing/2014/main" id="{3F15495D-EB28-0247-ED7C-96B5968C23D1}"/>
              </a:ext>
            </a:extLst>
          </p:cNvPr>
          <p:cNvSpPr>
            <a:spLocks noGrp="1"/>
          </p:cNvSpPr>
          <p:nvPr>
            <p:ph type="subTitle" idx="1"/>
          </p:nvPr>
        </p:nvSpPr>
        <p:spPr>
          <a:xfrm>
            <a:off x="1218708" y="4069780"/>
            <a:ext cx="9781327" cy="2056617"/>
          </a:xfrm>
        </p:spPr>
        <p:txBody>
          <a:bodyPr anchor="t">
            <a:normAutofit/>
          </a:bodyPr>
          <a:lstStyle/>
          <a:p>
            <a:r>
              <a:rPr lang="es-ES" sz="2200">
                <a:solidFill>
                  <a:srgbClr val="FFFFFF"/>
                </a:solidFill>
              </a:rPr>
              <a:t>Autor: Mario Bajo López</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2515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4598D-CA49-B17D-5D35-7B42C868BE9E}"/>
              </a:ext>
            </a:extLst>
          </p:cNvPr>
          <p:cNvSpPr>
            <a:spLocks noGrp="1"/>
          </p:cNvSpPr>
          <p:nvPr>
            <p:ph type="title"/>
          </p:nvPr>
        </p:nvSpPr>
        <p:spPr/>
        <p:txBody>
          <a:bodyPr/>
          <a:lstStyle/>
          <a:p>
            <a:r>
              <a:rPr lang="es-ES" dirty="0"/>
              <a:t>Posibilidades de ampliación</a:t>
            </a:r>
          </a:p>
        </p:txBody>
      </p:sp>
      <p:sp>
        <p:nvSpPr>
          <p:cNvPr id="3" name="Marcador de contenido 2">
            <a:extLst>
              <a:ext uri="{FF2B5EF4-FFF2-40B4-BE49-F238E27FC236}">
                <a16:creationId xmlns:a16="http://schemas.microsoft.com/office/drawing/2014/main" id="{B683210C-BAAD-CFB4-CB4A-73FCC735AD70}"/>
              </a:ext>
            </a:extLst>
          </p:cNvPr>
          <p:cNvSpPr>
            <a:spLocks noGrp="1"/>
          </p:cNvSpPr>
          <p:nvPr>
            <p:ph idx="1"/>
          </p:nvPr>
        </p:nvSpPr>
        <p:spPr/>
        <p:txBody>
          <a:bodyPr>
            <a:normAutofit lnSpcReduction="10000"/>
          </a:bodyPr>
          <a:lstStyle/>
          <a:p>
            <a:r>
              <a:rPr lang="es-ES" dirty="0"/>
              <a:t>Añadir una tabla Clubes para que cualquier club pueda hacer el torneo, y que se modifiquen los estilos de la página.</a:t>
            </a:r>
          </a:p>
          <a:p>
            <a:r>
              <a:rPr lang="es-ES" dirty="0"/>
              <a:t>Añadir una tienda, en la cual cuando le des a realizar compra al final del todo, te de una cita y te mande un correo.(no hay envío).</a:t>
            </a:r>
          </a:p>
          <a:p>
            <a:r>
              <a:rPr lang="es-ES" dirty="0"/>
              <a:t>Añadir algo para identificar los goles de cada jugador y las asistencias en tiempo real.</a:t>
            </a:r>
          </a:p>
          <a:p>
            <a:r>
              <a:rPr lang="es-ES" dirty="0"/>
              <a:t>Darle la posibilidad de añadir los goles al partido en tiempo real.</a:t>
            </a:r>
          </a:p>
        </p:txBody>
      </p:sp>
    </p:spTree>
    <p:extLst>
      <p:ext uri="{BB962C8B-B14F-4D97-AF65-F5344CB8AC3E}">
        <p14:creationId xmlns:p14="http://schemas.microsoft.com/office/powerpoint/2010/main" val="93127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8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9" name="Freeform: Shape 8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1" name="Freeform: Shape 9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4" name="Freeform: Shape 9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3" name="Freeform: Shape 10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1" name="Rectangle 110">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Rectangle 112">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5" name="Rectangle 114">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flector en escenario oscuro y neblinoso">
            <a:extLst>
              <a:ext uri="{FF2B5EF4-FFF2-40B4-BE49-F238E27FC236}">
                <a16:creationId xmlns:a16="http://schemas.microsoft.com/office/drawing/2014/main" id="{1EC561A9-028C-658E-6198-8CFBF1ED6F11}"/>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grpSp>
        <p:nvGrpSpPr>
          <p:cNvPr id="117"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8"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0" name="Freeform: Shape 119">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19" name="Freeform: Shape 118">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8"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30"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31" name="Freeform: Shape 13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33"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44" name="Freeform: Shape 143">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34" name="Freeform: Shape 133">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ítulo 1">
            <a:extLst>
              <a:ext uri="{FF2B5EF4-FFF2-40B4-BE49-F238E27FC236}">
                <a16:creationId xmlns:a16="http://schemas.microsoft.com/office/drawing/2014/main" id="{68576FA2-0973-1E29-EFAD-C7001069EA93}"/>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Puesta en escena:</a:t>
            </a:r>
          </a:p>
        </p:txBody>
      </p:sp>
      <p:grpSp>
        <p:nvGrpSpPr>
          <p:cNvPr id="150"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151" name="Straight Connector 150">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2" name="Straight Connector 151">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1681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B0A56-9B71-5925-EBBB-D3BE35A34372}"/>
              </a:ext>
            </a:extLst>
          </p:cNvPr>
          <p:cNvSpPr>
            <a:spLocks noGrp="1"/>
          </p:cNvSpPr>
          <p:nvPr>
            <p:ph type="title"/>
          </p:nvPr>
        </p:nvSpPr>
        <p:spPr/>
        <p:txBody>
          <a:bodyPr/>
          <a:lstStyle/>
          <a:p>
            <a:r>
              <a:rPr lang="es-ES" dirty="0"/>
              <a:t>¿En qué consiste este proyecto?</a:t>
            </a:r>
          </a:p>
        </p:txBody>
      </p:sp>
      <p:sp>
        <p:nvSpPr>
          <p:cNvPr id="3" name="Marcador de contenido 2">
            <a:extLst>
              <a:ext uri="{FF2B5EF4-FFF2-40B4-BE49-F238E27FC236}">
                <a16:creationId xmlns:a16="http://schemas.microsoft.com/office/drawing/2014/main" id="{29D5F482-F39C-689C-B5A7-3E82287EA273}"/>
              </a:ext>
            </a:extLst>
          </p:cNvPr>
          <p:cNvSpPr>
            <a:spLocks noGrp="1"/>
          </p:cNvSpPr>
          <p:nvPr>
            <p:ph idx="1"/>
          </p:nvPr>
        </p:nvSpPr>
        <p:spPr/>
        <p:txBody>
          <a:bodyPr/>
          <a:lstStyle/>
          <a:p>
            <a:r>
              <a:rPr lang="es-ES" dirty="0"/>
              <a:t>Crear una página web la cual sirva como método de dar información a las personas de dentro y de fuera del club, además de poner ser usada para seguir un torneo en vivo, aunque no estes en el polideportivo.</a:t>
            </a:r>
          </a:p>
          <a:p>
            <a:r>
              <a:rPr lang="es-ES" dirty="0"/>
              <a:t>Además, servir como vinculo para ver información sobre las federaciones de patinaje, Española y Asturiana.</a:t>
            </a:r>
          </a:p>
        </p:txBody>
      </p:sp>
    </p:spTree>
    <p:extLst>
      <p:ext uri="{BB962C8B-B14F-4D97-AF65-F5344CB8AC3E}">
        <p14:creationId xmlns:p14="http://schemas.microsoft.com/office/powerpoint/2010/main" val="12844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C5975F1C-0C88-0170-4916-15C78F0E81A3}"/>
              </a:ext>
            </a:extLst>
          </p:cNvPr>
          <p:cNvSpPr>
            <a:spLocks noGrp="1"/>
          </p:cNvSpPr>
          <p:nvPr>
            <p:ph type="title"/>
          </p:nvPr>
        </p:nvSpPr>
        <p:spPr>
          <a:xfrm>
            <a:off x="1198181" y="168425"/>
            <a:ext cx="9988166" cy="1499401"/>
          </a:xfrm>
        </p:spPr>
        <p:txBody>
          <a:bodyPr>
            <a:normAutofit/>
          </a:bodyPr>
          <a:lstStyle/>
          <a:p>
            <a:pPr algn="ctr"/>
            <a:r>
              <a:rPr lang="es-ES" dirty="0"/>
              <a:t>¿Por qué elaboro este proyecto?</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Marcador de contenido 2">
            <a:extLst>
              <a:ext uri="{FF2B5EF4-FFF2-40B4-BE49-F238E27FC236}">
                <a16:creationId xmlns:a16="http://schemas.microsoft.com/office/drawing/2014/main" id="{DB494A2B-CABF-BA70-C82E-B28538D9A3AD}"/>
              </a:ext>
            </a:extLst>
          </p:cNvPr>
          <p:cNvGraphicFramePr>
            <a:graphicFrameLocks noGrp="1"/>
          </p:cNvGraphicFramePr>
          <p:nvPr>
            <p:ph idx="1"/>
            <p:extLst>
              <p:ext uri="{D42A27DB-BD31-4B8C-83A1-F6EECF244321}">
                <p14:modId xmlns:p14="http://schemas.microsoft.com/office/powerpoint/2010/main" val="3633071914"/>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03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B54A4-742D-FCDD-8594-08DEC7D90FD4}"/>
              </a:ext>
            </a:extLst>
          </p:cNvPr>
          <p:cNvSpPr>
            <a:spLocks noGrp="1"/>
          </p:cNvSpPr>
          <p:nvPr>
            <p:ph type="title"/>
          </p:nvPr>
        </p:nvSpPr>
        <p:spPr/>
        <p:txBody>
          <a:bodyPr/>
          <a:lstStyle/>
          <a:p>
            <a:r>
              <a:rPr lang="es-ES" dirty="0"/>
              <a:t>Tecnologías empleadas:</a:t>
            </a:r>
          </a:p>
        </p:txBody>
      </p:sp>
      <p:sp>
        <p:nvSpPr>
          <p:cNvPr id="3" name="Marcador de contenido 2">
            <a:extLst>
              <a:ext uri="{FF2B5EF4-FFF2-40B4-BE49-F238E27FC236}">
                <a16:creationId xmlns:a16="http://schemas.microsoft.com/office/drawing/2014/main" id="{DF3580A6-8FBF-F15D-1615-45FE5B82241C}"/>
              </a:ext>
            </a:extLst>
          </p:cNvPr>
          <p:cNvSpPr>
            <a:spLocks noGrp="1"/>
          </p:cNvSpPr>
          <p:nvPr>
            <p:ph idx="1"/>
          </p:nvPr>
        </p:nvSpPr>
        <p:spPr/>
        <p:txBody>
          <a:bodyPr/>
          <a:lstStyle/>
          <a:p>
            <a:r>
              <a:rPr lang="es-ES" dirty="0"/>
              <a:t>SpringBoot.</a:t>
            </a:r>
          </a:p>
          <a:p>
            <a:r>
              <a:rPr lang="es-ES" dirty="0"/>
              <a:t>Thymeleaf como gestión de plantillas.</a:t>
            </a:r>
          </a:p>
          <a:p>
            <a:r>
              <a:rPr lang="es-ES" dirty="0"/>
              <a:t>Hibernate como gestor de base de datos.</a:t>
            </a:r>
          </a:p>
          <a:p>
            <a:r>
              <a:rPr lang="es-ES" dirty="0"/>
              <a:t>PostgreSQL como base de datos.</a:t>
            </a:r>
          </a:p>
          <a:p>
            <a:r>
              <a:rPr lang="es-ES" dirty="0"/>
              <a:t>Spring Security como medio de seguridad.</a:t>
            </a:r>
          </a:p>
          <a:p>
            <a:r>
              <a:rPr lang="es-ES" dirty="0"/>
              <a:t>Bootstrap para la vista, además de personalizar con CSS.</a:t>
            </a:r>
          </a:p>
          <a:p>
            <a:r>
              <a:rPr lang="es-ES" dirty="0"/>
              <a:t>Lenguajes usados: Java, SQL, HTML, CSS, JavaScript.</a:t>
            </a:r>
          </a:p>
        </p:txBody>
      </p:sp>
    </p:spTree>
    <p:extLst>
      <p:ext uri="{BB962C8B-B14F-4D97-AF65-F5344CB8AC3E}">
        <p14:creationId xmlns:p14="http://schemas.microsoft.com/office/powerpoint/2010/main" val="401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6" name="Freeform: Shape 15">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086A6E6A-F416-72BA-6579-E9FE9750E24D}"/>
              </a:ext>
            </a:extLst>
          </p:cNvPr>
          <p:cNvSpPr>
            <a:spLocks noGrp="1"/>
          </p:cNvSpPr>
          <p:nvPr>
            <p:ph type="title"/>
          </p:nvPr>
        </p:nvSpPr>
        <p:spPr>
          <a:xfrm>
            <a:off x="1198181" y="168425"/>
            <a:ext cx="9988166" cy="1499401"/>
          </a:xfrm>
        </p:spPr>
        <p:txBody>
          <a:bodyPr>
            <a:normAutofit/>
          </a:bodyPr>
          <a:lstStyle/>
          <a:p>
            <a:pPr algn="ctr"/>
            <a:r>
              <a:rPr lang="es-ES" dirty="0"/>
              <a:t>PostgreSQL vs MySQL:</a:t>
            </a:r>
          </a:p>
        </p:txBody>
      </p:sp>
      <p:grpSp>
        <p:nvGrpSpPr>
          <p:cNvPr id="25"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6"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8" name="Freeform: Shape 27">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7" name="Freeform: Shape 26">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7" name="Rectangle 2">
            <a:extLst>
              <a:ext uri="{FF2B5EF4-FFF2-40B4-BE49-F238E27FC236}">
                <a16:creationId xmlns:a16="http://schemas.microsoft.com/office/drawing/2014/main" id="{EB54E74D-80A9-1189-9890-8E2D3A41E291}"/>
              </a:ext>
            </a:extLst>
          </p:cNvPr>
          <p:cNvGraphicFramePr>
            <a:graphicFrameLocks noGrp="1"/>
          </p:cNvGraphicFramePr>
          <p:nvPr>
            <p:ph idx="1"/>
            <p:extLst>
              <p:ext uri="{D42A27DB-BD31-4B8C-83A1-F6EECF244321}">
                <p14:modId xmlns:p14="http://schemas.microsoft.com/office/powerpoint/2010/main" val="947701850"/>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88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A55CD-12BA-0AB3-B510-38E673228BA9}"/>
              </a:ext>
            </a:extLst>
          </p:cNvPr>
          <p:cNvSpPr>
            <a:spLocks noGrp="1"/>
          </p:cNvSpPr>
          <p:nvPr>
            <p:ph type="title"/>
          </p:nvPr>
        </p:nvSpPr>
        <p:spPr/>
        <p:txBody>
          <a:bodyPr/>
          <a:lstStyle/>
          <a:p>
            <a:r>
              <a:rPr lang="es-ES" dirty="0"/>
              <a:t>Dependencias utilizadas:</a:t>
            </a:r>
          </a:p>
        </p:txBody>
      </p:sp>
      <p:sp>
        <p:nvSpPr>
          <p:cNvPr id="3" name="Marcador de contenido 2">
            <a:extLst>
              <a:ext uri="{FF2B5EF4-FFF2-40B4-BE49-F238E27FC236}">
                <a16:creationId xmlns:a16="http://schemas.microsoft.com/office/drawing/2014/main" id="{7238B0F5-06FC-07FE-1810-C504BA943C41}"/>
              </a:ext>
            </a:extLst>
          </p:cNvPr>
          <p:cNvSpPr>
            <a:spLocks noGrp="1"/>
          </p:cNvSpPr>
          <p:nvPr>
            <p:ph idx="1"/>
          </p:nvPr>
        </p:nvSpPr>
        <p:spPr/>
        <p:txBody>
          <a:bodyPr/>
          <a:lstStyle/>
          <a:p>
            <a:r>
              <a:rPr lang="es-ES" dirty="0"/>
              <a:t>Spring Data JPA.</a:t>
            </a:r>
          </a:p>
          <a:p>
            <a:r>
              <a:rPr lang="es-ES" dirty="0"/>
              <a:t>Thymeleaf.</a:t>
            </a:r>
          </a:p>
          <a:p>
            <a:r>
              <a:rPr lang="es-ES" dirty="0"/>
              <a:t>Spring Starter Web.</a:t>
            </a:r>
          </a:p>
          <a:p>
            <a:r>
              <a:rPr lang="es-ES" dirty="0"/>
              <a:t>Spring Test.</a:t>
            </a:r>
          </a:p>
          <a:p>
            <a:r>
              <a:rPr lang="es-ES" dirty="0"/>
              <a:t>Spring Mail + OGNL(</a:t>
            </a:r>
            <a:r>
              <a:rPr lang="es-ES" dirty="0" err="1"/>
              <a:t>Object-Graph</a:t>
            </a:r>
            <a:r>
              <a:rPr lang="es-ES" dirty="0"/>
              <a:t> </a:t>
            </a:r>
            <a:r>
              <a:rPr lang="es-ES" dirty="0" err="1"/>
              <a:t>Navigation</a:t>
            </a:r>
            <a:r>
              <a:rPr lang="es-ES" dirty="0"/>
              <a:t> </a:t>
            </a:r>
            <a:r>
              <a:rPr lang="es-ES" dirty="0" err="1"/>
              <a:t>Language</a:t>
            </a:r>
            <a:r>
              <a:rPr lang="es-ES" dirty="0"/>
              <a:t>).</a:t>
            </a:r>
          </a:p>
          <a:p>
            <a:r>
              <a:rPr lang="es-ES" dirty="0"/>
              <a:t>Spring Security + Extras Spring Security 6 + Spring Validation.</a:t>
            </a:r>
          </a:p>
          <a:p>
            <a:r>
              <a:rPr lang="es-ES" dirty="0" err="1"/>
              <a:t>PostgresSQL</a:t>
            </a:r>
            <a:r>
              <a:rPr lang="es-ES" dirty="0"/>
              <a:t>.</a:t>
            </a:r>
          </a:p>
        </p:txBody>
      </p:sp>
    </p:spTree>
    <p:extLst>
      <p:ext uri="{BB962C8B-B14F-4D97-AF65-F5344CB8AC3E}">
        <p14:creationId xmlns:p14="http://schemas.microsoft.com/office/powerpoint/2010/main" val="324836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85AE0-6BB4-7E41-C32B-8D3F9A7EBB29}"/>
              </a:ext>
            </a:extLst>
          </p:cNvPr>
          <p:cNvSpPr>
            <a:spLocks noGrp="1"/>
          </p:cNvSpPr>
          <p:nvPr>
            <p:ph type="title"/>
          </p:nvPr>
        </p:nvSpPr>
        <p:spPr/>
        <p:txBody>
          <a:bodyPr/>
          <a:lstStyle/>
          <a:p>
            <a:r>
              <a:rPr lang="es-ES" dirty="0"/>
              <a:t>Roles de Usuarios:</a:t>
            </a:r>
          </a:p>
        </p:txBody>
      </p:sp>
      <p:sp>
        <p:nvSpPr>
          <p:cNvPr id="3" name="Marcador de contenido 2">
            <a:extLst>
              <a:ext uri="{FF2B5EF4-FFF2-40B4-BE49-F238E27FC236}">
                <a16:creationId xmlns:a16="http://schemas.microsoft.com/office/drawing/2014/main" id="{EB1A4F6A-67B5-6D5A-864D-302B09F82A88}"/>
              </a:ext>
            </a:extLst>
          </p:cNvPr>
          <p:cNvSpPr>
            <a:spLocks noGrp="1"/>
          </p:cNvSpPr>
          <p:nvPr>
            <p:ph idx="1"/>
          </p:nvPr>
        </p:nvSpPr>
        <p:spPr/>
        <p:txBody>
          <a:bodyPr/>
          <a:lstStyle/>
          <a:p>
            <a:r>
              <a:rPr lang="es-ES" dirty="0"/>
              <a:t>Administrador.</a:t>
            </a:r>
          </a:p>
          <a:p>
            <a:r>
              <a:rPr lang="es-ES" dirty="0"/>
              <a:t>Autorizado.</a:t>
            </a:r>
          </a:p>
          <a:p>
            <a:r>
              <a:rPr lang="es-ES" dirty="0"/>
              <a:t>Usuario.</a:t>
            </a:r>
          </a:p>
        </p:txBody>
      </p:sp>
    </p:spTree>
    <p:extLst>
      <p:ext uri="{BB962C8B-B14F-4D97-AF65-F5344CB8AC3E}">
        <p14:creationId xmlns:p14="http://schemas.microsoft.com/office/powerpoint/2010/main" val="125528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F7858-93A1-D305-503D-585DDE0DA9F9}"/>
              </a:ext>
            </a:extLst>
          </p:cNvPr>
          <p:cNvSpPr>
            <a:spLocks noGrp="1"/>
          </p:cNvSpPr>
          <p:nvPr>
            <p:ph type="title"/>
          </p:nvPr>
        </p:nvSpPr>
        <p:spPr/>
        <p:txBody>
          <a:bodyPr/>
          <a:lstStyle/>
          <a:p>
            <a:r>
              <a:rPr lang="es-ES"/>
              <a:t>Organización temporal del proyecto.</a:t>
            </a:r>
            <a:endParaRPr lang="es-ES" dirty="0"/>
          </a:p>
        </p:txBody>
      </p:sp>
      <p:graphicFrame>
        <p:nvGraphicFramePr>
          <p:cNvPr id="10" name="Marcador de contenido 7">
            <a:extLst>
              <a:ext uri="{FF2B5EF4-FFF2-40B4-BE49-F238E27FC236}">
                <a16:creationId xmlns:a16="http://schemas.microsoft.com/office/drawing/2014/main" id="{8AE4FA64-BE9F-DA78-3B13-1B215A84BD9A}"/>
              </a:ext>
            </a:extLst>
          </p:cNvPr>
          <p:cNvGraphicFramePr>
            <a:graphicFrameLocks noGrp="1"/>
          </p:cNvGraphicFramePr>
          <p:nvPr>
            <p:ph idx="1"/>
            <p:extLst>
              <p:ext uri="{D42A27DB-BD31-4B8C-83A1-F6EECF244321}">
                <p14:modId xmlns:p14="http://schemas.microsoft.com/office/powerpoint/2010/main" val="33062635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736533"/>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3023"/>
      </a:dk2>
      <a:lt2>
        <a:srgbClr val="F0F1F3"/>
      </a:lt2>
      <a:accent1>
        <a:srgbClr val="D49626"/>
      </a:accent1>
      <a:accent2>
        <a:srgbClr val="D54217"/>
      </a:accent2>
      <a:accent3>
        <a:srgbClr val="E7294D"/>
      </a:accent3>
      <a:accent4>
        <a:srgbClr val="D5178A"/>
      </a:accent4>
      <a:accent5>
        <a:srgbClr val="E329E7"/>
      </a:accent5>
      <a:accent6>
        <a:srgbClr val="841CD6"/>
      </a:accent6>
      <a:hlink>
        <a:srgbClr val="BF3FAC"/>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244</TotalTime>
  <Words>483</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Avenir Next LT Pro</vt:lpstr>
      <vt:lpstr>AvenirNext LT Pro Medium</vt:lpstr>
      <vt:lpstr>Sagona Book</vt:lpstr>
      <vt:lpstr>Segoe UI Semilight</vt:lpstr>
      <vt:lpstr>ExploreVTI</vt:lpstr>
      <vt:lpstr>Página Web Patinalon</vt:lpstr>
      <vt:lpstr>Puesta en escena:</vt:lpstr>
      <vt:lpstr>¿En qué consiste este proyecto?</vt:lpstr>
      <vt:lpstr>¿Por qué elaboro este proyecto?</vt:lpstr>
      <vt:lpstr>Tecnologías empleadas:</vt:lpstr>
      <vt:lpstr>PostgreSQL vs MySQL:</vt:lpstr>
      <vt:lpstr>Dependencias utilizadas:</vt:lpstr>
      <vt:lpstr>Roles de Usuarios:</vt:lpstr>
      <vt:lpstr>Organización temporal del proyecto.</vt:lpstr>
      <vt:lpstr>Posibilidades de ampliación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Página Web Patinalon</dc:title>
  <dc:creator>Mario Bajo López</dc:creator>
  <cp:lastModifiedBy>Mario Bajo López</cp:lastModifiedBy>
  <cp:revision>21</cp:revision>
  <dcterms:created xsi:type="dcterms:W3CDTF">2024-05-27T10:25:43Z</dcterms:created>
  <dcterms:modified xsi:type="dcterms:W3CDTF">2024-06-18T07:55:53Z</dcterms:modified>
</cp:coreProperties>
</file>