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8" r:id="rId3"/>
    <p:sldId id="259" r:id="rId4"/>
    <p:sldId id="257" r:id="rId5"/>
    <p:sldId id="260" r:id="rId6"/>
    <p:sldId id="267" r:id="rId7"/>
    <p:sldId id="264" r:id="rId8"/>
    <p:sldId id="265" r:id="rId9"/>
    <p:sldId id="266"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8261D-C2D6-4FB9-9FA1-3ACB9C8CCA1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1F57F58-B6DE-4A60-ADE0-5FA3303A8671}">
      <dgm:prSet/>
      <dgm:spPr/>
      <dgm:t>
        <a:bodyPr/>
        <a:lstStyle/>
        <a:p>
          <a:pPr>
            <a:defRPr cap="all"/>
          </a:pPr>
          <a:r>
            <a:rPr lang="es-ES"/>
            <a:t>Facilitar la vista de los resultados de los partidos del torneo.</a:t>
          </a:r>
          <a:endParaRPr lang="en-US"/>
        </a:p>
      </dgm:t>
    </dgm:pt>
    <dgm:pt modelId="{7AF9A11B-DE57-48AF-B3D1-26371AE985B7}" type="parTrans" cxnId="{CD82F08C-5A58-45AC-9284-F8C54579E020}">
      <dgm:prSet/>
      <dgm:spPr/>
      <dgm:t>
        <a:bodyPr/>
        <a:lstStyle/>
        <a:p>
          <a:endParaRPr lang="en-US"/>
        </a:p>
      </dgm:t>
    </dgm:pt>
    <dgm:pt modelId="{291F26CA-C614-4D60-8B96-A2482AD02B57}" type="sibTrans" cxnId="{CD82F08C-5A58-45AC-9284-F8C54579E020}">
      <dgm:prSet/>
      <dgm:spPr/>
      <dgm:t>
        <a:bodyPr/>
        <a:lstStyle/>
        <a:p>
          <a:endParaRPr lang="en-US"/>
        </a:p>
      </dgm:t>
    </dgm:pt>
    <dgm:pt modelId="{64C7B528-85B5-4E9F-A4B8-0EC6800BD976}">
      <dgm:prSet/>
      <dgm:spPr/>
      <dgm:t>
        <a:bodyPr/>
        <a:lstStyle/>
        <a:p>
          <a:pPr>
            <a:defRPr cap="all"/>
          </a:pPr>
          <a:r>
            <a:rPr lang="es-ES"/>
            <a:t>Facilitar la vista de la clasificación de los partidos del torneo.</a:t>
          </a:r>
          <a:endParaRPr lang="en-US"/>
        </a:p>
      </dgm:t>
    </dgm:pt>
    <dgm:pt modelId="{1D5C54FC-1C4A-48D3-94EC-910535046B38}" type="parTrans" cxnId="{DE63D757-BF8B-42C6-A855-1389EC14146E}">
      <dgm:prSet/>
      <dgm:spPr/>
      <dgm:t>
        <a:bodyPr/>
        <a:lstStyle/>
        <a:p>
          <a:endParaRPr lang="en-US"/>
        </a:p>
      </dgm:t>
    </dgm:pt>
    <dgm:pt modelId="{01748DCD-7062-4095-8862-06681EC65E6B}" type="sibTrans" cxnId="{DE63D757-BF8B-42C6-A855-1389EC14146E}">
      <dgm:prSet/>
      <dgm:spPr/>
      <dgm:t>
        <a:bodyPr/>
        <a:lstStyle/>
        <a:p>
          <a:endParaRPr lang="en-US"/>
        </a:p>
      </dgm:t>
    </dgm:pt>
    <dgm:pt modelId="{70F74152-1994-4284-9D19-36C46E261DD4}">
      <dgm:prSet/>
      <dgm:spPr/>
      <dgm:t>
        <a:bodyPr/>
        <a:lstStyle/>
        <a:p>
          <a:pPr>
            <a:defRPr cap="all"/>
          </a:pPr>
          <a:r>
            <a:rPr lang="es-ES"/>
            <a:t>Facilitar la inscripción de equipos al torneo.</a:t>
          </a:r>
          <a:endParaRPr lang="en-US"/>
        </a:p>
      </dgm:t>
    </dgm:pt>
    <dgm:pt modelId="{F6833800-7A99-4E2B-A0BF-072876D35B17}" type="parTrans" cxnId="{985036D1-3F88-4331-8D73-C064290AD522}">
      <dgm:prSet/>
      <dgm:spPr/>
      <dgm:t>
        <a:bodyPr/>
        <a:lstStyle/>
        <a:p>
          <a:endParaRPr lang="en-US"/>
        </a:p>
      </dgm:t>
    </dgm:pt>
    <dgm:pt modelId="{8E6858F6-E271-4490-8CD6-FAE25DDDF28F}" type="sibTrans" cxnId="{985036D1-3F88-4331-8D73-C064290AD522}">
      <dgm:prSet/>
      <dgm:spPr/>
      <dgm:t>
        <a:bodyPr/>
        <a:lstStyle/>
        <a:p>
          <a:endParaRPr lang="en-US"/>
        </a:p>
      </dgm:t>
    </dgm:pt>
    <dgm:pt modelId="{AB810D95-C2A9-40DD-8B8D-C199D97B7053}">
      <dgm:prSet/>
      <dgm:spPr/>
      <dgm:t>
        <a:bodyPr/>
        <a:lstStyle/>
        <a:p>
          <a:pPr>
            <a:defRPr cap="all"/>
          </a:pPr>
          <a:r>
            <a:rPr lang="es-ES"/>
            <a:t>Poder llegar a más gente del mundo del hockey.</a:t>
          </a:r>
          <a:endParaRPr lang="en-US"/>
        </a:p>
      </dgm:t>
    </dgm:pt>
    <dgm:pt modelId="{5173DC2D-E4B5-4E75-90C3-2340281A7BEC}" type="parTrans" cxnId="{9DDF6AD0-0365-4757-8EA7-47D2B757F403}">
      <dgm:prSet/>
      <dgm:spPr/>
      <dgm:t>
        <a:bodyPr/>
        <a:lstStyle/>
        <a:p>
          <a:endParaRPr lang="en-US"/>
        </a:p>
      </dgm:t>
    </dgm:pt>
    <dgm:pt modelId="{5833F16D-1E54-47F8-A998-69898C069A61}" type="sibTrans" cxnId="{9DDF6AD0-0365-4757-8EA7-47D2B757F403}">
      <dgm:prSet/>
      <dgm:spPr/>
      <dgm:t>
        <a:bodyPr/>
        <a:lstStyle/>
        <a:p>
          <a:endParaRPr lang="en-US"/>
        </a:p>
      </dgm:t>
    </dgm:pt>
    <dgm:pt modelId="{348C9778-E193-41DA-A520-A9CC019FEE1A}" type="pres">
      <dgm:prSet presAssocID="{97F8261D-C2D6-4FB9-9FA1-3ACB9C8CCA1F}" presName="root" presStyleCnt="0">
        <dgm:presLayoutVars>
          <dgm:dir/>
          <dgm:resizeHandles val="exact"/>
        </dgm:presLayoutVars>
      </dgm:prSet>
      <dgm:spPr/>
    </dgm:pt>
    <dgm:pt modelId="{9E758F26-81BF-41F7-B9E0-CE0B8B612F10}" type="pres">
      <dgm:prSet presAssocID="{E1F57F58-B6DE-4A60-ADE0-5FA3303A8671}" presName="compNode" presStyleCnt="0"/>
      <dgm:spPr/>
    </dgm:pt>
    <dgm:pt modelId="{16FE6CBD-062C-408D-94F8-A954EA008718}" type="pres">
      <dgm:prSet presAssocID="{E1F57F58-B6DE-4A60-ADE0-5FA3303A8671}" presName="iconBgRect" presStyleLbl="bgShp" presStyleIdx="0" presStyleCnt="4"/>
      <dgm:spPr/>
    </dgm:pt>
    <dgm:pt modelId="{2863B20D-ED9C-4F2E-B0A0-DCC699B098DA}" type="pres">
      <dgm:prSet presAssocID="{E1F57F58-B6DE-4A60-ADE0-5FA3303A86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tennis"/>
        </a:ext>
      </dgm:extLst>
    </dgm:pt>
    <dgm:pt modelId="{A3177AFC-0A87-4791-992F-7564E38E8A1C}" type="pres">
      <dgm:prSet presAssocID="{E1F57F58-B6DE-4A60-ADE0-5FA3303A8671}" presName="spaceRect" presStyleCnt="0"/>
      <dgm:spPr/>
    </dgm:pt>
    <dgm:pt modelId="{C6CCF818-C4E1-4303-90F5-7E192C927225}" type="pres">
      <dgm:prSet presAssocID="{E1F57F58-B6DE-4A60-ADE0-5FA3303A8671}" presName="textRect" presStyleLbl="revTx" presStyleIdx="0" presStyleCnt="4">
        <dgm:presLayoutVars>
          <dgm:chMax val="1"/>
          <dgm:chPref val="1"/>
        </dgm:presLayoutVars>
      </dgm:prSet>
      <dgm:spPr/>
    </dgm:pt>
    <dgm:pt modelId="{50912C02-AAF1-429B-93A1-7C442D913441}" type="pres">
      <dgm:prSet presAssocID="{291F26CA-C614-4D60-8B96-A2482AD02B57}" presName="sibTrans" presStyleCnt="0"/>
      <dgm:spPr/>
    </dgm:pt>
    <dgm:pt modelId="{668A8674-0416-4A8D-B86F-A50C56E663A8}" type="pres">
      <dgm:prSet presAssocID="{64C7B528-85B5-4E9F-A4B8-0EC6800BD976}" presName="compNode" presStyleCnt="0"/>
      <dgm:spPr/>
    </dgm:pt>
    <dgm:pt modelId="{7C795601-33AF-42A4-85C3-34600A7FC82F}" type="pres">
      <dgm:prSet presAssocID="{64C7B528-85B5-4E9F-A4B8-0EC6800BD976}" presName="iconBgRect" presStyleLbl="bgShp" presStyleIdx="1" presStyleCnt="4"/>
      <dgm:spPr/>
    </dgm:pt>
    <dgm:pt modelId="{361ED109-89D0-4416-81E2-661A164A1403}" type="pres">
      <dgm:prSet presAssocID="{64C7B528-85B5-4E9F-A4B8-0EC6800BD9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ofeo"/>
        </a:ext>
      </dgm:extLst>
    </dgm:pt>
    <dgm:pt modelId="{659E0F5E-F91E-460E-A2F5-6D00C7ED54F8}" type="pres">
      <dgm:prSet presAssocID="{64C7B528-85B5-4E9F-A4B8-0EC6800BD976}" presName="spaceRect" presStyleCnt="0"/>
      <dgm:spPr/>
    </dgm:pt>
    <dgm:pt modelId="{345893ED-0E9A-4A6F-9444-0B2DBED765EA}" type="pres">
      <dgm:prSet presAssocID="{64C7B528-85B5-4E9F-A4B8-0EC6800BD976}" presName="textRect" presStyleLbl="revTx" presStyleIdx="1" presStyleCnt="4">
        <dgm:presLayoutVars>
          <dgm:chMax val="1"/>
          <dgm:chPref val="1"/>
        </dgm:presLayoutVars>
      </dgm:prSet>
      <dgm:spPr/>
    </dgm:pt>
    <dgm:pt modelId="{675E877A-C3E9-4F0E-907E-096413E4EF25}" type="pres">
      <dgm:prSet presAssocID="{01748DCD-7062-4095-8862-06681EC65E6B}" presName="sibTrans" presStyleCnt="0"/>
      <dgm:spPr/>
    </dgm:pt>
    <dgm:pt modelId="{B224AECD-5E9C-493D-8BBC-53DBCE5AFB17}" type="pres">
      <dgm:prSet presAssocID="{70F74152-1994-4284-9D19-36C46E261DD4}" presName="compNode" presStyleCnt="0"/>
      <dgm:spPr/>
    </dgm:pt>
    <dgm:pt modelId="{96D55EA7-BE8B-4C25-8BD5-A79CA8501C78}" type="pres">
      <dgm:prSet presAssocID="{70F74152-1994-4284-9D19-36C46E261DD4}" presName="iconBgRect" presStyleLbl="bgShp" presStyleIdx="2" presStyleCnt="4"/>
      <dgm:spPr/>
    </dgm:pt>
    <dgm:pt modelId="{ECBA03E2-4F31-4205-AF34-3823D61EE1BB}" type="pres">
      <dgm:prSet presAssocID="{70F74152-1994-4284-9D19-36C46E261D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nta"/>
        </a:ext>
      </dgm:extLst>
    </dgm:pt>
    <dgm:pt modelId="{5F92F86F-C84E-4654-9335-6C8C2C07A54D}" type="pres">
      <dgm:prSet presAssocID="{70F74152-1994-4284-9D19-36C46E261DD4}" presName="spaceRect" presStyleCnt="0"/>
      <dgm:spPr/>
    </dgm:pt>
    <dgm:pt modelId="{B9AA2E41-EE8D-45BC-A562-02062741C78D}" type="pres">
      <dgm:prSet presAssocID="{70F74152-1994-4284-9D19-36C46E261DD4}" presName="textRect" presStyleLbl="revTx" presStyleIdx="2" presStyleCnt="4">
        <dgm:presLayoutVars>
          <dgm:chMax val="1"/>
          <dgm:chPref val="1"/>
        </dgm:presLayoutVars>
      </dgm:prSet>
      <dgm:spPr/>
    </dgm:pt>
    <dgm:pt modelId="{3F4B1B54-86D9-4230-B428-3582A1BAD88C}" type="pres">
      <dgm:prSet presAssocID="{8E6858F6-E271-4490-8CD6-FAE25DDDF28F}" presName="sibTrans" presStyleCnt="0"/>
      <dgm:spPr/>
    </dgm:pt>
    <dgm:pt modelId="{BBD42225-FF96-4C82-8F14-E97D2D2327B5}" type="pres">
      <dgm:prSet presAssocID="{AB810D95-C2A9-40DD-8B8D-C199D97B7053}" presName="compNode" presStyleCnt="0"/>
      <dgm:spPr/>
    </dgm:pt>
    <dgm:pt modelId="{01FE1DB5-7481-4EEA-8F7C-934C49C83708}" type="pres">
      <dgm:prSet presAssocID="{AB810D95-C2A9-40DD-8B8D-C199D97B7053}" presName="iconBgRect" presStyleLbl="bgShp" presStyleIdx="3" presStyleCnt="4"/>
      <dgm:spPr/>
    </dgm:pt>
    <dgm:pt modelId="{93774046-9DE2-4999-ACEA-CB808432E055}" type="pres">
      <dgm:prSet presAssocID="{AB810D95-C2A9-40DD-8B8D-C199D97B705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ce hockey"/>
        </a:ext>
      </dgm:extLst>
    </dgm:pt>
    <dgm:pt modelId="{56F41D2A-6739-49FD-AFD7-5D8A13F2CC1B}" type="pres">
      <dgm:prSet presAssocID="{AB810D95-C2A9-40DD-8B8D-C199D97B7053}" presName="spaceRect" presStyleCnt="0"/>
      <dgm:spPr/>
    </dgm:pt>
    <dgm:pt modelId="{792E05D4-BFFC-4C05-A7D4-B404DB2B26BF}" type="pres">
      <dgm:prSet presAssocID="{AB810D95-C2A9-40DD-8B8D-C199D97B7053}" presName="textRect" presStyleLbl="revTx" presStyleIdx="3" presStyleCnt="4">
        <dgm:presLayoutVars>
          <dgm:chMax val="1"/>
          <dgm:chPref val="1"/>
        </dgm:presLayoutVars>
      </dgm:prSet>
      <dgm:spPr/>
    </dgm:pt>
  </dgm:ptLst>
  <dgm:cxnLst>
    <dgm:cxn modelId="{31584132-6E4B-4313-BD00-62734294CA97}" type="presOf" srcId="{70F74152-1994-4284-9D19-36C46E261DD4}" destId="{B9AA2E41-EE8D-45BC-A562-02062741C78D}" srcOrd="0" destOrd="0" presId="urn:microsoft.com/office/officeart/2018/5/layout/IconCircleLabelList"/>
    <dgm:cxn modelId="{A9E1803F-A6F9-4CC3-B270-567F435F18A4}" type="presOf" srcId="{AB810D95-C2A9-40DD-8B8D-C199D97B7053}" destId="{792E05D4-BFFC-4C05-A7D4-B404DB2B26BF}" srcOrd="0" destOrd="0" presId="urn:microsoft.com/office/officeart/2018/5/layout/IconCircleLabelList"/>
    <dgm:cxn modelId="{DE63D757-BF8B-42C6-A855-1389EC14146E}" srcId="{97F8261D-C2D6-4FB9-9FA1-3ACB9C8CCA1F}" destId="{64C7B528-85B5-4E9F-A4B8-0EC6800BD976}" srcOrd="1" destOrd="0" parTransId="{1D5C54FC-1C4A-48D3-94EC-910535046B38}" sibTransId="{01748DCD-7062-4095-8862-06681EC65E6B}"/>
    <dgm:cxn modelId="{CD82F08C-5A58-45AC-9284-F8C54579E020}" srcId="{97F8261D-C2D6-4FB9-9FA1-3ACB9C8CCA1F}" destId="{E1F57F58-B6DE-4A60-ADE0-5FA3303A8671}" srcOrd="0" destOrd="0" parTransId="{7AF9A11B-DE57-48AF-B3D1-26371AE985B7}" sibTransId="{291F26CA-C614-4D60-8B96-A2482AD02B57}"/>
    <dgm:cxn modelId="{A31E7E9F-BC95-4040-BA1C-956D76628F9F}" type="presOf" srcId="{64C7B528-85B5-4E9F-A4B8-0EC6800BD976}" destId="{345893ED-0E9A-4A6F-9444-0B2DBED765EA}" srcOrd="0" destOrd="0" presId="urn:microsoft.com/office/officeart/2018/5/layout/IconCircleLabelList"/>
    <dgm:cxn modelId="{A779B0B3-6FF8-48E2-A0F5-0ABF74A4285A}" type="presOf" srcId="{97F8261D-C2D6-4FB9-9FA1-3ACB9C8CCA1F}" destId="{348C9778-E193-41DA-A520-A9CC019FEE1A}" srcOrd="0" destOrd="0" presId="urn:microsoft.com/office/officeart/2018/5/layout/IconCircleLabelList"/>
    <dgm:cxn modelId="{9DDF6AD0-0365-4757-8EA7-47D2B757F403}" srcId="{97F8261D-C2D6-4FB9-9FA1-3ACB9C8CCA1F}" destId="{AB810D95-C2A9-40DD-8B8D-C199D97B7053}" srcOrd="3" destOrd="0" parTransId="{5173DC2D-E4B5-4E75-90C3-2340281A7BEC}" sibTransId="{5833F16D-1E54-47F8-A998-69898C069A61}"/>
    <dgm:cxn modelId="{985036D1-3F88-4331-8D73-C064290AD522}" srcId="{97F8261D-C2D6-4FB9-9FA1-3ACB9C8CCA1F}" destId="{70F74152-1994-4284-9D19-36C46E261DD4}" srcOrd="2" destOrd="0" parTransId="{F6833800-7A99-4E2B-A0BF-072876D35B17}" sibTransId="{8E6858F6-E271-4490-8CD6-FAE25DDDF28F}"/>
    <dgm:cxn modelId="{308EE7E5-50B2-44FD-AC50-48486DA43FC8}" type="presOf" srcId="{E1F57F58-B6DE-4A60-ADE0-5FA3303A8671}" destId="{C6CCF818-C4E1-4303-90F5-7E192C927225}" srcOrd="0" destOrd="0" presId="urn:microsoft.com/office/officeart/2018/5/layout/IconCircleLabelList"/>
    <dgm:cxn modelId="{F30F89FE-07B1-4151-A77B-8FAD53CFE94E}" type="presParOf" srcId="{348C9778-E193-41DA-A520-A9CC019FEE1A}" destId="{9E758F26-81BF-41F7-B9E0-CE0B8B612F10}" srcOrd="0" destOrd="0" presId="urn:microsoft.com/office/officeart/2018/5/layout/IconCircleLabelList"/>
    <dgm:cxn modelId="{A4838BC3-06E4-4231-9A5F-D09039BB72F6}" type="presParOf" srcId="{9E758F26-81BF-41F7-B9E0-CE0B8B612F10}" destId="{16FE6CBD-062C-408D-94F8-A954EA008718}" srcOrd="0" destOrd="0" presId="urn:microsoft.com/office/officeart/2018/5/layout/IconCircleLabelList"/>
    <dgm:cxn modelId="{41BA4027-1491-4D8D-9490-95D7B0167481}" type="presParOf" srcId="{9E758F26-81BF-41F7-B9E0-CE0B8B612F10}" destId="{2863B20D-ED9C-4F2E-B0A0-DCC699B098DA}" srcOrd="1" destOrd="0" presId="urn:microsoft.com/office/officeart/2018/5/layout/IconCircleLabelList"/>
    <dgm:cxn modelId="{04342B7E-2F2E-4932-A8F7-C56D1EE6E6EA}" type="presParOf" srcId="{9E758F26-81BF-41F7-B9E0-CE0B8B612F10}" destId="{A3177AFC-0A87-4791-992F-7564E38E8A1C}" srcOrd="2" destOrd="0" presId="urn:microsoft.com/office/officeart/2018/5/layout/IconCircleLabelList"/>
    <dgm:cxn modelId="{7BC8F1B8-3D2F-48E0-B0E4-19080D06CE03}" type="presParOf" srcId="{9E758F26-81BF-41F7-B9E0-CE0B8B612F10}" destId="{C6CCF818-C4E1-4303-90F5-7E192C927225}" srcOrd="3" destOrd="0" presId="urn:microsoft.com/office/officeart/2018/5/layout/IconCircleLabelList"/>
    <dgm:cxn modelId="{7006D3EF-95AA-44A9-9E09-66DF2D59675E}" type="presParOf" srcId="{348C9778-E193-41DA-A520-A9CC019FEE1A}" destId="{50912C02-AAF1-429B-93A1-7C442D913441}" srcOrd="1" destOrd="0" presId="urn:microsoft.com/office/officeart/2018/5/layout/IconCircleLabelList"/>
    <dgm:cxn modelId="{B91521FB-B662-4E76-9D79-9175F42A3BD2}" type="presParOf" srcId="{348C9778-E193-41DA-A520-A9CC019FEE1A}" destId="{668A8674-0416-4A8D-B86F-A50C56E663A8}" srcOrd="2" destOrd="0" presId="urn:microsoft.com/office/officeart/2018/5/layout/IconCircleLabelList"/>
    <dgm:cxn modelId="{B0DF3D34-4727-4F3C-BFB6-0BB46DEE1ED3}" type="presParOf" srcId="{668A8674-0416-4A8D-B86F-A50C56E663A8}" destId="{7C795601-33AF-42A4-85C3-34600A7FC82F}" srcOrd="0" destOrd="0" presId="urn:microsoft.com/office/officeart/2018/5/layout/IconCircleLabelList"/>
    <dgm:cxn modelId="{73829080-C19C-4013-99A0-197D6C44D719}" type="presParOf" srcId="{668A8674-0416-4A8D-B86F-A50C56E663A8}" destId="{361ED109-89D0-4416-81E2-661A164A1403}" srcOrd="1" destOrd="0" presId="urn:microsoft.com/office/officeart/2018/5/layout/IconCircleLabelList"/>
    <dgm:cxn modelId="{5FC9386E-8415-4571-817D-FE7620B7DCE6}" type="presParOf" srcId="{668A8674-0416-4A8D-B86F-A50C56E663A8}" destId="{659E0F5E-F91E-460E-A2F5-6D00C7ED54F8}" srcOrd="2" destOrd="0" presId="urn:microsoft.com/office/officeart/2018/5/layout/IconCircleLabelList"/>
    <dgm:cxn modelId="{3DC9DCDA-9E06-4209-9FBA-1E44F7947129}" type="presParOf" srcId="{668A8674-0416-4A8D-B86F-A50C56E663A8}" destId="{345893ED-0E9A-4A6F-9444-0B2DBED765EA}" srcOrd="3" destOrd="0" presId="urn:microsoft.com/office/officeart/2018/5/layout/IconCircleLabelList"/>
    <dgm:cxn modelId="{A93DCFF1-9C28-46AA-AD77-FCFC6838C91B}" type="presParOf" srcId="{348C9778-E193-41DA-A520-A9CC019FEE1A}" destId="{675E877A-C3E9-4F0E-907E-096413E4EF25}" srcOrd="3" destOrd="0" presId="urn:microsoft.com/office/officeart/2018/5/layout/IconCircleLabelList"/>
    <dgm:cxn modelId="{5D19CD5C-BCB7-484F-9672-CBA0F0051FDC}" type="presParOf" srcId="{348C9778-E193-41DA-A520-A9CC019FEE1A}" destId="{B224AECD-5E9C-493D-8BBC-53DBCE5AFB17}" srcOrd="4" destOrd="0" presId="urn:microsoft.com/office/officeart/2018/5/layout/IconCircleLabelList"/>
    <dgm:cxn modelId="{117B9FB1-CD57-414E-9352-3B3C16A7458F}" type="presParOf" srcId="{B224AECD-5E9C-493D-8BBC-53DBCE5AFB17}" destId="{96D55EA7-BE8B-4C25-8BD5-A79CA8501C78}" srcOrd="0" destOrd="0" presId="urn:microsoft.com/office/officeart/2018/5/layout/IconCircleLabelList"/>
    <dgm:cxn modelId="{E5A22537-D8BD-42FB-ABF5-90FC4273A5F0}" type="presParOf" srcId="{B224AECD-5E9C-493D-8BBC-53DBCE5AFB17}" destId="{ECBA03E2-4F31-4205-AF34-3823D61EE1BB}" srcOrd="1" destOrd="0" presId="urn:microsoft.com/office/officeart/2018/5/layout/IconCircleLabelList"/>
    <dgm:cxn modelId="{9A8E61B9-9F4E-45BC-9CF5-1576152E73AD}" type="presParOf" srcId="{B224AECD-5E9C-493D-8BBC-53DBCE5AFB17}" destId="{5F92F86F-C84E-4654-9335-6C8C2C07A54D}" srcOrd="2" destOrd="0" presId="urn:microsoft.com/office/officeart/2018/5/layout/IconCircleLabelList"/>
    <dgm:cxn modelId="{31369FB0-E2EC-4915-8503-C01512929434}" type="presParOf" srcId="{B224AECD-5E9C-493D-8BBC-53DBCE5AFB17}" destId="{B9AA2E41-EE8D-45BC-A562-02062741C78D}" srcOrd="3" destOrd="0" presId="urn:microsoft.com/office/officeart/2018/5/layout/IconCircleLabelList"/>
    <dgm:cxn modelId="{3798A8FF-99DE-4FF5-A2FF-FE0BB216AA58}" type="presParOf" srcId="{348C9778-E193-41DA-A520-A9CC019FEE1A}" destId="{3F4B1B54-86D9-4230-B428-3582A1BAD88C}" srcOrd="5" destOrd="0" presId="urn:microsoft.com/office/officeart/2018/5/layout/IconCircleLabelList"/>
    <dgm:cxn modelId="{38DC75C0-BEA4-454F-A3F7-EB560DC34728}" type="presParOf" srcId="{348C9778-E193-41DA-A520-A9CC019FEE1A}" destId="{BBD42225-FF96-4C82-8F14-E97D2D2327B5}" srcOrd="6" destOrd="0" presId="urn:microsoft.com/office/officeart/2018/5/layout/IconCircleLabelList"/>
    <dgm:cxn modelId="{CB1F1039-B4C2-4D4F-9A59-BE2DAB55161F}" type="presParOf" srcId="{BBD42225-FF96-4C82-8F14-E97D2D2327B5}" destId="{01FE1DB5-7481-4EEA-8F7C-934C49C83708}" srcOrd="0" destOrd="0" presId="urn:microsoft.com/office/officeart/2018/5/layout/IconCircleLabelList"/>
    <dgm:cxn modelId="{B71D1CE9-C43A-40CF-89B6-DC2B299FC745}" type="presParOf" srcId="{BBD42225-FF96-4C82-8F14-E97D2D2327B5}" destId="{93774046-9DE2-4999-ACEA-CB808432E055}" srcOrd="1" destOrd="0" presId="urn:microsoft.com/office/officeart/2018/5/layout/IconCircleLabelList"/>
    <dgm:cxn modelId="{98E6B7B6-20C0-4CC7-B9E0-F75806178F12}" type="presParOf" srcId="{BBD42225-FF96-4C82-8F14-E97D2D2327B5}" destId="{56F41D2A-6739-49FD-AFD7-5D8A13F2CC1B}" srcOrd="2" destOrd="0" presId="urn:microsoft.com/office/officeart/2018/5/layout/IconCircleLabelList"/>
    <dgm:cxn modelId="{2B60669D-57DB-4654-BAB0-EA071A5F88C8}" type="presParOf" srcId="{BBD42225-FF96-4C82-8F14-E97D2D2327B5}" destId="{792E05D4-BFFC-4C05-A7D4-B404DB2B26B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4E5771-9D95-4DCB-86A1-CED77BF1DFA0}"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754C7AF5-C8EF-4BA6-AECF-5EEA88B7D7D2}">
      <dgm:prSet/>
      <dgm:spPr/>
      <dgm:t>
        <a:bodyPr/>
        <a:lstStyle/>
        <a:p>
          <a:pPr>
            <a:defRPr b="1"/>
          </a:pPr>
          <a:r>
            <a:rPr lang="en-US" dirty="0"/>
            <a:t>Marzo</a:t>
          </a:r>
        </a:p>
      </dgm:t>
    </dgm:pt>
    <dgm:pt modelId="{B01A9E25-5939-4F94-B6B9-62499FB41976}" type="parTrans" cxnId="{E7E896B4-8DCF-4DAE-9FD0-685158DBB9A9}">
      <dgm:prSet/>
      <dgm:spPr/>
      <dgm:t>
        <a:bodyPr/>
        <a:lstStyle/>
        <a:p>
          <a:endParaRPr lang="en-US"/>
        </a:p>
      </dgm:t>
    </dgm:pt>
    <dgm:pt modelId="{5F64968E-85CC-4100-A89F-485EC80187F3}" type="sibTrans" cxnId="{E7E896B4-8DCF-4DAE-9FD0-685158DBB9A9}">
      <dgm:prSet/>
      <dgm:spPr/>
      <dgm:t>
        <a:bodyPr/>
        <a:lstStyle/>
        <a:p>
          <a:endParaRPr lang="en-US"/>
        </a:p>
      </dgm:t>
    </dgm:pt>
    <dgm:pt modelId="{6EC3843E-3BF6-4FB1-B627-FD1360E7FB05}">
      <dgm:prSet/>
      <dgm:spPr/>
      <dgm:t>
        <a:bodyPr/>
        <a:lstStyle/>
        <a:p>
          <a:r>
            <a:rPr lang="en-US"/>
            <a:t>CRUDs y vista simple.</a:t>
          </a:r>
        </a:p>
      </dgm:t>
    </dgm:pt>
    <dgm:pt modelId="{571B9FF2-09CE-4C15-B342-70C43EA26017}" type="parTrans" cxnId="{69AC68EE-C1AD-481A-A38E-A0894BCC66C5}">
      <dgm:prSet/>
      <dgm:spPr/>
      <dgm:t>
        <a:bodyPr/>
        <a:lstStyle/>
        <a:p>
          <a:endParaRPr lang="en-US"/>
        </a:p>
      </dgm:t>
    </dgm:pt>
    <dgm:pt modelId="{CB58AD0F-3C05-4D23-9430-7A72CC563FF8}" type="sibTrans" cxnId="{69AC68EE-C1AD-481A-A38E-A0894BCC66C5}">
      <dgm:prSet/>
      <dgm:spPr/>
      <dgm:t>
        <a:bodyPr/>
        <a:lstStyle/>
        <a:p>
          <a:endParaRPr lang="en-US"/>
        </a:p>
      </dgm:t>
    </dgm:pt>
    <dgm:pt modelId="{C13A7678-C829-441D-A7D5-439F8CB1B5FE}">
      <dgm:prSet/>
      <dgm:spPr/>
      <dgm:t>
        <a:bodyPr/>
        <a:lstStyle/>
        <a:p>
          <a:pPr>
            <a:defRPr b="1"/>
          </a:pPr>
          <a:r>
            <a:rPr lang="en-US"/>
            <a:t>Abril</a:t>
          </a:r>
        </a:p>
      </dgm:t>
    </dgm:pt>
    <dgm:pt modelId="{7E982074-91E7-4A3A-B1C5-58DFB981F710}" type="parTrans" cxnId="{00F46D9C-D85F-4BB8-90D0-9DFC8ED33C70}">
      <dgm:prSet/>
      <dgm:spPr/>
      <dgm:t>
        <a:bodyPr/>
        <a:lstStyle/>
        <a:p>
          <a:endParaRPr lang="en-US"/>
        </a:p>
      </dgm:t>
    </dgm:pt>
    <dgm:pt modelId="{CAA0959A-9D10-403F-B9EC-78793ECD1B0E}" type="sibTrans" cxnId="{00F46D9C-D85F-4BB8-90D0-9DFC8ED33C70}">
      <dgm:prSet/>
      <dgm:spPr/>
      <dgm:t>
        <a:bodyPr/>
        <a:lstStyle/>
        <a:p>
          <a:endParaRPr lang="en-US"/>
        </a:p>
      </dgm:t>
    </dgm:pt>
    <dgm:pt modelId="{A80ADD7C-E70E-4B49-B3CC-195C7BE9E826}">
      <dgm:prSet/>
      <dgm:spPr/>
      <dgm:t>
        <a:bodyPr/>
        <a:lstStyle/>
        <a:p>
          <a:r>
            <a:rPr lang="en-US" dirty="0" err="1"/>
            <a:t>Mejorar</a:t>
          </a:r>
          <a:r>
            <a:rPr lang="en-US" dirty="0"/>
            <a:t> la vista y añadir </a:t>
          </a:r>
          <a:r>
            <a:rPr lang="en-US" dirty="0" err="1"/>
            <a:t>más</a:t>
          </a:r>
          <a:r>
            <a:rPr lang="en-US" dirty="0"/>
            <a:t> HTML.</a:t>
          </a:r>
        </a:p>
      </dgm:t>
    </dgm:pt>
    <dgm:pt modelId="{BD1AF954-2DA3-4231-90A3-797B71A1DC5B}" type="parTrans" cxnId="{B1B1ACEB-16DB-4398-A953-5D087B1A434B}">
      <dgm:prSet/>
      <dgm:spPr/>
      <dgm:t>
        <a:bodyPr/>
        <a:lstStyle/>
        <a:p>
          <a:endParaRPr lang="en-US"/>
        </a:p>
      </dgm:t>
    </dgm:pt>
    <dgm:pt modelId="{D7620FAE-6E6F-4D35-B7F1-9BB5BFE275B8}" type="sibTrans" cxnId="{B1B1ACEB-16DB-4398-A953-5D087B1A434B}">
      <dgm:prSet/>
      <dgm:spPr/>
      <dgm:t>
        <a:bodyPr/>
        <a:lstStyle/>
        <a:p>
          <a:endParaRPr lang="en-US"/>
        </a:p>
      </dgm:t>
    </dgm:pt>
    <dgm:pt modelId="{A1A00947-47D3-43CE-8D71-8D0DD46BDC64}">
      <dgm:prSet/>
      <dgm:spPr/>
      <dgm:t>
        <a:bodyPr/>
        <a:lstStyle/>
        <a:p>
          <a:pPr>
            <a:defRPr b="1"/>
          </a:pPr>
          <a:r>
            <a:rPr lang="en-US"/>
            <a:t>Mayo</a:t>
          </a:r>
        </a:p>
      </dgm:t>
    </dgm:pt>
    <dgm:pt modelId="{AF962D71-5A35-484A-894A-C31A79C11097}" type="parTrans" cxnId="{92893C58-D68B-4B0D-BC46-EAE48A5D126F}">
      <dgm:prSet/>
      <dgm:spPr/>
      <dgm:t>
        <a:bodyPr/>
        <a:lstStyle/>
        <a:p>
          <a:endParaRPr lang="en-US"/>
        </a:p>
      </dgm:t>
    </dgm:pt>
    <dgm:pt modelId="{00C1C266-8E0B-4780-8062-F9FB406E6DBA}" type="sibTrans" cxnId="{92893C58-D68B-4B0D-BC46-EAE48A5D126F}">
      <dgm:prSet/>
      <dgm:spPr/>
      <dgm:t>
        <a:bodyPr/>
        <a:lstStyle/>
        <a:p>
          <a:endParaRPr lang="en-US"/>
        </a:p>
      </dgm:t>
    </dgm:pt>
    <dgm:pt modelId="{A2BBDBA8-5CBE-4828-8BEF-D7D221709146}">
      <dgm:prSet/>
      <dgm:spPr/>
      <dgm:t>
        <a:bodyPr/>
        <a:lstStyle/>
        <a:p>
          <a:r>
            <a:rPr lang="en-US" dirty="0"/>
            <a:t>Cambio en la </a:t>
          </a:r>
          <a:r>
            <a:rPr lang="en-US" dirty="0" err="1"/>
            <a:t>organización</a:t>
          </a:r>
          <a:r>
            <a:rPr lang="en-US" dirty="0"/>
            <a:t> de las </a:t>
          </a:r>
          <a:r>
            <a:rPr lang="en-US" dirty="0" err="1"/>
            <a:t>carpetas</a:t>
          </a:r>
          <a:r>
            <a:rPr lang="en-US" dirty="0"/>
            <a:t>, </a:t>
          </a:r>
          <a:r>
            <a:rPr lang="en-US" dirty="0" err="1"/>
            <a:t>empezar</a:t>
          </a:r>
          <a:r>
            <a:rPr lang="en-US" dirty="0"/>
            <a:t> PowerPoint y </a:t>
          </a:r>
          <a:r>
            <a:rPr lang="en-US" dirty="0" err="1"/>
            <a:t>preparación</a:t>
          </a:r>
          <a:r>
            <a:rPr lang="en-US" dirty="0"/>
            <a:t> de la </a:t>
          </a:r>
          <a:r>
            <a:rPr lang="en-US" dirty="0" err="1"/>
            <a:t>presentación</a:t>
          </a:r>
          <a:r>
            <a:rPr lang="en-US" dirty="0"/>
            <a:t>.</a:t>
          </a:r>
        </a:p>
      </dgm:t>
    </dgm:pt>
    <dgm:pt modelId="{A4AE422F-F75D-4AFD-B47A-98732C4A5F86}" type="parTrans" cxnId="{0CF7E947-5ECE-4CEB-B8B6-CEEDCA746F12}">
      <dgm:prSet/>
      <dgm:spPr/>
      <dgm:t>
        <a:bodyPr/>
        <a:lstStyle/>
        <a:p>
          <a:endParaRPr lang="en-US"/>
        </a:p>
      </dgm:t>
    </dgm:pt>
    <dgm:pt modelId="{44410BA7-A656-4F4E-BD1C-642E184625DE}" type="sibTrans" cxnId="{0CF7E947-5ECE-4CEB-B8B6-CEEDCA746F12}">
      <dgm:prSet/>
      <dgm:spPr/>
      <dgm:t>
        <a:bodyPr/>
        <a:lstStyle/>
        <a:p>
          <a:endParaRPr lang="en-US"/>
        </a:p>
      </dgm:t>
    </dgm:pt>
    <dgm:pt modelId="{C04D6FCB-1DB1-42E3-BAC3-6BEC0A685146}">
      <dgm:prSet/>
      <dgm:spPr/>
      <dgm:t>
        <a:bodyPr/>
        <a:lstStyle/>
        <a:p>
          <a:pPr>
            <a:defRPr b="1"/>
          </a:pPr>
          <a:r>
            <a:rPr lang="en-US"/>
            <a:t>Junio</a:t>
          </a:r>
        </a:p>
      </dgm:t>
    </dgm:pt>
    <dgm:pt modelId="{5015C595-B794-4427-BFBC-099724355888}" type="parTrans" cxnId="{948C95E0-F2A9-415D-8829-AA7C270284D8}">
      <dgm:prSet/>
      <dgm:spPr/>
      <dgm:t>
        <a:bodyPr/>
        <a:lstStyle/>
        <a:p>
          <a:endParaRPr lang="en-US"/>
        </a:p>
      </dgm:t>
    </dgm:pt>
    <dgm:pt modelId="{AF99104A-7257-4922-9C63-DB0076619F35}" type="sibTrans" cxnId="{948C95E0-F2A9-415D-8829-AA7C270284D8}">
      <dgm:prSet/>
      <dgm:spPr/>
      <dgm:t>
        <a:bodyPr/>
        <a:lstStyle/>
        <a:p>
          <a:endParaRPr lang="en-US"/>
        </a:p>
      </dgm:t>
    </dgm:pt>
    <dgm:pt modelId="{15A60D6A-7D16-4879-9287-493958DABF05}">
      <dgm:prSet/>
      <dgm:spPr/>
      <dgm:t>
        <a:bodyPr/>
        <a:lstStyle/>
        <a:p>
          <a:r>
            <a:rPr lang="en-US" dirty="0" err="1"/>
            <a:t>Finalización</a:t>
          </a:r>
          <a:r>
            <a:rPr lang="en-US" dirty="0"/>
            <a:t> del </a:t>
          </a:r>
          <a:r>
            <a:rPr lang="en-US" dirty="0" err="1"/>
            <a:t>proyecto</a:t>
          </a:r>
          <a:r>
            <a:rPr lang="en-US" dirty="0"/>
            <a:t> + </a:t>
          </a:r>
          <a:r>
            <a:rPr lang="en-US" dirty="0" err="1"/>
            <a:t>entrega</a:t>
          </a:r>
          <a:r>
            <a:rPr lang="en-US" dirty="0"/>
            <a:t> del </a:t>
          </a:r>
          <a:r>
            <a:rPr lang="en-US" dirty="0" err="1"/>
            <a:t>mismo</a:t>
          </a:r>
          <a:r>
            <a:rPr lang="en-US" dirty="0"/>
            <a:t>.</a:t>
          </a:r>
        </a:p>
      </dgm:t>
    </dgm:pt>
    <dgm:pt modelId="{3A71F57B-5F15-4341-8D1B-FBE8C3FA5770}" type="parTrans" cxnId="{8DD14BB9-5810-43C6-B73E-19D0917663D4}">
      <dgm:prSet/>
      <dgm:spPr/>
      <dgm:t>
        <a:bodyPr/>
        <a:lstStyle/>
        <a:p>
          <a:endParaRPr lang="en-US"/>
        </a:p>
      </dgm:t>
    </dgm:pt>
    <dgm:pt modelId="{714CF04A-FD85-4DAB-8009-49E96EFB0B2A}" type="sibTrans" cxnId="{8DD14BB9-5810-43C6-B73E-19D0917663D4}">
      <dgm:prSet/>
      <dgm:spPr/>
      <dgm:t>
        <a:bodyPr/>
        <a:lstStyle/>
        <a:p>
          <a:endParaRPr lang="en-US"/>
        </a:p>
      </dgm:t>
    </dgm:pt>
    <dgm:pt modelId="{94964D38-E138-492E-AA8D-324169F10A84}" type="pres">
      <dgm:prSet presAssocID="{3C4E5771-9D95-4DCB-86A1-CED77BF1DFA0}" presName="root" presStyleCnt="0">
        <dgm:presLayoutVars>
          <dgm:chMax/>
          <dgm:chPref/>
          <dgm:animLvl val="lvl"/>
        </dgm:presLayoutVars>
      </dgm:prSet>
      <dgm:spPr/>
    </dgm:pt>
    <dgm:pt modelId="{0F279121-FDA2-4DFD-9DD3-50C7F6B993D0}" type="pres">
      <dgm:prSet presAssocID="{3C4E5771-9D95-4DCB-86A1-CED77BF1DFA0}" presName="divider" presStyleLbl="node1" presStyleIdx="0" presStyleCnt="1"/>
      <dgm:spPr/>
    </dgm:pt>
    <dgm:pt modelId="{225017EF-D4DE-4478-BCDD-8BDABE8A11F1}" type="pres">
      <dgm:prSet presAssocID="{3C4E5771-9D95-4DCB-86A1-CED77BF1DFA0}" presName="nodes" presStyleCnt="0">
        <dgm:presLayoutVars>
          <dgm:chMax/>
          <dgm:chPref/>
          <dgm:animLvl val="lvl"/>
        </dgm:presLayoutVars>
      </dgm:prSet>
      <dgm:spPr/>
    </dgm:pt>
    <dgm:pt modelId="{68C7AD98-4FDD-4152-8310-0959D22FF030}" type="pres">
      <dgm:prSet presAssocID="{754C7AF5-C8EF-4BA6-AECF-5EEA88B7D7D2}" presName="composite" presStyleCnt="0"/>
      <dgm:spPr/>
    </dgm:pt>
    <dgm:pt modelId="{CD078AD7-0EB5-4AF8-BB73-BA5272296ADE}" type="pres">
      <dgm:prSet presAssocID="{754C7AF5-C8EF-4BA6-AECF-5EEA88B7D7D2}" presName="L1TextContainer" presStyleLbl="revTx" presStyleIdx="0" presStyleCnt="4">
        <dgm:presLayoutVars>
          <dgm:chMax val="1"/>
          <dgm:chPref val="1"/>
          <dgm:bulletEnabled val="1"/>
        </dgm:presLayoutVars>
      </dgm:prSet>
      <dgm:spPr/>
    </dgm:pt>
    <dgm:pt modelId="{EE6746AE-F235-444E-B070-B1199E5B3ED7}" type="pres">
      <dgm:prSet presAssocID="{754C7AF5-C8EF-4BA6-AECF-5EEA88B7D7D2}" presName="L2TextContainerWrapper" presStyleCnt="0">
        <dgm:presLayoutVars>
          <dgm:chMax val="0"/>
          <dgm:chPref val="0"/>
          <dgm:bulletEnabled val="1"/>
        </dgm:presLayoutVars>
      </dgm:prSet>
      <dgm:spPr/>
    </dgm:pt>
    <dgm:pt modelId="{7FA1658D-1475-42FE-9779-143B573EF50A}" type="pres">
      <dgm:prSet presAssocID="{754C7AF5-C8EF-4BA6-AECF-5EEA88B7D7D2}" presName="L2TextContainer" presStyleLbl="bgAccFollowNode1" presStyleIdx="0" presStyleCnt="4"/>
      <dgm:spPr/>
    </dgm:pt>
    <dgm:pt modelId="{21AC4EE5-9EA8-4FF1-8845-D466215F05BE}" type="pres">
      <dgm:prSet presAssocID="{754C7AF5-C8EF-4BA6-AECF-5EEA88B7D7D2}" presName="FlexibleEmptyPlaceHolder" presStyleCnt="0"/>
      <dgm:spPr/>
    </dgm:pt>
    <dgm:pt modelId="{D20A9140-6816-4111-975E-679D138CBE03}" type="pres">
      <dgm:prSet presAssocID="{754C7AF5-C8EF-4BA6-AECF-5EEA88B7D7D2}" presName="ConnectLine" presStyleLbl="alignNode1" presStyleIdx="0"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2734E60A-AE8C-4605-A927-D0EE033C2880}" type="pres">
      <dgm:prSet presAssocID="{754C7AF5-C8EF-4BA6-AECF-5EEA88B7D7D2}" presName="ConnectorPoint" presStyleLbl="fgAcc1" presStyleIdx="0" presStyleCnt="4"/>
      <dgm:spPr>
        <a:solidFill>
          <a:schemeClr val="lt1">
            <a:alpha val="90000"/>
            <a:hueOff val="0"/>
            <a:satOff val="0"/>
            <a:lumOff val="0"/>
            <a:alphaOff val="0"/>
          </a:schemeClr>
        </a:solidFill>
        <a:ln w="12700" cap="flat" cmpd="sng" algn="ctr">
          <a:noFill/>
          <a:prstDash val="solid"/>
          <a:miter lim="800000"/>
        </a:ln>
        <a:effectLst/>
      </dgm:spPr>
    </dgm:pt>
    <dgm:pt modelId="{E6E45E9E-6E9D-4184-A792-4CD78B294B42}" type="pres">
      <dgm:prSet presAssocID="{754C7AF5-C8EF-4BA6-AECF-5EEA88B7D7D2}" presName="EmptyPlaceHolder" presStyleCnt="0"/>
      <dgm:spPr/>
    </dgm:pt>
    <dgm:pt modelId="{942A991E-0B7E-466B-87E4-6B45E126C7DE}" type="pres">
      <dgm:prSet presAssocID="{5F64968E-85CC-4100-A89F-485EC80187F3}" presName="spaceBetweenRectangles" presStyleCnt="0"/>
      <dgm:spPr/>
    </dgm:pt>
    <dgm:pt modelId="{92D62F8E-2633-4C24-86FC-28005F74ACD9}" type="pres">
      <dgm:prSet presAssocID="{C13A7678-C829-441D-A7D5-439F8CB1B5FE}" presName="composite" presStyleCnt="0"/>
      <dgm:spPr/>
    </dgm:pt>
    <dgm:pt modelId="{5D4FEECA-AA4B-439D-AF6C-745BC86FA960}" type="pres">
      <dgm:prSet presAssocID="{C13A7678-C829-441D-A7D5-439F8CB1B5FE}" presName="L1TextContainer" presStyleLbl="revTx" presStyleIdx="1" presStyleCnt="4">
        <dgm:presLayoutVars>
          <dgm:chMax val="1"/>
          <dgm:chPref val="1"/>
          <dgm:bulletEnabled val="1"/>
        </dgm:presLayoutVars>
      </dgm:prSet>
      <dgm:spPr/>
    </dgm:pt>
    <dgm:pt modelId="{4465815A-CAE7-4C5E-BD55-4E47DE8B0072}" type="pres">
      <dgm:prSet presAssocID="{C13A7678-C829-441D-A7D5-439F8CB1B5FE}" presName="L2TextContainerWrapper" presStyleCnt="0">
        <dgm:presLayoutVars>
          <dgm:chMax val="0"/>
          <dgm:chPref val="0"/>
          <dgm:bulletEnabled val="1"/>
        </dgm:presLayoutVars>
      </dgm:prSet>
      <dgm:spPr/>
    </dgm:pt>
    <dgm:pt modelId="{DD1078F2-43CD-4477-AB74-9BC25D810903}" type="pres">
      <dgm:prSet presAssocID="{C13A7678-C829-441D-A7D5-439F8CB1B5FE}" presName="L2TextContainer" presStyleLbl="bgAccFollowNode1" presStyleIdx="1" presStyleCnt="4"/>
      <dgm:spPr/>
    </dgm:pt>
    <dgm:pt modelId="{51D8A8ED-BCE4-4A0B-9004-44C74743C1DE}" type="pres">
      <dgm:prSet presAssocID="{C13A7678-C829-441D-A7D5-439F8CB1B5FE}" presName="FlexibleEmptyPlaceHolder" presStyleCnt="0"/>
      <dgm:spPr/>
    </dgm:pt>
    <dgm:pt modelId="{4FB2A638-DF2B-4AC2-9FB7-2CFD217CD694}" type="pres">
      <dgm:prSet presAssocID="{C13A7678-C829-441D-A7D5-439F8CB1B5FE}" presName="ConnectLine" presStyleLbl="alignNode1" presStyleIdx="1"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D3142E1F-D681-4ED3-902E-ADD944A441DA}" type="pres">
      <dgm:prSet presAssocID="{C13A7678-C829-441D-A7D5-439F8CB1B5FE}" presName="ConnectorPoint"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141F51E7-E77B-4C3C-BDBB-7A0DAA99A9F1}" type="pres">
      <dgm:prSet presAssocID="{C13A7678-C829-441D-A7D5-439F8CB1B5FE}" presName="EmptyPlaceHolder" presStyleCnt="0"/>
      <dgm:spPr/>
    </dgm:pt>
    <dgm:pt modelId="{3DE9FB4E-BF78-47DC-9838-5638D22B9247}" type="pres">
      <dgm:prSet presAssocID="{CAA0959A-9D10-403F-B9EC-78793ECD1B0E}" presName="spaceBetweenRectangles" presStyleCnt="0"/>
      <dgm:spPr/>
    </dgm:pt>
    <dgm:pt modelId="{9FEB6F28-4B73-4C86-A6F9-7F4C6178FBB2}" type="pres">
      <dgm:prSet presAssocID="{A1A00947-47D3-43CE-8D71-8D0DD46BDC64}" presName="composite" presStyleCnt="0"/>
      <dgm:spPr/>
    </dgm:pt>
    <dgm:pt modelId="{48550642-BAEE-407C-AB19-B81CC36E627B}" type="pres">
      <dgm:prSet presAssocID="{A1A00947-47D3-43CE-8D71-8D0DD46BDC64}" presName="L1TextContainer" presStyleLbl="revTx" presStyleIdx="2" presStyleCnt="4">
        <dgm:presLayoutVars>
          <dgm:chMax val="1"/>
          <dgm:chPref val="1"/>
          <dgm:bulletEnabled val="1"/>
        </dgm:presLayoutVars>
      </dgm:prSet>
      <dgm:spPr/>
    </dgm:pt>
    <dgm:pt modelId="{E13C7E7F-B895-4B26-B060-0831EE513130}" type="pres">
      <dgm:prSet presAssocID="{A1A00947-47D3-43CE-8D71-8D0DD46BDC64}" presName="L2TextContainerWrapper" presStyleCnt="0">
        <dgm:presLayoutVars>
          <dgm:chMax val="0"/>
          <dgm:chPref val="0"/>
          <dgm:bulletEnabled val="1"/>
        </dgm:presLayoutVars>
      </dgm:prSet>
      <dgm:spPr/>
    </dgm:pt>
    <dgm:pt modelId="{A1B26797-7288-4102-B20C-16EDA75BD2E7}" type="pres">
      <dgm:prSet presAssocID="{A1A00947-47D3-43CE-8D71-8D0DD46BDC64}" presName="L2TextContainer" presStyleLbl="bgAccFollowNode1" presStyleIdx="2" presStyleCnt="4"/>
      <dgm:spPr/>
    </dgm:pt>
    <dgm:pt modelId="{71730E1D-519B-4FE9-A173-6D42F1A55D8C}" type="pres">
      <dgm:prSet presAssocID="{A1A00947-47D3-43CE-8D71-8D0DD46BDC64}" presName="FlexibleEmptyPlaceHolder" presStyleCnt="0"/>
      <dgm:spPr/>
    </dgm:pt>
    <dgm:pt modelId="{C3B6F1BC-42A1-4D89-9F5D-7C91F59E5BF7}" type="pres">
      <dgm:prSet presAssocID="{A1A00947-47D3-43CE-8D71-8D0DD46BDC64}" presName="ConnectLine" presStyleLbl="alignNode1" presStyleIdx="2"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4ECD2F17-ADCF-4EBB-A758-813215948042}" type="pres">
      <dgm:prSet presAssocID="{A1A00947-47D3-43CE-8D71-8D0DD46BDC64}" presName="ConnectorPoint"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15D7A8EF-F19D-46AB-91E1-C5647467C440}" type="pres">
      <dgm:prSet presAssocID="{A1A00947-47D3-43CE-8D71-8D0DD46BDC64}" presName="EmptyPlaceHolder" presStyleCnt="0"/>
      <dgm:spPr/>
    </dgm:pt>
    <dgm:pt modelId="{8B428E4A-7750-42E9-96FF-3FD05FBADE13}" type="pres">
      <dgm:prSet presAssocID="{00C1C266-8E0B-4780-8062-F9FB406E6DBA}" presName="spaceBetweenRectangles" presStyleCnt="0"/>
      <dgm:spPr/>
    </dgm:pt>
    <dgm:pt modelId="{AF246E07-906F-4490-A025-F28639C6A61A}" type="pres">
      <dgm:prSet presAssocID="{C04D6FCB-1DB1-42E3-BAC3-6BEC0A685146}" presName="composite" presStyleCnt="0"/>
      <dgm:spPr/>
    </dgm:pt>
    <dgm:pt modelId="{4BAF9E4E-7E16-4923-928F-A45B66A5762F}" type="pres">
      <dgm:prSet presAssocID="{C04D6FCB-1DB1-42E3-BAC3-6BEC0A685146}" presName="L1TextContainer" presStyleLbl="revTx" presStyleIdx="3" presStyleCnt="4">
        <dgm:presLayoutVars>
          <dgm:chMax val="1"/>
          <dgm:chPref val="1"/>
          <dgm:bulletEnabled val="1"/>
        </dgm:presLayoutVars>
      </dgm:prSet>
      <dgm:spPr/>
    </dgm:pt>
    <dgm:pt modelId="{9DE7A639-9675-4CC0-AD54-A1961FDB0E60}" type="pres">
      <dgm:prSet presAssocID="{C04D6FCB-1DB1-42E3-BAC3-6BEC0A685146}" presName="L2TextContainerWrapper" presStyleCnt="0">
        <dgm:presLayoutVars>
          <dgm:chMax val="0"/>
          <dgm:chPref val="0"/>
          <dgm:bulletEnabled val="1"/>
        </dgm:presLayoutVars>
      </dgm:prSet>
      <dgm:spPr/>
    </dgm:pt>
    <dgm:pt modelId="{B8362D6D-ED53-488B-9D80-B096BF8A63F6}" type="pres">
      <dgm:prSet presAssocID="{C04D6FCB-1DB1-42E3-BAC3-6BEC0A685146}" presName="L2TextContainer" presStyleLbl="bgAccFollowNode1" presStyleIdx="3" presStyleCnt="4"/>
      <dgm:spPr/>
    </dgm:pt>
    <dgm:pt modelId="{D68E9C3D-0B80-48FD-BAB9-083DF3879AB8}" type="pres">
      <dgm:prSet presAssocID="{C04D6FCB-1DB1-42E3-BAC3-6BEC0A685146}" presName="FlexibleEmptyPlaceHolder" presStyleCnt="0"/>
      <dgm:spPr/>
    </dgm:pt>
    <dgm:pt modelId="{E30F3AF0-2D37-4CE7-99DE-D3EF5CC4F0E7}" type="pres">
      <dgm:prSet presAssocID="{C04D6FCB-1DB1-42E3-BAC3-6BEC0A685146}" presName="ConnectLine" presStyleLbl="alignNode1" presStyleIdx="3"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AD3549C3-F365-4877-9157-6263536A1047}" type="pres">
      <dgm:prSet presAssocID="{C04D6FCB-1DB1-42E3-BAC3-6BEC0A685146}" presName="ConnectorPoint"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BAD9A2C9-5904-424F-9E88-C2EA8A3C6A0E}" type="pres">
      <dgm:prSet presAssocID="{C04D6FCB-1DB1-42E3-BAC3-6BEC0A685146}" presName="EmptyPlaceHolder" presStyleCnt="0"/>
      <dgm:spPr/>
    </dgm:pt>
  </dgm:ptLst>
  <dgm:cxnLst>
    <dgm:cxn modelId="{FA2EDA10-72C6-4173-A87D-EB374E192943}" type="presOf" srcId="{A80ADD7C-E70E-4B49-B3CC-195C7BE9E826}" destId="{DD1078F2-43CD-4477-AB74-9BC25D810903}" srcOrd="0" destOrd="0" presId="urn:microsoft.com/office/officeart/2017/3/layout/HorizontalPathTimeline"/>
    <dgm:cxn modelId="{068CD81F-4E86-457C-B028-FF25E29B5FAF}" type="presOf" srcId="{A2BBDBA8-5CBE-4828-8BEF-D7D221709146}" destId="{A1B26797-7288-4102-B20C-16EDA75BD2E7}" srcOrd="0" destOrd="0" presId="urn:microsoft.com/office/officeart/2017/3/layout/HorizontalPathTimeline"/>
    <dgm:cxn modelId="{6BD25460-C22A-4E3E-A193-354192250FE8}" type="presOf" srcId="{15A60D6A-7D16-4879-9287-493958DABF05}" destId="{B8362D6D-ED53-488B-9D80-B096BF8A63F6}" srcOrd="0" destOrd="0" presId="urn:microsoft.com/office/officeart/2017/3/layout/HorizontalPathTimeline"/>
    <dgm:cxn modelId="{0CF7E947-5ECE-4CEB-B8B6-CEEDCA746F12}" srcId="{A1A00947-47D3-43CE-8D71-8D0DD46BDC64}" destId="{A2BBDBA8-5CBE-4828-8BEF-D7D221709146}" srcOrd="0" destOrd="0" parTransId="{A4AE422F-F75D-4AFD-B47A-98732C4A5F86}" sibTransId="{44410BA7-A656-4F4E-BD1C-642E184625DE}"/>
    <dgm:cxn modelId="{BD1D0368-4563-4C47-9089-79404D8FF42F}" type="presOf" srcId="{6EC3843E-3BF6-4FB1-B627-FD1360E7FB05}" destId="{7FA1658D-1475-42FE-9779-143B573EF50A}" srcOrd="0" destOrd="0" presId="urn:microsoft.com/office/officeart/2017/3/layout/HorizontalPathTimeline"/>
    <dgm:cxn modelId="{C881016D-0603-4660-A129-44F4170F13B9}" type="presOf" srcId="{754C7AF5-C8EF-4BA6-AECF-5EEA88B7D7D2}" destId="{CD078AD7-0EB5-4AF8-BB73-BA5272296ADE}" srcOrd="0" destOrd="0" presId="urn:microsoft.com/office/officeart/2017/3/layout/HorizontalPathTimeline"/>
    <dgm:cxn modelId="{92893C58-D68B-4B0D-BC46-EAE48A5D126F}" srcId="{3C4E5771-9D95-4DCB-86A1-CED77BF1DFA0}" destId="{A1A00947-47D3-43CE-8D71-8D0DD46BDC64}" srcOrd="2" destOrd="0" parTransId="{AF962D71-5A35-484A-894A-C31A79C11097}" sibTransId="{00C1C266-8E0B-4780-8062-F9FB406E6DBA}"/>
    <dgm:cxn modelId="{95A0DE92-7B88-416C-AB9C-9C757B6C30A2}" type="presOf" srcId="{C13A7678-C829-441D-A7D5-439F8CB1B5FE}" destId="{5D4FEECA-AA4B-439D-AF6C-745BC86FA960}" srcOrd="0" destOrd="0" presId="urn:microsoft.com/office/officeart/2017/3/layout/HorizontalPathTimeline"/>
    <dgm:cxn modelId="{5535D19A-86E2-41B2-B7BC-683D78FF1851}" type="presOf" srcId="{C04D6FCB-1DB1-42E3-BAC3-6BEC0A685146}" destId="{4BAF9E4E-7E16-4923-928F-A45B66A5762F}" srcOrd="0" destOrd="0" presId="urn:microsoft.com/office/officeart/2017/3/layout/HorizontalPathTimeline"/>
    <dgm:cxn modelId="{00F46D9C-D85F-4BB8-90D0-9DFC8ED33C70}" srcId="{3C4E5771-9D95-4DCB-86A1-CED77BF1DFA0}" destId="{C13A7678-C829-441D-A7D5-439F8CB1B5FE}" srcOrd="1" destOrd="0" parTransId="{7E982074-91E7-4A3A-B1C5-58DFB981F710}" sibTransId="{CAA0959A-9D10-403F-B9EC-78793ECD1B0E}"/>
    <dgm:cxn modelId="{6F9E28AD-3D32-44E6-BE81-F31BD146C7A6}" type="presOf" srcId="{A1A00947-47D3-43CE-8D71-8D0DD46BDC64}" destId="{48550642-BAEE-407C-AB19-B81CC36E627B}" srcOrd="0" destOrd="0" presId="urn:microsoft.com/office/officeart/2017/3/layout/HorizontalPathTimeline"/>
    <dgm:cxn modelId="{E7E896B4-8DCF-4DAE-9FD0-685158DBB9A9}" srcId="{3C4E5771-9D95-4DCB-86A1-CED77BF1DFA0}" destId="{754C7AF5-C8EF-4BA6-AECF-5EEA88B7D7D2}" srcOrd="0" destOrd="0" parTransId="{B01A9E25-5939-4F94-B6B9-62499FB41976}" sibTransId="{5F64968E-85CC-4100-A89F-485EC80187F3}"/>
    <dgm:cxn modelId="{8DD14BB9-5810-43C6-B73E-19D0917663D4}" srcId="{C04D6FCB-1DB1-42E3-BAC3-6BEC0A685146}" destId="{15A60D6A-7D16-4879-9287-493958DABF05}" srcOrd="0" destOrd="0" parTransId="{3A71F57B-5F15-4341-8D1B-FBE8C3FA5770}" sibTransId="{714CF04A-FD85-4DAB-8009-49E96EFB0B2A}"/>
    <dgm:cxn modelId="{948C95E0-F2A9-415D-8829-AA7C270284D8}" srcId="{3C4E5771-9D95-4DCB-86A1-CED77BF1DFA0}" destId="{C04D6FCB-1DB1-42E3-BAC3-6BEC0A685146}" srcOrd="3" destOrd="0" parTransId="{5015C595-B794-4427-BFBC-099724355888}" sibTransId="{AF99104A-7257-4922-9C63-DB0076619F35}"/>
    <dgm:cxn modelId="{B1B1ACEB-16DB-4398-A953-5D087B1A434B}" srcId="{C13A7678-C829-441D-A7D5-439F8CB1B5FE}" destId="{A80ADD7C-E70E-4B49-B3CC-195C7BE9E826}" srcOrd="0" destOrd="0" parTransId="{BD1AF954-2DA3-4231-90A3-797B71A1DC5B}" sibTransId="{D7620FAE-6E6F-4D35-B7F1-9BB5BFE275B8}"/>
    <dgm:cxn modelId="{69AC68EE-C1AD-481A-A38E-A0894BCC66C5}" srcId="{754C7AF5-C8EF-4BA6-AECF-5EEA88B7D7D2}" destId="{6EC3843E-3BF6-4FB1-B627-FD1360E7FB05}" srcOrd="0" destOrd="0" parTransId="{571B9FF2-09CE-4C15-B342-70C43EA26017}" sibTransId="{CB58AD0F-3C05-4D23-9430-7A72CC563FF8}"/>
    <dgm:cxn modelId="{D362D7F1-17E2-4F76-99C9-5B24FF9A8013}" type="presOf" srcId="{3C4E5771-9D95-4DCB-86A1-CED77BF1DFA0}" destId="{94964D38-E138-492E-AA8D-324169F10A84}" srcOrd="0" destOrd="0" presId="urn:microsoft.com/office/officeart/2017/3/layout/HorizontalPathTimeline"/>
    <dgm:cxn modelId="{ED25DB0D-8334-402A-A95E-A8FFAD71F415}" type="presParOf" srcId="{94964D38-E138-492E-AA8D-324169F10A84}" destId="{0F279121-FDA2-4DFD-9DD3-50C7F6B993D0}" srcOrd="0" destOrd="0" presId="urn:microsoft.com/office/officeart/2017/3/layout/HorizontalPathTimeline"/>
    <dgm:cxn modelId="{19599083-1DFC-47C9-8AD8-E88B36E528EC}" type="presParOf" srcId="{94964D38-E138-492E-AA8D-324169F10A84}" destId="{225017EF-D4DE-4478-BCDD-8BDABE8A11F1}" srcOrd="1" destOrd="0" presId="urn:microsoft.com/office/officeart/2017/3/layout/HorizontalPathTimeline"/>
    <dgm:cxn modelId="{7E03E4E8-E5C3-445E-93E5-52B856D0A5F7}" type="presParOf" srcId="{225017EF-D4DE-4478-BCDD-8BDABE8A11F1}" destId="{68C7AD98-4FDD-4152-8310-0959D22FF030}" srcOrd="0" destOrd="0" presId="urn:microsoft.com/office/officeart/2017/3/layout/HorizontalPathTimeline"/>
    <dgm:cxn modelId="{2D46614F-A3E4-44CE-B1CB-53C3F577EBD0}" type="presParOf" srcId="{68C7AD98-4FDD-4152-8310-0959D22FF030}" destId="{CD078AD7-0EB5-4AF8-BB73-BA5272296ADE}" srcOrd="0" destOrd="0" presId="urn:microsoft.com/office/officeart/2017/3/layout/HorizontalPathTimeline"/>
    <dgm:cxn modelId="{617BB4DB-0369-409A-B71F-D2B32D5A3C79}" type="presParOf" srcId="{68C7AD98-4FDD-4152-8310-0959D22FF030}" destId="{EE6746AE-F235-444E-B070-B1199E5B3ED7}" srcOrd="1" destOrd="0" presId="urn:microsoft.com/office/officeart/2017/3/layout/HorizontalPathTimeline"/>
    <dgm:cxn modelId="{CFA95A69-E5BA-4DD1-950F-E0AFB2EBFFD0}" type="presParOf" srcId="{EE6746AE-F235-444E-B070-B1199E5B3ED7}" destId="{7FA1658D-1475-42FE-9779-143B573EF50A}" srcOrd="0" destOrd="0" presId="urn:microsoft.com/office/officeart/2017/3/layout/HorizontalPathTimeline"/>
    <dgm:cxn modelId="{D937F352-C49E-440A-A78B-BC43AFD85FCA}" type="presParOf" srcId="{EE6746AE-F235-444E-B070-B1199E5B3ED7}" destId="{21AC4EE5-9EA8-4FF1-8845-D466215F05BE}" srcOrd="1" destOrd="0" presId="urn:microsoft.com/office/officeart/2017/3/layout/HorizontalPathTimeline"/>
    <dgm:cxn modelId="{6BA832E3-F461-45AE-B269-E6EBC5B2D709}" type="presParOf" srcId="{68C7AD98-4FDD-4152-8310-0959D22FF030}" destId="{D20A9140-6816-4111-975E-679D138CBE03}" srcOrd="2" destOrd="0" presId="urn:microsoft.com/office/officeart/2017/3/layout/HorizontalPathTimeline"/>
    <dgm:cxn modelId="{FC6CDC05-FF4B-48CF-AE3A-8349C9A523B1}" type="presParOf" srcId="{68C7AD98-4FDD-4152-8310-0959D22FF030}" destId="{2734E60A-AE8C-4605-A927-D0EE033C2880}" srcOrd="3" destOrd="0" presId="urn:microsoft.com/office/officeart/2017/3/layout/HorizontalPathTimeline"/>
    <dgm:cxn modelId="{AD8907F3-1488-42BF-A503-D5256B0D2ED9}" type="presParOf" srcId="{68C7AD98-4FDD-4152-8310-0959D22FF030}" destId="{E6E45E9E-6E9D-4184-A792-4CD78B294B42}" srcOrd="4" destOrd="0" presId="urn:microsoft.com/office/officeart/2017/3/layout/HorizontalPathTimeline"/>
    <dgm:cxn modelId="{0D95D5D8-65D7-4EC9-B4FB-61D921405239}" type="presParOf" srcId="{225017EF-D4DE-4478-BCDD-8BDABE8A11F1}" destId="{942A991E-0B7E-466B-87E4-6B45E126C7DE}" srcOrd="1" destOrd="0" presId="urn:microsoft.com/office/officeart/2017/3/layout/HorizontalPathTimeline"/>
    <dgm:cxn modelId="{9D0A9CED-F8EB-4B66-B8C7-43D2535501FA}" type="presParOf" srcId="{225017EF-D4DE-4478-BCDD-8BDABE8A11F1}" destId="{92D62F8E-2633-4C24-86FC-28005F74ACD9}" srcOrd="2" destOrd="0" presId="urn:microsoft.com/office/officeart/2017/3/layout/HorizontalPathTimeline"/>
    <dgm:cxn modelId="{7247D31F-4BE1-4F6F-935C-CC0992CAAA99}" type="presParOf" srcId="{92D62F8E-2633-4C24-86FC-28005F74ACD9}" destId="{5D4FEECA-AA4B-439D-AF6C-745BC86FA960}" srcOrd="0" destOrd="0" presId="urn:microsoft.com/office/officeart/2017/3/layout/HorizontalPathTimeline"/>
    <dgm:cxn modelId="{168B1794-B04C-43B0-89A9-C00EE68EA34C}" type="presParOf" srcId="{92D62F8E-2633-4C24-86FC-28005F74ACD9}" destId="{4465815A-CAE7-4C5E-BD55-4E47DE8B0072}" srcOrd="1" destOrd="0" presId="urn:microsoft.com/office/officeart/2017/3/layout/HorizontalPathTimeline"/>
    <dgm:cxn modelId="{E6EDA557-92AA-4F54-BD47-22C12FBFD72E}" type="presParOf" srcId="{4465815A-CAE7-4C5E-BD55-4E47DE8B0072}" destId="{DD1078F2-43CD-4477-AB74-9BC25D810903}" srcOrd="0" destOrd="0" presId="urn:microsoft.com/office/officeart/2017/3/layout/HorizontalPathTimeline"/>
    <dgm:cxn modelId="{E932931E-DAF1-4A0C-9FBC-B2B0201CB1DC}" type="presParOf" srcId="{4465815A-CAE7-4C5E-BD55-4E47DE8B0072}" destId="{51D8A8ED-BCE4-4A0B-9004-44C74743C1DE}" srcOrd="1" destOrd="0" presId="urn:microsoft.com/office/officeart/2017/3/layout/HorizontalPathTimeline"/>
    <dgm:cxn modelId="{E0835709-8CB8-4247-BCC3-42DFE37D4B3B}" type="presParOf" srcId="{92D62F8E-2633-4C24-86FC-28005F74ACD9}" destId="{4FB2A638-DF2B-4AC2-9FB7-2CFD217CD694}" srcOrd="2" destOrd="0" presId="urn:microsoft.com/office/officeart/2017/3/layout/HorizontalPathTimeline"/>
    <dgm:cxn modelId="{ACEC47FE-F0CC-4474-9D43-283E2D30A95C}" type="presParOf" srcId="{92D62F8E-2633-4C24-86FC-28005F74ACD9}" destId="{D3142E1F-D681-4ED3-902E-ADD944A441DA}" srcOrd="3" destOrd="0" presId="urn:microsoft.com/office/officeart/2017/3/layout/HorizontalPathTimeline"/>
    <dgm:cxn modelId="{759DAEE9-69DF-4F9E-926C-DAFCE66EFDB7}" type="presParOf" srcId="{92D62F8E-2633-4C24-86FC-28005F74ACD9}" destId="{141F51E7-E77B-4C3C-BDBB-7A0DAA99A9F1}" srcOrd="4" destOrd="0" presId="urn:microsoft.com/office/officeart/2017/3/layout/HorizontalPathTimeline"/>
    <dgm:cxn modelId="{9A5E97CF-5EA8-4062-9101-7C744B4D0AF9}" type="presParOf" srcId="{225017EF-D4DE-4478-BCDD-8BDABE8A11F1}" destId="{3DE9FB4E-BF78-47DC-9838-5638D22B9247}" srcOrd="3" destOrd="0" presId="urn:microsoft.com/office/officeart/2017/3/layout/HorizontalPathTimeline"/>
    <dgm:cxn modelId="{25D666EF-662B-4253-A76F-F5882F47D147}" type="presParOf" srcId="{225017EF-D4DE-4478-BCDD-8BDABE8A11F1}" destId="{9FEB6F28-4B73-4C86-A6F9-7F4C6178FBB2}" srcOrd="4" destOrd="0" presId="urn:microsoft.com/office/officeart/2017/3/layout/HorizontalPathTimeline"/>
    <dgm:cxn modelId="{C9BB8C6F-6591-45B6-ABCD-F96FFC8F0803}" type="presParOf" srcId="{9FEB6F28-4B73-4C86-A6F9-7F4C6178FBB2}" destId="{48550642-BAEE-407C-AB19-B81CC36E627B}" srcOrd="0" destOrd="0" presId="urn:microsoft.com/office/officeart/2017/3/layout/HorizontalPathTimeline"/>
    <dgm:cxn modelId="{4183CA94-EF39-4FBF-92E0-7780770AAE66}" type="presParOf" srcId="{9FEB6F28-4B73-4C86-A6F9-7F4C6178FBB2}" destId="{E13C7E7F-B895-4B26-B060-0831EE513130}" srcOrd="1" destOrd="0" presId="urn:microsoft.com/office/officeart/2017/3/layout/HorizontalPathTimeline"/>
    <dgm:cxn modelId="{1F9B7692-629B-4384-A3A1-1C95543DEC0F}" type="presParOf" srcId="{E13C7E7F-B895-4B26-B060-0831EE513130}" destId="{A1B26797-7288-4102-B20C-16EDA75BD2E7}" srcOrd="0" destOrd="0" presId="urn:microsoft.com/office/officeart/2017/3/layout/HorizontalPathTimeline"/>
    <dgm:cxn modelId="{6644EF4A-98D7-4521-982E-3B8D34E1921A}" type="presParOf" srcId="{E13C7E7F-B895-4B26-B060-0831EE513130}" destId="{71730E1D-519B-4FE9-A173-6D42F1A55D8C}" srcOrd="1" destOrd="0" presId="urn:microsoft.com/office/officeart/2017/3/layout/HorizontalPathTimeline"/>
    <dgm:cxn modelId="{90101E48-FE69-4DA2-B0F2-82195BA345E8}" type="presParOf" srcId="{9FEB6F28-4B73-4C86-A6F9-7F4C6178FBB2}" destId="{C3B6F1BC-42A1-4D89-9F5D-7C91F59E5BF7}" srcOrd="2" destOrd="0" presId="urn:microsoft.com/office/officeart/2017/3/layout/HorizontalPathTimeline"/>
    <dgm:cxn modelId="{AC43411B-4780-4C76-B98A-2896CEA71025}" type="presParOf" srcId="{9FEB6F28-4B73-4C86-A6F9-7F4C6178FBB2}" destId="{4ECD2F17-ADCF-4EBB-A758-813215948042}" srcOrd="3" destOrd="0" presId="urn:microsoft.com/office/officeart/2017/3/layout/HorizontalPathTimeline"/>
    <dgm:cxn modelId="{FA118B9B-2F13-49E1-B5C5-05F67F501569}" type="presParOf" srcId="{9FEB6F28-4B73-4C86-A6F9-7F4C6178FBB2}" destId="{15D7A8EF-F19D-46AB-91E1-C5647467C440}" srcOrd="4" destOrd="0" presId="urn:microsoft.com/office/officeart/2017/3/layout/HorizontalPathTimeline"/>
    <dgm:cxn modelId="{75CEAAA8-E27D-4F6C-8ACF-5F15B2F7F2E3}" type="presParOf" srcId="{225017EF-D4DE-4478-BCDD-8BDABE8A11F1}" destId="{8B428E4A-7750-42E9-96FF-3FD05FBADE13}" srcOrd="5" destOrd="0" presId="urn:microsoft.com/office/officeart/2017/3/layout/HorizontalPathTimeline"/>
    <dgm:cxn modelId="{F1CADB14-EDC5-421C-B791-6115228BD4A1}" type="presParOf" srcId="{225017EF-D4DE-4478-BCDD-8BDABE8A11F1}" destId="{AF246E07-906F-4490-A025-F28639C6A61A}" srcOrd="6" destOrd="0" presId="urn:microsoft.com/office/officeart/2017/3/layout/HorizontalPathTimeline"/>
    <dgm:cxn modelId="{24ED0C72-CB29-4CAE-B91E-97E011F584FE}" type="presParOf" srcId="{AF246E07-906F-4490-A025-F28639C6A61A}" destId="{4BAF9E4E-7E16-4923-928F-A45B66A5762F}" srcOrd="0" destOrd="0" presId="urn:microsoft.com/office/officeart/2017/3/layout/HorizontalPathTimeline"/>
    <dgm:cxn modelId="{59080BEB-6AB9-4478-BDE6-57D44162D0D7}" type="presParOf" srcId="{AF246E07-906F-4490-A025-F28639C6A61A}" destId="{9DE7A639-9675-4CC0-AD54-A1961FDB0E60}" srcOrd="1" destOrd="0" presId="urn:microsoft.com/office/officeart/2017/3/layout/HorizontalPathTimeline"/>
    <dgm:cxn modelId="{78AB0982-B93B-423E-B4BD-E496E3FC73F7}" type="presParOf" srcId="{9DE7A639-9675-4CC0-AD54-A1961FDB0E60}" destId="{B8362D6D-ED53-488B-9D80-B096BF8A63F6}" srcOrd="0" destOrd="0" presId="urn:microsoft.com/office/officeart/2017/3/layout/HorizontalPathTimeline"/>
    <dgm:cxn modelId="{6268E655-95C6-439F-86A5-CB947F20F776}" type="presParOf" srcId="{9DE7A639-9675-4CC0-AD54-A1961FDB0E60}" destId="{D68E9C3D-0B80-48FD-BAB9-083DF3879AB8}" srcOrd="1" destOrd="0" presId="urn:microsoft.com/office/officeart/2017/3/layout/HorizontalPathTimeline"/>
    <dgm:cxn modelId="{26BA4AE1-945A-46D6-8326-04EB995530BD}" type="presParOf" srcId="{AF246E07-906F-4490-A025-F28639C6A61A}" destId="{E30F3AF0-2D37-4CE7-99DE-D3EF5CC4F0E7}" srcOrd="2" destOrd="0" presId="urn:microsoft.com/office/officeart/2017/3/layout/HorizontalPathTimeline"/>
    <dgm:cxn modelId="{6BBCA0EC-A5C2-4D59-B667-3E25B179CC29}" type="presParOf" srcId="{AF246E07-906F-4490-A025-F28639C6A61A}" destId="{AD3549C3-F365-4877-9157-6263536A1047}" srcOrd="3" destOrd="0" presId="urn:microsoft.com/office/officeart/2017/3/layout/HorizontalPathTimeline"/>
    <dgm:cxn modelId="{7E29EDC0-0221-4DAE-83B2-4221BCE0EBBE}" type="presParOf" srcId="{AF246E07-906F-4490-A025-F28639C6A61A}" destId="{BAD9A2C9-5904-424F-9E88-C2EA8A3C6A0E}"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E6CBD-062C-408D-94F8-A954EA008718}">
      <dsp:nvSpPr>
        <dsp:cNvPr id="0" name=""/>
        <dsp:cNvSpPr/>
      </dsp:nvSpPr>
      <dsp:spPr>
        <a:xfrm>
          <a:off x="583046" y="828475"/>
          <a:ext cx="1448067" cy="144806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63B20D-ED9C-4F2E-B0A0-DCC699B098DA}">
      <dsp:nvSpPr>
        <dsp:cNvPr id="0" name=""/>
        <dsp:cNvSpPr/>
      </dsp:nvSpPr>
      <dsp:spPr>
        <a:xfrm>
          <a:off x="891651" y="1137079"/>
          <a:ext cx="830858" cy="8308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CCF818-C4E1-4303-90F5-7E192C927225}">
      <dsp:nvSpPr>
        <dsp:cNvPr id="0" name=""/>
        <dsp:cNvSpPr/>
      </dsp:nvSpPr>
      <dsp:spPr>
        <a:xfrm>
          <a:off x="120140"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Facilitar la vista de los resultados de los partidos del torneo.</a:t>
          </a:r>
          <a:endParaRPr lang="en-US" sz="1400" kern="1200"/>
        </a:p>
      </dsp:txBody>
      <dsp:txXfrm>
        <a:off x="120140" y="2727579"/>
        <a:ext cx="2373880" cy="720000"/>
      </dsp:txXfrm>
    </dsp:sp>
    <dsp:sp modelId="{7C795601-33AF-42A4-85C3-34600A7FC82F}">
      <dsp:nvSpPr>
        <dsp:cNvPr id="0" name=""/>
        <dsp:cNvSpPr/>
      </dsp:nvSpPr>
      <dsp:spPr>
        <a:xfrm>
          <a:off x="3372356" y="828475"/>
          <a:ext cx="1448067" cy="144806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ED109-89D0-4416-81E2-661A164A1403}">
      <dsp:nvSpPr>
        <dsp:cNvPr id="0" name=""/>
        <dsp:cNvSpPr/>
      </dsp:nvSpPr>
      <dsp:spPr>
        <a:xfrm>
          <a:off x="3680961" y="1137079"/>
          <a:ext cx="830858" cy="8308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5893ED-0E9A-4A6F-9444-0B2DBED765EA}">
      <dsp:nvSpPr>
        <dsp:cNvPr id="0" name=""/>
        <dsp:cNvSpPr/>
      </dsp:nvSpPr>
      <dsp:spPr>
        <a:xfrm>
          <a:off x="2909449"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Facilitar la vista de la clasificación de los partidos del torneo.</a:t>
          </a:r>
          <a:endParaRPr lang="en-US" sz="1400" kern="1200"/>
        </a:p>
      </dsp:txBody>
      <dsp:txXfrm>
        <a:off x="2909449" y="2727579"/>
        <a:ext cx="2373880" cy="720000"/>
      </dsp:txXfrm>
    </dsp:sp>
    <dsp:sp modelId="{96D55EA7-BE8B-4C25-8BD5-A79CA8501C78}">
      <dsp:nvSpPr>
        <dsp:cNvPr id="0" name=""/>
        <dsp:cNvSpPr/>
      </dsp:nvSpPr>
      <dsp:spPr>
        <a:xfrm>
          <a:off x="6161666" y="828475"/>
          <a:ext cx="1448067" cy="144806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A03E2-4F31-4205-AF34-3823D61EE1BB}">
      <dsp:nvSpPr>
        <dsp:cNvPr id="0" name=""/>
        <dsp:cNvSpPr/>
      </dsp:nvSpPr>
      <dsp:spPr>
        <a:xfrm>
          <a:off x="6470270" y="1137079"/>
          <a:ext cx="830858" cy="8308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AA2E41-EE8D-45BC-A562-02062741C78D}">
      <dsp:nvSpPr>
        <dsp:cNvPr id="0" name=""/>
        <dsp:cNvSpPr/>
      </dsp:nvSpPr>
      <dsp:spPr>
        <a:xfrm>
          <a:off x="5698759"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Facilitar la inscripción de equipos al torneo.</a:t>
          </a:r>
          <a:endParaRPr lang="en-US" sz="1400" kern="1200"/>
        </a:p>
      </dsp:txBody>
      <dsp:txXfrm>
        <a:off x="5698759" y="2727579"/>
        <a:ext cx="2373880" cy="720000"/>
      </dsp:txXfrm>
    </dsp:sp>
    <dsp:sp modelId="{01FE1DB5-7481-4EEA-8F7C-934C49C83708}">
      <dsp:nvSpPr>
        <dsp:cNvPr id="0" name=""/>
        <dsp:cNvSpPr/>
      </dsp:nvSpPr>
      <dsp:spPr>
        <a:xfrm>
          <a:off x="8950976" y="828475"/>
          <a:ext cx="1448067" cy="144806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774046-9DE2-4999-ACEA-CB808432E055}">
      <dsp:nvSpPr>
        <dsp:cNvPr id="0" name=""/>
        <dsp:cNvSpPr/>
      </dsp:nvSpPr>
      <dsp:spPr>
        <a:xfrm>
          <a:off x="9259580" y="1137079"/>
          <a:ext cx="830858" cy="8308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2E05D4-BFFC-4C05-A7D4-B404DB2B26BF}">
      <dsp:nvSpPr>
        <dsp:cNvPr id="0" name=""/>
        <dsp:cNvSpPr/>
      </dsp:nvSpPr>
      <dsp:spPr>
        <a:xfrm>
          <a:off x="8488069" y="2727579"/>
          <a:ext cx="23738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ES" sz="1400" kern="1200"/>
            <a:t>Poder llegar a más gente del mundo del hockey.</a:t>
          </a:r>
          <a:endParaRPr lang="en-US" sz="1400" kern="1200"/>
        </a:p>
      </dsp:txBody>
      <dsp:txXfrm>
        <a:off x="8488069" y="2727579"/>
        <a:ext cx="237388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78AD7-0EB5-4AF8-BB73-BA5272296ADE}">
      <dsp:nvSpPr>
        <dsp:cNvPr id="0" name=""/>
        <dsp:cNvSpPr/>
      </dsp:nvSpPr>
      <dsp:spPr>
        <a:xfrm>
          <a:off x="421804" y="23366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Marzo</a:t>
          </a:r>
        </a:p>
      </dsp:txBody>
      <dsp:txXfrm>
        <a:off x="421804" y="2336668"/>
        <a:ext cx="3364170" cy="491701"/>
      </dsp:txXfrm>
    </dsp:sp>
    <dsp:sp modelId="{0F279121-FDA2-4DFD-9DD3-50C7F6B993D0}">
      <dsp:nvSpPr>
        <dsp:cNvPr id="0" name=""/>
        <dsp:cNvSpPr/>
      </dsp:nvSpPr>
      <dsp:spPr>
        <a:xfrm>
          <a:off x="0" y="2088642"/>
          <a:ext cx="10515600" cy="1740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A1658D-1475-42FE-9779-143B573EF50A}">
      <dsp:nvSpPr>
        <dsp:cNvPr id="0" name=""/>
        <dsp:cNvSpPr/>
      </dsp:nvSpPr>
      <dsp:spPr>
        <a:xfrm>
          <a:off x="253596" y="741903"/>
          <a:ext cx="3700587" cy="6070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CRUDs y vista simple.</a:t>
          </a:r>
        </a:p>
      </dsp:txBody>
      <dsp:txXfrm>
        <a:off x="253596" y="741903"/>
        <a:ext cx="3700587" cy="607011"/>
      </dsp:txXfrm>
    </dsp:sp>
    <dsp:sp modelId="{D20A9140-6816-4111-975E-679D138CBE03}">
      <dsp:nvSpPr>
        <dsp:cNvPr id="0" name=""/>
        <dsp:cNvSpPr/>
      </dsp:nvSpPr>
      <dsp:spPr>
        <a:xfrm>
          <a:off x="2103890" y="1348914"/>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5D4FEECA-AA4B-439D-AF6C-745BC86FA960}">
      <dsp:nvSpPr>
        <dsp:cNvPr id="0" name=""/>
        <dsp:cNvSpPr/>
      </dsp:nvSpPr>
      <dsp:spPr>
        <a:xfrm>
          <a:off x="2524411" y="15229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Abril</a:t>
          </a:r>
        </a:p>
      </dsp:txBody>
      <dsp:txXfrm>
        <a:off x="2524411" y="1522968"/>
        <a:ext cx="3364170" cy="491701"/>
      </dsp:txXfrm>
    </dsp:sp>
    <dsp:sp modelId="{DD1078F2-43CD-4477-AB74-9BC25D810903}">
      <dsp:nvSpPr>
        <dsp:cNvPr id="0" name=""/>
        <dsp:cNvSpPr/>
      </dsp:nvSpPr>
      <dsp:spPr>
        <a:xfrm>
          <a:off x="2356202" y="3002423"/>
          <a:ext cx="3700587" cy="6070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err="1"/>
            <a:t>Mejorar</a:t>
          </a:r>
          <a:r>
            <a:rPr lang="en-US" sz="1500" kern="1200" dirty="0"/>
            <a:t> la vista y añadir </a:t>
          </a:r>
          <a:r>
            <a:rPr lang="en-US" sz="1500" kern="1200" dirty="0" err="1"/>
            <a:t>más</a:t>
          </a:r>
          <a:r>
            <a:rPr lang="en-US" sz="1500" kern="1200" dirty="0"/>
            <a:t> HTML.</a:t>
          </a:r>
        </a:p>
      </dsp:txBody>
      <dsp:txXfrm>
        <a:off x="2356202" y="3002423"/>
        <a:ext cx="3700587" cy="607011"/>
      </dsp:txXfrm>
    </dsp:sp>
    <dsp:sp modelId="{4FB2A638-DF2B-4AC2-9FB7-2CFD217CD694}">
      <dsp:nvSpPr>
        <dsp:cNvPr id="0" name=""/>
        <dsp:cNvSpPr/>
      </dsp:nvSpPr>
      <dsp:spPr>
        <a:xfrm>
          <a:off x="4206496" y="2262695"/>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734E60A-AE8C-4605-A927-D0EE033C2880}">
      <dsp:nvSpPr>
        <dsp:cNvPr id="0" name=""/>
        <dsp:cNvSpPr/>
      </dsp:nvSpPr>
      <dsp:spPr>
        <a:xfrm>
          <a:off x="204949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3142E1F-D681-4ED3-902E-ADD944A441DA}">
      <dsp:nvSpPr>
        <dsp:cNvPr id="0" name=""/>
        <dsp:cNvSpPr/>
      </dsp:nvSpPr>
      <dsp:spPr>
        <a:xfrm>
          <a:off x="4152105"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8550642-BAEE-407C-AB19-B81CC36E627B}">
      <dsp:nvSpPr>
        <dsp:cNvPr id="0" name=""/>
        <dsp:cNvSpPr/>
      </dsp:nvSpPr>
      <dsp:spPr>
        <a:xfrm>
          <a:off x="4627018" y="23366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Mayo</a:t>
          </a:r>
        </a:p>
      </dsp:txBody>
      <dsp:txXfrm>
        <a:off x="4627018" y="2336668"/>
        <a:ext cx="3364170" cy="491701"/>
      </dsp:txXfrm>
    </dsp:sp>
    <dsp:sp modelId="{A1B26797-7288-4102-B20C-16EDA75BD2E7}">
      <dsp:nvSpPr>
        <dsp:cNvPr id="0" name=""/>
        <dsp:cNvSpPr/>
      </dsp:nvSpPr>
      <dsp:spPr>
        <a:xfrm>
          <a:off x="4458809" y="457366"/>
          <a:ext cx="3700587" cy="8915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Cambio en la </a:t>
          </a:r>
          <a:r>
            <a:rPr lang="en-US" sz="1500" kern="1200" dirty="0" err="1"/>
            <a:t>organización</a:t>
          </a:r>
          <a:r>
            <a:rPr lang="en-US" sz="1500" kern="1200" dirty="0"/>
            <a:t> de las </a:t>
          </a:r>
          <a:r>
            <a:rPr lang="en-US" sz="1500" kern="1200" dirty="0" err="1"/>
            <a:t>carpetas</a:t>
          </a:r>
          <a:r>
            <a:rPr lang="en-US" sz="1500" kern="1200" dirty="0"/>
            <a:t>, </a:t>
          </a:r>
          <a:r>
            <a:rPr lang="en-US" sz="1500" kern="1200" dirty="0" err="1"/>
            <a:t>empezar</a:t>
          </a:r>
          <a:r>
            <a:rPr lang="en-US" sz="1500" kern="1200" dirty="0"/>
            <a:t> PowerPoint y </a:t>
          </a:r>
          <a:r>
            <a:rPr lang="en-US" sz="1500" kern="1200" dirty="0" err="1"/>
            <a:t>preparación</a:t>
          </a:r>
          <a:r>
            <a:rPr lang="en-US" sz="1500" kern="1200" dirty="0"/>
            <a:t> de la </a:t>
          </a:r>
          <a:r>
            <a:rPr lang="en-US" sz="1500" kern="1200" dirty="0" err="1"/>
            <a:t>presentación</a:t>
          </a:r>
          <a:r>
            <a:rPr lang="en-US" sz="1500" kern="1200" dirty="0"/>
            <a:t>.</a:t>
          </a:r>
        </a:p>
      </dsp:txBody>
      <dsp:txXfrm>
        <a:off x="4458809" y="457366"/>
        <a:ext cx="3700587" cy="891548"/>
      </dsp:txXfrm>
    </dsp:sp>
    <dsp:sp modelId="{C3B6F1BC-42A1-4D89-9F5D-7C91F59E5BF7}">
      <dsp:nvSpPr>
        <dsp:cNvPr id="0" name=""/>
        <dsp:cNvSpPr/>
      </dsp:nvSpPr>
      <dsp:spPr>
        <a:xfrm>
          <a:off x="6309103" y="1348914"/>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BAF9E4E-7E16-4923-928F-A45B66A5762F}">
      <dsp:nvSpPr>
        <dsp:cNvPr id="0" name=""/>
        <dsp:cNvSpPr/>
      </dsp:nvSpPr>
      <dsp:spPr>
        <a:xfrm>
          <a:off x="6729624" y="15229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Junio</a:t>
          </a:r>
        </a:p>
      </dsp:txBody>
      <dsp:txXfrm>
        <a:off x="6729624" y="1522968"/>
        <a:ext cx="3364170" cy="491701"/>
      </dsp:txXfrm>
    </dsp:sp>
    <dsp:sp modelId="{B8362D6D-ED53-488B-9D80-B096BF8A63F6}">
      <dsp:nvSpPr>
        <dsp:cNvPr id="0" name=""/>
        <dsp:cNvSpPr/>
      </dsp:nvSpPr>
      <dsp:spPr>
        <a:xfrm>
          <a:off x="6561416" y="3002423"/>
          <a:ext cx="3700587" cy="68288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err="1"/>
            <a:t>Finalización</a:t>
          </a:r>
          <a:r>
            <a:rPr lang="en-US" sz="1500" kern="1200" dirty="0"/>
            <a:t> del </a:t>
          </a:r>
          <a:r>
            <a:rPr lang="en-US" sz="1500" kern="1200" dirty="0" err="1"/>
            <a:t>proyecto</a:t>
          </a:r>
          <a:r>
            <a:rPr lang="en-US" sz="1500" kern="1200" dirty="0"/>
            <a:t> + </a:t>
          </a:r>
          <a:r>
            <a:rPr lang="en-US" sz="1500" kern="1200" dirty="0" err="1"/>
            <a:t>entrega</a:t>
          </a:r>
          <a:r>
            <a:rPr lang="en-US" sz="1500" kern="1200" dirty="0"/>
            <a:t> del </a:t>
          </a:r>
          <a:r>
            <a:rPr lang="en-US" sz="1500" kern="1200" dirty="0" err="1"/>
            <a:t>mismo</a:t>
          </a:r>
          <a:r>
            <a:rPr lang="en-US" sz="1500" kern="1200" dirty="0"/>
            <a:t>.</a:t>
          </a:r>
        </a:p>
      </dsp:txBody>
      <dsp:txXfrm>
        <a:off x="6561416" y="3002423"/>
        <a:ext cx="3700587" cy="682888"/>
      </dsp:txXfrm>
    </dsp:sp>
    <dsp:sp modelId="{E30F3AF0-2D37-4CE7-99DE-D3EF5CC4F0E7}">
      <dsp:nvSpPr>
        <dsp:cNvPr id="0" name=""/>
        <dsp:cNvSpPr/>
      </dsp:nvSpPr>
      <dsp:spPr>
        <a:xfrm>
          <a:off x="8411709" y="2262695"/>
          <a:ext cx="0" cy="739727"/>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ECD2F17-ADCF-4EBB-A758-813215948042}">
      <dsp:nvSpPr>
        <dsp:cNvPr id="0" name=""/>
        <dsp:cNvSpPr/>
      </dsp:nvSpPr>
      <dsp:spPr>
        <a:xfrm>
          <a:off x="6254711"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D3549C3-F365-4877-9157-6263536A1047}">
      <dsp:nvSpPr>
        <dsp:cNvPr id="0" name=""/>
        <dsp:cNvSpPr/>
      </dsp:nvSpPr>
      <dsp:spPr>
        <a:xfrm>
          <a:off x="835731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6/17/2024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650699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6/17/2024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5559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6/17/2024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315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6/17/2024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7126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6/17/2024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136657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6/17/2024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38220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6/17/2024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90409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6/17/2024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41564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6/17/2024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81835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6/17/2024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57556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6/17/2024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66470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6/17/2024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60128556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11130A7-59D0-22F5-A8E0-43CF7CE10B2E}"/>
              </a:ext>
            </a:extLst>
          </p:cNvPr>
          <p:cNvPicPr>
            <a:picLocks noChangeAspect="1"/>
          </p:cNvPicPr>
          <p:nvPr/>
        </p:nvPicPr>
        <p:blipFill rotWithShape="1">
          <a:blip r:embed="rId2">
            <a:alphaModFix amt="70000"/>
          </a:blip>
          <a:srcRect t="24997" r="-1" b="-1"/>
          <a:stretch/>
        </p:blipFill>
        <p:spPr>
          <a:xfrm>
            <a:off x="20" y="10"/>
            <a:ext cx="12188932" cy="6856614"/>
          </a:xfrm>
          <a:prstGeom prst="rect">
            <a:avLst/>
          </a:prstGeom>
        </p:spPr>
      </p:pic>
      <p:sp>
        <p:nvSpPr>
          <p:cNvPr id="2" name="Título 1">
            <a:extLst>
              <a:ext uri="{FF2B5EF4-FFF2-40B4-BE49-F238E27FC236}">
                <a16:creationId xmlns:a16="http://schemas.microsoft.com/office/drawing/2014/main" id="{65CC9A08-3675-9DD1-0620-D5D809B3271F}"/>
              </a:ext>
            </a:extLst>
          </p:cNvPr>
          <p:cNvSpPr>
            <a:spLocks noGrp="1"/>
          </p:cNvSpPr>
          <p:nvPr>
            <p:ph type="ctrTitle"/>
          </p:nvPr>
        </p:nvSpPr>
        <p:spPr>
          <a:xfrm>
            <a:off x="996275" y="744909"/>
            <a:ext cx="10190071" cy="3145855"/>
          </a:xfrm>
        </p:spPr>
        <p:txBody>
          <a:bodyPr anchor="b">
            <a:normAutofit/>
          </a:bodyPr>
          <a:lstStyle/>
          <a:p>
            <a:r>
              <a:rPr lang="es-ES" sz="5400">
                <a:solidFill>
                  <a:srgbClr val="FFFFFF"/>
                </a:solidFill>
              </a:rPr>
              <a:t>Página Web Patinalon</a:t>
            </a:r>
          </a:p>
        </p:txBody>
      </p:sp>
      <p:sp>
        <p:nvSpPr>
          <p:cNvPr id="3" name="Subtítulo 2">
            <a:extLst>
              <a:ext uri="{FF2B5EF4-FFF2-40B4-BE49-F238E27FC236}">
                <a16:creationId xmlns:a16="http://schemas.microsoft.com/office/drawing/2014/main" id="{3F15495D-EB28-0247-ED7C-96B5968C23D1}"/>
              </a:ext>
            </a:extLst>
          </p:cNvPr>
          <p:cNvSpPr>
            <a:spLocks noGrp="1"/>
          </p:cNvSpPr>
          <p:nvPr>
            <p:ph type="subTitle" idx="1"/>
          </p:nvPr>
        </p:nvSpPr>
        <p:spPr>
          <a:xfrm>
            <a:off x="1218708" y="4069780"/>
            <a:ext cx="9781327" cy="2056617"/>
          </a:xfrm>
        </p:spPr>
        <p:txBody>
          <a:bodyPr anchor="t">
            <a:normAutofit/>
          </a:bodyPr>
          <a:lstStyle/>
          <a:p>
            <a:r>
              <a:rPr lang="es-ES" sz="2200">
                <a:solidFill>
                  <a:srgbClr val="FFFFFF"/>
                </a:solidFill>
              </a:rPr>
              <a:t>Autor: Mario Bajo López</a:t>
            </a:r>
          </a:p>
        </p:txBody>
      </p:sp>
      <p:grpSp>
        <p:nvGrpSpPr>
          <p:cNvPr id="1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825156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7" name="Freeform: Shape 86">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89" name="Freeform: Shape 88">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91" name="Freeform: Shape 90">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94" name="Freeform: Shape 93">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02"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03" name="Freeform: Shape 102">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11" name="Rectangle 110">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3" name="Rectangle 112">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5" name="Rectangle 114">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flector en escenario oscuro y neblinoso">
            <a:extLst>
              <a:ext uri="{FF2B5EF4-FFF2-40B4-BE49-F238E27FC236}">
                <a16:creationId xmlns:a16="http://schemas.microsoft.com/office/drawing/2014/main" id="{1EC561A9-028C-658E-6198-8CFBF1ED6F11}"/>
              </a:ext>
            </a:extLst>
          </p:cNvPr>
          <p:cNvPicPr>
            <a:picLocks noChangeAspect="1"/>
          </p:cNvPicPr>
          <p:nvPr/>
        </p:nvPicPr>
        <p:blipFill rotWithShape="1">
          <a:blip r:embed="rId2">
            <a:alphaModFix amt="70000"/>
          </a:blip>
          <a:srcRect r="-1" b="15725"/>
          <a:stretch/>
        </p:blipFill>
        <p:spPr>
          <a:xfrm>
            <a:off x="20" y="10"/>
            <a:ext cx="12188932" cy="6856614"/>
          </a:xfrm>
          <a:prstGeom prst="rect">
            <a:avLst/>
          </a:prstGeom>
        </p:spPr>
      </p:pic>
      <p:grpSp>
        <p:nvGrpSpPr>
          <p:cNvPr id="117"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18"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20" name="Freeform: Shape 119">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25" name="Freeform: Shape 124">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26" name="Freeform: Shape 125">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19" name="Freeform: Shape 118">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8"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130"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131" name="Freeform: Shape 130">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133"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144" name="Freeform: Shape 143">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45" name="Freeform: Shape 144">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46" name="Freeform: Shape 145">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147" name="Freeform: Shape 146">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148" name="Freeform: Shape 147">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134" name="Freeform: Shape 133">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135" name="Freeform: Shape 134">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136" name="Freeform: Shape 135">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137" name="Freeform: Shape 136">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38" name="Freeform: Shape 137">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139" name="Freeform: Shape 138">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40" name="Freeform: Shape 139">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141" name="Freeform: Shape 140">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42" name="Freeform: Shape 141">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43" name="Freeform: Shape 142">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ítulo 1">
            <a:extLst>
              <a:ext uri="{FF2B5EF4-FFF2-40B4-BE49-F238E27FC236}">
                <a16:creationId xmlns:a16="http://schemas.microsoft.com/office/drawing/2014/main" id="{68576FA2-0973-1E29-EFAD-C7001069EA93}"/>
              </a:ext>
            </a:extLst>
          </p:cNvPr>
          <p:cNvSpPr>
            <a:spLocks noGrp="1"/>
          </p:cNvSpPr>
          <p:nvPr>
            <p:ph type="title"/>
          </p:nvPr>
        </p:nvSpPr>
        <p:spPr>
          <a:xfrm>
            <a:off x="994404" y="731041"/>
            <a:ext cx="10191942" cy="3173034"/>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Puesta en escena:</a:t>
            </a:r>
          </a:p>
        </p:txBody>
      </p:sp>
      <p:grpSp>
        <p:nvGrpSpPr>
          <p:cNvPr id="150"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151" name="Straight Connector 150">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52" name="Straight Connector 151">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116812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EB0A56-9B71-5925-EBBB-D3BE35A34372}"/>
              </a:ext>
            </a:extLst>
          </p:cNvPr>
          <p:cNvSpPr>
            <a:spLocks noGrp="1"/>
          </p:cNvSpPr>
          <p:nvPr>
            <p:ph type="title"/>
          </p:nvPr>
        </p:nvSpPr>
        <p:spPr/>
        <p:txBody>
          <a:bodyPr/>
          <a:lstStyle/>
          <a:p>
            <a:r>
              <a:rPr lang="es-ES" dirty="0"/>
              <a:t>¿En qué consiste este proyecto?</a:t>
            </a:r>
          </a:p>
        </p:txBody>
      </p:sp>
      <p:sp>
        <p:nvSpPr>
          <p:cNvPr id="3" name="Marcador de contenido 2">
            <a:extLst>
              <a:ext uri="{FF2B5EF4-FFF2-40B4-BE49-F238E27FC236}">
                <a16:creationId xmlns:a16="http://schemas.microsoft.com/office/drawing/2014/main" id="{29D5F482-F39C-689C-B5A7-3E82287EA273}"/>
              </a:ext>
            </a:extLst>
          </p:cNvPr>
          <p:cNvSpPr>
            <a:spLocks noGrp="1"/>
          </p:cNvSpPr>
          <p:nvPr>
            <p:ph idx="1"/>
          </p:nvPr>
        </p:nvSpPr>
        <p:spPr/>
        <p:txBody>
          <a:bodyPr/>
          <a:lstStyle/>
          <a:p>
            <a:r>
              <a:rPr lang="es-ES" dirty="0"/>
              <a:t>Crear una página web la cual sirva como método de dar información a las personas de dentro y de fuera del club, además de poner ser usada para seguir un torneo en vivo, aunque no estes en el polideportivo.</a:t>
            </a:r>
          </a:p>
          <a:p>
            <a:r>
              <a:rPr lang="es-ES" dirty="0"/>
              <a:t>Además, servir como vinculo para ver información sobre las federaciones de patinaje, Española y Asturiana.</a:t>
            </a:r>
          </a:p>
        </p:txBody>
      </p:sp>
    </p:spTree>
    <p:extLst>
      <p:ext uri="{BB962C8B-B14F-4D97-AF65-F5344CB8AC3E}">
        <p14:creationId xmlns:p14="http://schemas.microsoft.com/office/powerpoint/2010/main" val="128448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ítulo 1">
            <a:extLst>
              <a:ext uri="{FF2B5EF4-FFF2-40B4-BE49-F238E27FC236}">
                <a16:creationId xmlns:a16="http://schemas.microsoft.com/office/drawing/2014/main" id="{C5975F1C-0C88-0170-4916-15C78F0E81A3}"/>
              </a:ext>
            </a:extLst>
          </p:cNvPr>
          <p:cNvSpPr>
            <a:spLocks noGrp="1"/>
          </p:cNvSpPr>
          <p:nvPr>
            <p:ph type="title"/>
          </p:nvPr>
        </p:nvSpPr>
        <p:spPr>
          <a:xfrm>
            <a:off x="1198181" y="168425"/>
            <a:ext cx="9988166" cy="1499401"/>
          </a:xfrm>
        </p:spPr>
        <p:txBody>
          <a:bodyPr>
            <a:normAutofit/>
          </a:bodyPr>
          <a:lstStyle/>
          <a:p>
            <a:pPr algn="ctr"/>
            <a:r>
              <a:rPr lang="es-ES" dirty="0"/>
              <a:t>¿Por qué elaboro este proyecto?</a:t>
            </a:r>
          </a:p>
        </p:txBody>
      </p:sp>
      <p:grpSp>
        <p:nvGrpSpPr>
          <p:cNvPr id="2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Marcador de contenido 2">
            <a:extLst>
              <a:ext uri="{FF2B5EF4-FFF2-40B4-BE49-F238E27FC236}">
                <a16:creationId xmlns:a16="http://schemas.microsoft.com/office/drawing/2014/main" id="{DB494A2B-CABF-BA70-C82E-B28538D9A3AD}"/>
              </a:ext>
            </a:extLst>
          </p:cNvPr>
          <p:cNvGraphicFramePr>
            <a:graphicFrameLocks noGrp="1"/>
          </p:cNvGraphicFramePr>
          <p:nvPr>
            <p:ph idx="1"/>
            <p:extLst>
              <p:ext uri="{D42A27DB-BD31-4B8C-83A1-F6EECF244321}">
                <p14:modId xmlns:p14="http://schemas.microsoft.com/office/powerpoint/2010/main" val="3633071914"/>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803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0B54A4-742D-FCDD-8594-08DEC7D90FD4}"/>
              </a:ext>
            </a:extLst>
          </p:cNvPr>
          <p:cNvSpPr>
            <a:spLocks noGrp="1"/>
          </p:cNvSpPr>
          <p:nvPr>
            <p:ph type="title"/>
          </p:nvPr>
        </p:nvSpPr>
        <p:spPr/>
        <p:txBody>
          <a:bodyPr/>
          <a:lstStyle/>
          <a:p>
            <a:r>
              <a:rPr lang="es-ES" dirty="0"/>
              <a:t>Tecnologías empleadas:</a:t>
            </a:r>
          </a:p>
        </p:txBody>
      </p:sp>
      <p:sp>
        <p:nvSpPr>
          <p:cNvPr id="3" name="Marcador de contenido 2">
            <a:extLst>
              <a:ext uri="{FF2B5EF4-FFF2-40B4-BE49-F238E27FC236}">
                <a16:creationId xmlns:a16="http://schemas.microsoft.com/office/drawing/2014/main" id="{DF3580A6-8FBF-F15D-1615-45FE5B82241C}"/>
              </a:ext>
            </a:extLst>
          </p:cNvPr>
          <p:cNvSpPr>
            <a:spLocks noGrp="1"/>
          </p:cNvSpPr>
          <p:nvPr>
            <p:ph idx="1"/>
          </p:nvPr>
        </p:nvSpPr>
        <p:spPr/>
        <p:txBody>
          <a:bodyPr/>
          <a:lstStyle/>
          <a:p>
            <a:r>
              <a:rPr lang="es-ES" dirty="0"/>
              <a:t>SpringBoot.</a:t>
            </a:r>
          </a:p>
          <a:p>
            <a:r>
              <a:rPr lang="es-ES" dirty="0"/>
              <a:t>Thymeleaf como gestión de plantillas.</a:t>
            </a:r>
          </a:p>
          <a:p>
            <a:r>
              <a:rPr lang="es-ES" dirty="0"/>
              <a:t>Hibernate como gestor de base de datos.</a:t>
            </a:r>
          </a:p>
          <a:p>
            <a:r>
              <a:rPr lang="es-ES" dirty="0"/>
              <a:t>PostgreSQL como base de datos.</a:t>
            </a:r>
          </a:p>
          <a:p>
            <a:r>
              <a:rPr lang="es-ES" dirty="0"/>
              <a:t>Spring Security como medio de seguridad.</a:t>
            </a:r>
          </a:p>
          <a:p>
            <a:r>
              <a:rPr lang="es-ES" dirty="0"/>
              <a:t>Bootstrap para la vista, además de personalizar con CSS.</a:t>
            </a:r>
          </a:p>
          <a:p>
            <a:r>
              <a:rPr lang="es-ES" dirty="0"/>
              <a:t>Lenguajes usados: Java, SQL, HTML, CSS, JavaScript.</a:t>
            </a:r>
          </a:p>
        </p:txBody>
      </p:sp>
    </p:spTree>
    <p:extLst>
      <p:ext uri="{BB962C8B-B14F-4D97-AF65-F5344CB8AC3E}">
        <p14:creationId xmlns:p14="http://schemas.microsoft.com/office/powerpoint/2010/main" val="4018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A55CD-12BA-0AB3-B510-38E673228BA9}"/>
              </a:ext>
            </a:extLst>
          </p:cNvPr>
          <p:cNvSpPr>
            <a:spLocks noGrp="1"/>
          </p:cNvSpPr>
          <p:nvPr>
            <p:ph type="title"/>
          </p:nvPr>
        </p:nvSpPr>
        <p:spPr/>
        <p:txBody>
          <a:bodyPr/>
          <a:lstStyle/>
          <a:p>
            <a:r>
              <a:rPr lang="es-ES" dirty="0"/>
              <a:t>Dependencias utilizadas:</a:t>
            </a:r>
          </a:p>
        </p:txBody>
      </p:sp>
      <p:sp>
        <p:nvSpPr>
          <p:cNvPr id="3" name="Marcador de contenido 2">
            <a:extLst>
              <a:ext uri="{FF2B5EF4-FFF2-40B4-BE49-F238E27FC236}">
                <a16:creationId xmlns:a16="http://schemas.microsoft.com/office/drawing/2014/main" id="{7238B0F5-06FC-07FE-1810-C504BA943C41}"/>
              </a:ext>
            </a:extLst>
          </p:cNvPr>
          <p:cNvSpPr>
            <a:spLocks noGrp="1"/>
          </p:cNvSpPr>
          <p:nvPr>
            <p:ph idx="1"/>
          </p:nvPr>
        </p:nvSpPr>
        <p:spPr/>
        <p:txBody>
          <a:bodyPr/>
          <a:lstStyle/>
          <a:p>
            <a:r>
              <a:rPr lang="es-ES" dirty="0"/>
              <a:t>Spring Data JPA.</a:t>
            </a:r>
          </a:p>
          <a:p>
            <a:r>
              <a:rPr lang="es-ES" dirty="0"/>
              <a:t>Thymeleaf.</a:t>
            </a:r>
          </a:p>
          <a:p>
            <a:r>
              <a:rPr lang="es-ES" dirty="0"/>
              <a:t>Spring Starter Web.</a:t>
            </a:r>
          </a:p>
          <a:p>
            <a:r>
              <a:rPr lang="es-ES" dirty="0"/>
              <a:t>Spring Test.</a:t>
            </a:r>
          </a:p>
          <a:p>
            <a:r>
              <a:rPr lang="es-ES" dirty="0"/>
              <a:t>Spring Mail + OGNL.</a:t>
            </a:r>
          </a:p>
          <a:p>
            <a:r>
              <a:rPr lang="es-ES" dirty="0"/>
              <a:t>Spring Security + Extras Spring Security 6 + Spring Validation.</a:t>
            </a:r>
          </a:p>
          <a:p>
            <a:r>
              <a:rPr lang="es-ES" dirty="0" err="1"/>
              <a:t>PostgresSQL</a:t>
            </a:r>
            <a:r>
              <a:rPr lang="es-ES" dirty="0"/>
              <a:t>.</a:t>
            </a:r>
          </a:p>
        </p:txBody>
      </p:sp>
    </p:spTree>
    <p:extLst>
      <p:ext uri="{BB962C8B-B14F-4D97-AF65-F5344CB8AC3E}">
        <p14:creationId xmlns:p14="http://schemas.microsoft.com/office/powerpoint/2010/main" val="324836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85AE0-6BB4-7E41-C32B-8D3F9A7EBB29}"/>
              </a:ext>
            </a:extLst>
          </p:cNvPr>
          <p:cNvSpPr>
            <a:spLocks noGrp="1"/>
          </p:cNvSpPr>
          <p:nvPr>
            <p:ph type="title"/>
          </p:nvPr>
        </p:nvSpPr>
        <p:spPr/>
        <p:txBody>
          <a:bodyPr/>
          <a:lstStyle/>
          <a:p>
            <a:r>
              <a:rPr lang="es-ES" dirty="0"/>
              <a:t>Roles de Usuarios:</a:t>
            </a:r>
          </a:p>
        </p:txBody>
      </p:sp>
      <p:sp>
        <p:nvSpPr>
          <p:cNvPr id="3" name="Marcador de contenido 2">
            <a:extLst>
              <a:ext uri="{FF2B5EF4-FFF2-40B4-BE49-F238E27FC236}">
                <a16:creationId xmlns:a16="http://schemas.microsoft.com/office/drawing/2014/main" id="{EB1A4F6A-67B5-6D5A-864D-302B09F82A88}"/>
              </a:ext>
            </a:extLst>
          </p:cNvPr>
          <p:cNvSpPr>
            <a:spLocks noGrp="1"/>
          </p:cNvSpPr>
          <p:nvPr>
            <p:ph idx="1"/>
          </p:nvPr>
        </p:nvSpPr>
        <p:spPr/>
        <p:txBody>
          <a:bodyPr/>
          <a:lstStyle/>
          <a:p>
            <a:r>
              <a:rPr lang="es-ES" dirty="0"/>
              <a:t>Administrador.</a:t>
            </a:r>
          </a:p>
          <a:p>
            <a:r>
              <a:rPr lang="es-ES" dirty="0"/>
              <a:t>Autorizado.</a:t>
            </a:r>
          </a:p>
          <a:p>
            <a:r>
              <a:rPr lang="es-ES" dirty="0"/>
              <a:t>Usuario.</a:t>
            </a:r>
          </a:p>
        </p:txBody>
      </p:sp>
    </p:spTree>
    <p:extLst>
      <p:ext uri="{BB962C8B-B14F-4D97-AF65-F5344CB8AC3E}">
        <p14:creationId xmlns:p14="http://schemas.microsoft.com/office/powerpoint/2010/main" val="125528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F7858-93A1-D305-503D-585DDE0DA9F9}"/>
              </a:ext>
            </a:extLst>
          </p:cNvPr>
          <p:cNvSpPr>
            <a:spLocks noGrp="1"/>
          </p:cNvSpPr>
          <p:nvPr>
            <p:ph type="title"/>
          </p:nvPr>
        </p:nvSpPr>
        <p:spPr/>
        <p:txBody>
          <a:bodyPr/>
          <a:lstStyle/>
          <a:p>
            <a:r>
              <a:rPr lang="es-ES"/>
              <a:t>Organización temporal del proyecto.</a:t>
            </a:r>
            <a:endParaRPr lang="es-ES" dirty="0"/>
          </a:p>
        </p:txBody>
      </p:sp>
      <p:graphicFrame>
        <p:nvGraphicFramePr>
          <p:cNvPr id="10" name="Marcador de contenido 7">
            <a:extLst>
              <a:ext uri="{FF2B5EF4-FFF2-40B4-BE49-F238E27FC236}">
                <a16:creationId xmlns:a16="http://schemas.microsoft.com/office/drawing/2014/main" id="{8AE4FA64-BE9F-DA78-3B13-1B215A84BD9A}"/>
              </a:ext>
            </a:extLst>
          </p:cNvPr>
          <p:cNvGraphicFramePr>
            <a:graphicFrameLocks noGrp="1"/>
          </p:cNvGraphicFramePr>
          <p:nvPr>
            <p:ph idx="1"/>
            <p:extLst>
              <p:ext uri="{D42A27DB-BD31-4B8C-83A1-F6EECF244321}">
                <p14:modId xmlns:p14="http://schemas.microsoft.com/office/powerpoint/2010/main" val="33062635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373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4598D-CA49-B17D-5D35-7B42C868BE9E}"/>
              </a:ext>
            </a:extLst>
          </p:cNvPr>
          <p:cNvSpPr>
            <a:spLocks noGrp="1"/>
          </p:cNvSpPr>
          <p:nvPr>
            <p:ph type="title"/>
          </p:nvPr>
        </p:nvSpPr>
        <p:spPr/>
        <p:txBody>
          <a:bodyPr/>
          <a:lstStyle/>
          <a:p>
            <a:r>
              <a:rPr lang="es-ES" dirty="0"/>
              <a:t>Posibilidades de ampliación</a:t>
            </a:r>
          </a:p>
        </p:txBody>
      </p:sp>
      <p:sp>
        <p:nvSpPr>
          <p:cNvPr id="3" name="Marcador de contenido 2">
            <a:extLst>
              <a:ext uri="{FF2B5EF4-FFF2-40B4-BE49-F238E27FC236}">
                <a16:creationId xmlns:a16="http://schemas.microsoft.com/office/drawing/2014/main" id="{B683210C-BAAD-CFB4-CB4A-73FCC735AD70}"/>
              </a:ext>
            </a:extLst>
          </p:cNvPr>
          <p:cNvSpPr>
            <a:spLocks noGrp="1"/>
          </p:cNvSpPr>
          <p:nvPr>
            <p:ph idx="1"/>
          </p:nvPr>
        </p:nvSpPr>
        <p:spPr/>
        <p:txBody>
          <a:bodyPr>
            <a:normAutofit lnSpcReduction="10000"/>
          </a:bodyPr>
          <a:lstStyle/>
          <a:p>
            <a:r>
              <a:rPr lang="es-ES" dirty="0"/>
              <a:t>Añadir una tabla Clubes para que cualquier club pueda hacer el torneo, y que se modifiquen los estilos de la página.</a:t>
            </a:r>
          </a:p>
          <a:p>
            <a:r>
              <a:rPr lang="es-ES" dirty="0"/>
              <a:t>Añadir una tienda, en la cual cuando le des a realizar compra al final del todo, te de una cita y te mande un correo.(no hay envío).</a:t>
            </a:r>
          </a:p>
          <a:p>
            <a:r>
              <a:rPr lang="es-ES" dirty="0"/>
              <a:t>Añadir algo para identificar los goles de cada jugador y las asistencias en tiempo real.</a:t>
            </a:r>
          </a:p>
          <a:p>
            <a:r>
              <a:rPr lang="es-ES" dirty="0"/>
              <a:t>Darle la posibilidad de añadir los goles al partido en tiempo real.</a:t>
            </a:r>
          </a:p>
        </p:txBody>
      </p:sp>
    </p:spTree>
    <p:extLst>
      <p:ext uri="{BB962C8B-B14F-4D97-AF65-F5344CB8AC3E}">
        <p14:creationId xmlns:p14="http://schemas.microsoft.com/office/powerpoint/2010/main" val="931273949"/>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B3023"/>
      </a:dk2>
      <a:lt2>
        <a:srgbClr val="F0F1F3"/>
      </a:lt2>
      <a:accent1>
        <a:srgbClr val="D49626"/>
      </a:accent1>
      <a:accent2>
        <a:srgbClr val="D54217"/>
      </a:accent2>
      <a:accent3>
        <a:srgbClr val="E7294D"/>
      </a:accent3>
      <a:accent4>
        <a:srgbClr val="D5178A"/>
      </a:accent4>
      <a:accent5>
        <a:srgbClr val="E329E7"/>
      </a:accent5>
      <a:accent6>
        <a:srgbClr val="841CD6"/>
      </a:accent6>
      <a:hlink>
        <a:srgbClr val="BF3FAC"/>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241</TotalTime>
  <Words>363</Words>
  <Application>Microsoft Office PowerPoint</Application>
  <PresentationFormat>Panorámica</PresentationFormat>
  <Paragraphs>47</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Avenir Next LT Pro</vt:lpstr>
      <vt:lpstr>AvenirNext LT Pro Medium</vt:lpstr>
      <vt:lpstr>Sagona Book</vt:lpstr>
      <vt:lpstr>Segoe UI Semilight</vt:lpstr>
      <vt:lpstr>ExploreVTI</vt:lpstr>
      <vt:lpstr>Página Web Patinalon</vt:lpstr>
      <vt:lpstr>Puesta en escena:</vt:lpstr>
      <vt:lpstr>¿En qué consiste este proyecto?</vt:lpstr>
      <vt:lpstr>¿Por qué elaboro este proyecto?</vt:lpstr>
      <vt:lpstr>Tecnologías empleadas:</vt:lpstr>
      <vt:lpstr>Dependencias utilizadas:</vt:lpstr>
      <vt:lpstr>Roles de Usuarios:</vt:lpstr>
      <vt:lpstr>Organización temporal del proyecto.</vt:lpstr>
      <vt:lpstr>Posibilidades de ampliación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Página Web Patinalon</dc:title>
  <dc:creator>Mario Bajo López</dc:creator>
  <cp:lastModifiedBy>Mario Bajo López</cp:lastModifiedBy>
  <cp:revision>18</cp:revision>
  <dcterms:created xsi:type="dcterms:W3CDTF">2024-05-27T10:25:43Z</dcterms:created>
  <dcterms:modified xsi:type="dcterms:W3CDTF">2024-06-17T18:42:12Z</dcterms:modified>
</cp:coreProperties>
</file>