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72206d2a2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072206d2a2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2" name="Google Shape;122;g1072206d2a2_0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457399" y="206127"/>
            <a:ext cx="8229300" cy="8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58" name="Google Shape;58;p14"/>
          <p:cNvSpPr txBox="1"/>
          <p:nvPr>
            <p:ph idx="1" type="body"/>
          </p:nvPr>
        </p:nvSpPr>
        <p:spPr>
          <a:xfrm>
            <a:off x="457399" y="1200051"/>
            <a:ext cx="8229300" cy="3394800"/>
          </a:xfrm>
          <a:prstGeom prst="rect">
            <a:avLst/>
          </a:prstGeom>
          <a:noFill/>
          <a:ln>
            <a:noFill/>
          </a:ln>
        </p:spPr>
        <p:txBody>
          <a:bodyPr anchorCtr="0" anchor="t" bIns="6050" lIns="12125" spcFirstLastPara="1" rIns="12125" wrap="square" tIns="6050">
            <a:noAutofit/>
          </a:bodyPr>
          <a:lstStyle>
            <a:lvl1pPr indent="-247650" lvl="0" marL="457200" rtl="0" algn="l">
              <a:lnSpc>
                <a:spcPct val="100000"/>
              </a:lnSpc>
              <a:spcBef>
                <a:spcPts val="100"/>
              </a:spcBef>
              <a:spcAft>
                <a:spcPts val="0"/>
              </a:spcAft>
              <a:buClr>
                <a:schemeClr val="dk1"/>
              </a:buClr>
              <a:buSzPts val="300"/>
              <a:buChar char="•"/>
              <a:defRPr/>
            </a:lvl1pPr>
            <a:lvl2pPr indent="-247650" lvl="1" marL="914400" rtl="0" algn="l">
              <a:lnSpc>
                <a:spcPct val="100000"/>
              </a:lnSpc>
              <a:spcBef>
                <a:spcPts val="100"/>
              </a:spcBef>
              <a:spcAft>
                <a:spcPts val="0"/>
              </a:spcAft>
              <a:buClr>
                <a:schemeClr val="dk1"/>
              </a:buClr>
              <a:buSzPts val="300"/>
              <a:buChar char="–"/>
              <a:defRPr/>
            </a:lvl2pPr>
            <a:lvl3pPr indent="-247650" lvl="2" marL="1371600" rtl="0" algn="l">
              <a:lnSpc>
                <a:spcPct val="100000"/>
              </a:lnSpc>
              <a:spcBef>
                <a:spcPts val="100"/>
              </a:spcBef>
              <a:spcAft>
                <a:spcPts val="0"/>
              </a:spcAft>
              <a:buClr>
                <a:schemeClr val="dk1"/>
              </a:buClr>
              <a:buSzPts val="300"/>
              <a:buChar char="•"/>
              <a:defRPr/>
            </a:lvl3pPr>
            <a:lvl4pPr indent="-247650" lvl="3" marL="1828800" rtl="0" algn="l">
              <a:lnSpc>
                <a:spcPct val="100000"/>
              </a:lnSpc>
              <a:spcBef>
                <a:spcPts val="100"/>
              </a:spcBef>
              <a:spcAft>
                <a:spcPts val="0"/>
              </a:spcAft>
              <a:buClr>
                <a:schemeClr val="dk1"/>
              </a:buClr>
              <a:buSzPts val="300"/>
              <a:buChar char="–"/>
              <a:defRPr/>
            </a:lvl4pPr>
            <a:lvl5pPr indent="-247650" lvl="4" marL="2286000" rtl="0" algn="l">
              <a:lnSpc>
                <a:spcPct val="100000"/>
              </a:lnSpc>
              <a:spcBef>
                <a:spcPts val="100"/>
              </a:spcBef>
              <a:spcAft>
                <a:spcPts val="0"/>
              </a:spcAft>
              <a:buClr>
                <a:schemeClr val="dk1"/>
              </a:buClr>
              <a:buSzPts val="300"/>
              <a:buChar char="»"/>
              <a:defRPr/>
            </a:lvl5pPr>
            <a:lvl6pPr indent="-247650" lvl="5" marL="2743200" rtl="0" algn="l">
              <a:lnSpc>
                <a:spcPct val="100000"/>
              </a:lnSpc>
              <a:spcBef>
                <a:spcPts val="100"/>
              </a:spcBef>
              <a:spcAft>
                <a:spcPts val="0"/>
              </a:spcAft>
              <a:buClr>
                <a:schemeClr val="dk1"/>
              </a:buClr>
              <a:buSzPts val="300"/>
              <a:buChar char="»"/>
              <a:defRPr/>
            </a:lvl6pPr>
            <a:lvl7pPr indent="-247650" lvl="6" marL="3200400" rtl="0" algn="l">
              <a:lnSpc>
                <a:spcPct val="100000"/>
              </a:lnSpc>
              <a:spcBef>
                <a:spcPts val="100"/>
              </a:spcBef>
              <a:spcAft>
                <a:spcPts val="0"/>
              </a:spcAft>
              <a:buClr>
                <a:schemeClr val="dk1"/>
              </a:buClr>
              <a:buSzPts val="300"/>
              <a:buChar char="»"/>
              <a:defRPr/>
            </a:lvl7pPr>
            <a:lvl8pPr indent="-247650" lvl="7" marL="3657600" rtl="0" algn="l">
              <a:lnSpc>
                <a:spcPct val="100000"/>
              </a:lnSpc>
              <a:spcBef>
                <a:spcPts val="100"/>
              </a:spcBef>
              <a:spcAft>
                <a:spcPts val="0"/>
              </a:spcAft>
              <a:buClr>
                <a:schemeClr val="dk1"/>
              </a:buClr>
              <a:buSzPts val="300"/>
              <a:buChar char="»"/>
              <a:defRPr/>
            </a:lvl8pPr>
            <a:lvl9pPr indent="-247650" lvl="8" marL="4114800" rtl="0" algn="l">
              <a:lnSpc>
                <a:spcPct val="100000"/>
              </a:lnSpc>
              <a:spcBef>
                <a:spcPts val="100"/>
              </a:spcBef>
              <a:spcAft>
                <a:spcPts val="0"/>
              </a:spcAft>
              <a:buClr>
                <a:schemeClr val="dk1"/>
              </a:buClr>
              <a:buSzPts val="300"/>
              <a:buChar char="»"/>
              <a:defRPr/>
            </a:lvl9pPr>
          </a:lstStyle>
          <a:p/>
        </p:txBody>
      </p:sp>
      <p:sp>
        <p:nvSpPr>
          <p:cNvPr id="59" name="Google Shape;59;p14"/>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60" name="Google Shape;60;p14"/>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61" name="Google Shape;61;p14"/>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722313" y="3305226"/>
            <a:ext cx="7772400" cy="10215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b="1" sz="600" cap="none"/>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64" name="Google Shape;64;p15"/>
          <p:cNvSpPr txBox="1"/>
          <p:nvPr>
            <p:ph idx="1" type="body"/>
          </p:nvPr>
        </p:nvSpPr>
        <p:spPr>
          <a:xfrm>
            <a:off x="722313" y="2180084"/>
            <a:ext cx="7772400" cy="1125000"/>
          </a:xfrm>
          <a:prstGeom prst="rect">
            <a:avLst/>
          </a:prstGeom>
          <a:noFill/>
          <a:ln>
            <a:noFill/>
          </a:ln>
        </p:spPr>
        <p:txBody>
          <a:bodyPr anchorCtr="0" anchor="b" bIns="6050" lIns="12125" spcFirstLastPara="1" rIns="12125" wrap="square" tIns="6050">
            <a:noAutofit/>
          </a:bodyPr>
          <a:lstStyle>
            <a:lvl1pPr indent="-228600" lvl="0" marL="457200" rtl="0" algn="l">
              <a:lnSpc>
                <a:spcPct val="100000"/>
              </a:lnSpc>
              <a:spcBef>
                <a:spcPts val="100"/>
              </a:spcBef>
              <a:spcAft>
                <a:spcPts val="0"/>
              </a:spcAft>
              <a:buClr>
                <a:schemeClr val="dk1"/>
              </a:buClr>
              <a:buSzPts val="300"/>
              <a:buFont typeface="Arial"/>
              <a:buNone/>
              <a:defRPr sz="300"/>
            </a:lvl1pPr>
            <a:lvl2pPr indent="-228600" lvl="1" marL="914400" rtl="0" algn="l">
              <a:lnSpc>
                <a:spcPct val="100000"/>
              </a:lnSpc>
              <a:spcBef>
                <a:spcPts val="100"/>
              </a:spcBef>
              <a:spcAft>
                <a:spcPts val="0"/>
              </a:spcAft>
              <a:buClr>
                <a:schemeClr val="dk1"/>
              </a:buClr>
              <a:buSzPts val="300"/>
              <a:buFont typeface="Arial"/>
              <a:buNone/>
              <a:defRPr sz="300"/>
            </a:lvl2pPr>
            <a:lvl3pPr indent="-228600" lvl="2" marL="1371600" rtl="0" algn="l">
              <a:lnSpc>
                <a:spcPct val="100000"/>
              </a:lnSpc>
              <a:spcBef>
                <a:spcPts val="0"/>
              </a:spcBef>
              <a:spcAft>
                <a:spcPts val="0"/>
              </a:spcAft>
              <a:buClr>
                <a:schemeClr val="dk1"/>
              </a:buClr>
              <a:buSzPts val="200"/>
              <a:buFont typeface="Arial"/>
              <a:buNone/>
              <a:defRPr sz="200"/>
            </a:lvl3pPr>
            <a:lvl4pPr indent="-228600" lvl="3" marL="1828800" rtl="0" algn="l">
              <a:lnSpc>
                <a:spcPct val="100000"/>
              </a:lnSpc>
              <a:spcBef>
                <a:spcPts val="0"/>
              </a:spcBef>
              <a:spcAft>
                <a:spcPts val="0"/>
              </a:spcAft>
              <a:buClr>
                <a:schemeClr val="dk1"/>
              </a:buClr>
              <a:buSzPts val="200"/>
              <a:buFont typeface="Arial"/>
              <a:buNone/>
              <a:defRPr sz="200"/>
            </a:lvl4pPr>
            <a:lvl5pPr indent="-228600" lvl="4" marL="2286000" rtl="0" algn="l">
              <a:lnSpc>
                <a:spcPct val="100000"/>
              </a:lnSpc>
              <a:spcBef>
                <a:spcPts val="0"/>
              </a:spcBef>
              <a:spcAft>
                <a:spcPts val="0"/>
              </a:spcAft>
              <a:buClr>
                <a:schemeClr val="dk1"/>
              </a:buClr>
              <a:buSzPts val="200"/>
              <a:buFont typeface="Arial"/>
              <a:buNone/>
              <a:defRPr sz="200"/>
            </a:lvl5pPr>
            <a:lvl6pPr indent="-228600" lvl="5" marL="2743200" rtl="0" algn="l">
              <a:lnSpc>
                <a:spcPct val="100000"/>
              </a:lnSpc>
              <a:spcBef>
                <a:spcPts val="0"/>
              </a:spcBef>
              <a:spcAft>
                <a:spcPts val="0"/>
              </a:spcAft>
              <a:buClr>
                <a:schemeClr val="dk1"/>
              </a:buClr>
              <a:buSzPts val="200"/>
              <a:buFont typeface="Arial"/>
              <a:buNone/>
              <a:defRPr sz="200"/>
            </a:lvl6pPr>
            <a:lvl7pPr indent="-228600" lvl="6" marL="3200400" rtl="0" algn="l">
              <a:lnSpc>
                <a:spcPct val="100000"/>
              </a:lnSpc>
              <a:spcBef>
                <a:spcPts val="0"/>
              </a:spcBef>
              <a:spcAft>
                <a:spcPts val="0"/>
              </a:spcAft>
              <a:buClr>
                <a:schemeClr val="dk1"/>
              </a:buClr>
              <a:buSzPts val="200"/>
              <a:buFont typeface="Arial"/>
              <a:buNone/>
              <a:defRPr sz="200"/>
            </a:lvl7pPr>
            <a:lvl8pPr indent="-228600" lvl="7" marL="3657600" rtl="0" algn="l">
              <a:lnSpc>
                <a:spcPct val="100000"/>
              </a:lnSpc>
              <a:spcBef>
                <a:spcPts val="0"/>
              </a:spcBef>
              <a:spcAft>
                <a:spcPts val="0"/>
              </a:spcAft>
              <a:buClr>
                <a:schemeClr val="dk1"/>
              </a:buClr>
              <a:buSzPts val="200"/>
              <a:buFont typeface="Arial"/>
              <a:buNone/>
              <a:defRPr sz="200"/>
            </a:lvl8pPr>
            <a:lvl9pPr indent="-228600" lvl="8" marL="4114800" rtl="0" algn="l">
              <a:lnSpc>
                <a:spcPct val="100000"/>
              </a:lnSpc>
              <a:spcBef>
                <a:spcPts val="0"/>
              </a:spcBef>
              <a:spcAft>
                <a:spcPts val="0"/>
              </a:spcAft>
              <a:buClr>
                <a:schemeClr val="dk1"/>
              </a:buClr>
              <a:buSzPts val="200"/>
              <a:buFont typeface="Arial"/>
              <a:buNone/>
              <a:defRPr sz="200"/>
            </a:lvl9pPr>
          </a:lstStyle>
          <a:p/>
        </p:txBody>
      </p:sp>
      <p:sp>
        <p:nvSpPr>
          <p:cNvPr id="65" name="Google Shape;65;p15"/>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66" name="Google Shape;66;p15"/>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67" name="Google Shape;67;p15"/>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457399" y="206127"/>
            <a:ext cx="8229300" cy="8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70" name="Google Shape;70;p16"/>
          <p:cNvSpPr txBox="1"/>
          <p:nvPr>
            <p:ph idx="1" type="body"/>
          </p:nvPr>
        </p:nvSpPr>
        <p:spPr>
          <a:xfrm>
            <a:off x="457399" y="1200051"/>
            <a:ext cx="4098600" cy="3394800"/>
          </a:xfrm>
          <a:prstGeom prst="rect">
            <a:avLst/>
          </a:prstGeom>
          <a:noFill/>
          <a:ln>
            <a:noFill/>
          </a:ln>
        </p:spPr>
        <p:txBody>
          <a:bodyPr anchorCtr="0" anchor="t" bIns="6050" lIns="12125" spcFirstLastPara="1" rIns="12125" wrap="square" tIns="6050">
            <a:noAutofit/>
          </a:bodyPr>
          <a:lstStyle>
            <a:lvl1pPr indent="-254000" lvl="0" marL="457200" rtl="0" algn="l">
              <a:lnSpc>
                <a:spcPct val="100000"/>
              </a:lnSpc>
              <a:spcBef>
                <a:spcPts val="100"/>
              </a:spcBef>
              <a:spcAft>
                <a:spcPts val="0"/>
              </a:spcAft>
              <a:buClr>
                <a:schemeClr val="dk1"/>
              </a:buClr>
              <a:buSzPts val="400"/>
              <a:buFont typeface="Arial"/>
              <a:buChar char="•"/>
              <a:defRPr sz="400"/>
            </a:lvl1pPr>
            <a:lvl2pPr indent="-254000" lvl="1" marL="914400" rtl="0" algn="l">
              <a:lnSpc>
                <a:spcPct val="100000"/>
              </a:lnSpc>
              <a:spcBef>
                <a:spcPts val="100"/>
              </a:spcBef>
              <a:spcAft>
                <a:spcPts val="0"/>
              </a:spcAft>
              <a:buClr>
                <a:schemeClr val="dk1"/>
              </a:buClr>
              <a:buSzPts val="400"/>
              <a:buFont typeface="Arial"/>
              <a:buChar char="–"/>
              <a:defRPr sz="400"/>
            </a:lvl2pPr>
            <a:lvl3pPr indent="-247650" lvl="2" marL="1371600" rtl="0" algn="l">
              <a:lnSpc>
                <a:spcPct val="100000"/>
              </a:lnSpc>
              <a:spcBef>
                <a:spcPts val="100"/>
              </a:spcBef>
              <a:spcAft>
                <a:spcPts val="0"/>
              </a:spcAft>
              <a:buClr>
                <a:schemeClr val="dk1"/>
              </a:buClr>
              <a:buSzPts val="300"/>
              <a:buFont typeface="Arial"/>
              <a:buChar char="•"/>
              <a:defRPr sz="300"/>
            </a:lvl3pPr>
            <a:lvl4pPr indent="-247650" lvl="3" marL="1828800" rtl="0" algn="l">
              <a:lnSpc>
                <a:spcPct val="100000"/>
              </a:lnSpc>
              <a:spcBef>
                <a:spcPts val="100"/>
              </a:spcBef>
              <a:spcAft>
                <a:spcPts val="0"/>
              </a:spcAft>
              <a:buClr>
                <a:schemeClr val="dk1"/>
              </a:buClr>
              <a:buSzPts val="300"/>
              <a:buFont typeface="Arial"/>
              <a:buChar char="–"/>
              <a:defRPr sz="300"/>
            </a:lvl4pPr>
            <a:lvl5pPr indent="-247650" lvl="4" marL="2286000" rtl="0" algn="l">
              <a:lnSpc>
                <a:spcPct val="100000"/>
              </a:lnSpc>
              <a:spcBef>
                <a:spcPts val="100"/>
              </a:spcBef>
              <a:spcAft>
                <a:spcPts val="0"/>
              </a:spcAft>
              <a:buClr>
                <a:schemeClr val="dk1"/>
              </a:buClr>
              <a:buSzPts val="300"/>
              <a:buFont typeface="Arial"/>
              <a:buChar char="»"/>
              <a:defRPr sz="300"/>
            </a:lvl5pPr>
            <a:lvl6pPr indent="-247650" lvl="5" marL="2743200" rtl="0" algn="l">
              <a:lnSpc>
                <a:spcPct val="100000"/>
              </a:lnSpc>
              <a:spcBef>
                <a:spcPts val="100"/>
              </a:spcBef>
              <a:spcAft>
                <a:spcPts val="0"/>
              </a:spcAft>
              <a:buClr>
                <a:schemeClr val="dk1"/>
              </a:buClr>
              <a:buSzPts val="300"/>
              <a:buFont typeface="Arial"/>
              <a:buChar char="»"/>
              <a:defRPr sz="300"/>
            </a:lvl6pPr>
            <a:lvl7pPr indent="-247650" lvl="6" marL="3200400" rtl="0" algn="l">
              <a:lnSpc>
                <a:spcPct val="100000"/>
              </a:lnSpc>
              <a:spcBef>
                <a:spcPts val="100"/>
              </a:spcBef>
              <a:spcAft>
                <a:spcPts val="0"/>
              </a:spcAft>
              <a:buClr>
                <a:schemeClr val="dk1"/>
              </a:buClr>
              <a:buSzPts val="300"/>
              <a:buFont typeface="Arial"/>
              <a:buChar char="»"/>
              <a:defRPr sz="300"/>
            </a:lvl7pPr>
            <a:lvl8pPr indent="-247650" lvl="7" marL="3657600" rtl="0" algn="l">
              <a:lnSpc>
                <a:spcPct val="100000"/>
              </a:lnSpc>
              <a:spcBef>
                <a:spcPts val="100"/>
              </a:spcBef>
              <a:spcAft>
                <a:spcPts val="0"/>
              </a:spcAft>
              <a:buClr>
                <a:schemeClr val="dk1"/>
              </a:buClr>
              <a:buSzPts val="300"/>
              <a:buFont typeface="Arial"/>
              <a:buChar char="»"/>
              <a:defRPr sz="300"/>
            </a:lvl8pPr>
            <a:lvl9pPr indent="-247650" lvl="8" marL="4114800" rtl="0" algn="l">
              <a:lnSpc>
                <a:spcPct val="100000"/>
              </a:lnSpc>
              <a:spcBef>
                <a:spcPts val="100"/>
              </a:spcBef>
              <a:spcAft>
                <a:spcPts val="0"/>
              </a:spcAft>
              <a:buClr>
                <a:schemeClr val="dk1"/>
              </a:buClr>
              <a:buSzPts val="300"/>
              <a:buFont typeface="Arial"/>
              <a:buChar char="»"/>
              <a:defRPr sz="300"/>
            </a:lvl9pPr>
          </a:lstStyle>
          <a:p/>
        </p:txBody>
      </p:sp>
      <p:sp>
        <p:nvSpPr>
          <p:cNvPr id="71" name="Google Shape;71;p16"/>
          <p:cNvSpPr txBox="1"/>
          <p:nvPr>
            <p:ph idx="2" type="body"/>
          </p:nvPr>
        </p:nvSpPr>
        <p:spPr>
          <a:xfrm>
            <a:off x="4587875" y="1200051"/>
            <a:ext cx="4098600" cy="3394800"/>
          </a:xfrm>
          <a:prstGeom prst="rect">
            <a:avLst/>
          </a:prstGeom>
          <a:noFill/>
          <a:ln>
            <a:noFill/>
          </a:ln>
        </p:spPr>
        <p:txBody>
          <a:bodyPr anchorCtr="0" anchor="t" bIns="6050" lIns="12125" spcFirstLastPara="1" rIns="12125" wrap="square" tIns="6050">
            <a:noAutofit/>
          </a:bodyPr>
          <a:lstStyle>
            <a:lvl1pPr indent="-254000" lvl="0" marL="457200" rtl="0" algn="l">
              <a:lnSpc>
                <a:spcPct val="100000"/>
              </a:lnSpc>
              <a:spcBef>
                <a:spcPts val="100"/>
              </a:spcBef>
              <a:spcAft>
                <a:spcPts val="0"/>
              </a:spcAft>
              <a:buClr>
                <a:schemeClr val="dk1"/>
              </a:buClr>
              <a:buSzPts val="400"/>
              <a:buFont typeface="Arial"/>
              <a:buChar char="•"/>
              <a:defRPr sz="400"/>
            </a:lvl1pPr>
            <a:lvl2pPr indent="-254000" lvl="1" marL="914400" rtl="0" algn="l">
              <a:lnSpc>
                <a:spcPct val="100000"/>
              </a:lnSpc>
              <a:spcBef>
                <a:spcPts val="100"/>
              </a:spcBef>
              <a:spcAft>
                <a:spcPts val="0"/>
              </a:spcAft>
              <a:buClr>
                <a:schemeClr val="dk1"/>
              </a:buClr>
              <a:buSzPts val="400"/>
              <a:buFont typeface="Arial"/>
              <a:buChar char="–"/>
              <a:defRPr sz="400"/>
            </a:lvl2pPr>
            <a:lvl3pPr indent="-247650" lvl="2" marL="1371600" rtl="0" algn="l">
              <a:lnSpc>
                <a:spcPct val="100000"/>
              </a:lnSpc>
              <a:spcBef>
                <a:spcPts val="100"/>
              </a:spcBef>
              <a:spcAft>
                <a:spcPts val="0"/>
              </a:spcAft>
              <a:buClr>
                <a:schemeClr val="dk1"/>
              </a:buClr>
              <a:buSzPts val="300"/>
              <a:buFont typeface="Arial"/>
              <a:buChar char="•"/>
              <a:defRPr sz="300"/>
            </a:lvl3pPr>
            <a:lvl4pPr indent="-247650" lvl="3" marL="1828800" rtl="0" algn="l">
              <a:lnSpc>
                <a:spcPct val="100000"/>
              </a:lnSpc>
              <a:spcBef>
                <a:spcPts val="100"/>
              </a:spcBef>
              <a:spcAft>
                <a:spcPts val="0"/>
              </a:spcAft>
              <a:buClr>
                <a:schemeClr val="dk1"/>
              </a:buClr>
              <a:buSzPts val="300"/>
              <a:buFont typeface="Arial"/>
              <a:buChar char="–"/>
              <a:defRPr sz="300"/>
            </a:lvl4pPr>
            <a:lvl5pPr indent="-247650" lvl="4" marL="2286000" rtl="0" algn="l">
              <a:lnSpc>
                <a:spcPct val="100000"/>
              </a:lnSpc>
              <a:spcBef>
                <a:spcPts val="100"/>
              </a:spcBef>
              <a:spcAft>
                <a:spcPts val="0"/>
              </a:spcAft>
              <a:buClr>
                <a:schemeClr val="dk1"/>
              </a:buClr>
              <a:buSzPts val="300"/>
              <a:buFont typeface="Arial"/>
              <a:buChar char="»"/>
              <a:defRPr sz="300"/>
            </a:lvl5pPr>
            <a:lvl6pPr indent="-247650" lvl="5" marL="2743200" rtl="0" algn="l">
              <a:lnSpc>
                <a:spcPct val="100000"/>
              </a:lnSpc>
              <a:spcBef>
                <a:spcPts val="100"/>
              </a:spcBef>
              <a:spcAft>
                <a:spcPts val="0"/>
              </a:spcAft>
              <a:buClr>
                <a:schemeClr val="dk1"/>
              </a:buClr>
              <a:buSzPts val="300"/>
              <a:buFont typeface="Arial"/>
              <a:buChar char="»"/>
              <a:defRPr sz="300"/>
            </a:lvl6pPr>
            <a:lvl7pPr indent="-247650" lvl="6" marL="3200400" rtl="0" algn="l">
              <a:lnSpc>
                <a:spcPct val="100000"/>
              </a:lnSpc>
              <a:spcBef>
                <a:spcPts val="100"/>
              </a:spcBef>
              <a:spcAft>
                <a:spcPts val="0"/>
              </a:spcAft>
              <a:buClr>
                <a:schemeClr val="dk1"/>
              </a:buClr>
              <a:buSzPts val="300"/>
              <a:buFont typeface="Arial"/>
              <a:buChar char="»"/>
              <a:defRPr sz="300"/>
            </a:lvl7pPr>
            <a:lvl8pPr indent="-247650" lvl="7" marL="3657600" rtl="0" algn="l">
              <a:lnSpc>
                <a:spcPct val="100000"/>
              </a:lnSpc>
              <a:spcBef>
                <a:spcPts val="100"/>
              </a:spcBef>
              <a:spcAft>
                <a:spcPts val="0"/>
              </a:spcAft>
              <a:buClr>
                <a:schemeClr val="dk1"/>
              </a:buClr>
              <a:buSzPts val="300"/>
              <a:buFont typeface="Arial"/>
              <a:buChar char="»"/>
              <a:defRPr sz="300"/>
            </a:lvl8pPr>
            <a:lvl9pPr indent="-247650" lvl="8" marL="4114800" rtl="0" algn="l">
              <a:lnSpc>
                <a:spcPct val="100000"/>
              </a:lnSpc>
              <a:spcBef>
                <a:spcPts val="100"/>
              </a:spcBef>
              <a:spcAft>
                <a:spcPts val="0"/>
              </a:spcAft>
              <a:buClr>
                <a:schemeClr val="dk1"/>
              </a:buClr>
              <a:buSzPts val="300"/>
              <a:buFont typeface="Arial"/>
              <a:buChar char="»"/>
              <a:defRPr sz="300"/>
            </a:lvl9pPr>
          </a:lstStyle>
          <a:p/>
        </p:txBody>
      </p:sp>
      <p:sp>
        <p:nvSpPr>
          <p:cNvPr id="72" name="Google Shape;72;p16"/>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73" name="Google Shape;73;p16"/>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74" name="Google Shape;74;p16"/>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457068" y="205879"/>
            <a:ext cx="8229900" cy="8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77" name="Google Shape;77;p17"/>
          <p:cNvSpPr txBox="1"/>
          <p:nvPr>
            <p:ph idx="1" type="body"/>
          </p:nvPr>
        </p:nvSpPr>
        <p:spPr>
          <a:xfrm>
            <a:off x="457068" y="1151435"/>
            <a:ext cx="4040100" cy="479700"/>
          </a:xfrm>
          <a:prstGeom prst="rect">
            <a:avLst/>
          </a:prstGeom>
          <a:noFill/>
          <a:ln>
            <a:noFill/>
          </a:ln>
        </p:spPr>
        <p:txBody>
          <a:bodyPr anchorCtr="0" anchor="b" bIns="6050" lIns="12125" spcFirstLastPara="1" rIns="12125" wrap="square" tIns="6050">
            <a:noAutofit/>
          </a:bodyPr>
          <a:lstStyle>
            <a:lvl1pPr indent="-228600" lvl="0" marL="457200" rtl="0" algn="l">
              <a:lnSpc>
                <a:spcPct val="100000"/>
              </a:lnSpc>
              <a:spcBef>
                <a:spcPts val="100"/>
              </a:spcBef>
              <a:spcAft>
                <a:spcPts val="0"/>
              </a:spcAft>
              <a:buClr>
                <a:schemeClr val="dk1"/>
              </a:buClr>
              <a:buSzPts val="400"/>
              <a:buFont typeface="Arial"/>
              <a:buNone/>
              <a:defRPr b="1" sz="400"/>
            </a:lvl1pPr>
            <a:lvl2pPr indent="-228600" lvl="1" marL="914400" rtl="0" algn="l">
              <a:lnSpc>
                <a:spcPct val="100000"/>
              </a:lnSpc>
              <a:spcBef>
                <a:spcPts val="100"/>
              </a:spcBef>
              <a:spcAft>
                <a:spcPts val="0"/>
              </a:spcAft>
              <a:buClr>
                <a:schemeClr val="dk1"/>
              </a:buClr>
              <a:buSzPts val="300"/>
              <a:buFont typeface="Arial"/>
              <a:buNone/>
              <a:defRPr b="1" sz="300"/>
            </a:lvl2pPr>
            <a:lvl3pPr indent="-228600" lvl="2" marL="1371600" rtl="0" algn="l">
              <a:lnSpc>
                <a:spcPct val="100000"/>
              </a:lnSpc>
              <a:spcBef>
                <a:spcPts val="100"/>
              </a:spcBef>
              <a:spcAft>
                <a:spcPts val="0"/>
              </a:spcAft>
              <a:buClr>
                <a:schemeClr val="dk1"/>
              </a:buClr>
              <a:buSzPts val="300"/>
              <a:buFont typeface="Arial"/>
              <a:buNone/>
              <a:defRPr b="1" sz="300"/>
            </a:lvl3pPr>
            <a:lvl4pPr indent="-228600" lvl="3" marL="1828800" rtl="0" algn="l">
              <a:lnSpc>
                <a:spcPct val="100000"/>
              </a:lnSpc>
              <a:spcBef>
                <a:spcPts val="0"/>
              </a:spcBef>
              <a:spcAft>
                <a:spcPts val="0"/>
              </a:spcAft>
              <a:buClr>
                <a:schemeClr val="dk1"/>
              </a:buClr>
              <a:buSzPts val="200"/>
              <a:buFont typeface="Arial"/>
              <a:buNone/>
              <a:defRPr b="1" sz="200"/>
            </a:lvl4pPr>
            <a:lvl5pPr indent="-228600" lvl="4" marL="2286000" rtl="0" algn="l">
              <a:lnSpc>
                <a:spcPct val="100000"/>
              </a:lnSpc>
              <a:spcBef>
                <a:spcPts val="0"/>
              </a:spcBef>
              <a:spcAft>
                <a:spcPts val="0"/>
              </a:spcAft>
              <a:buClr>
                <a:schemeClr val="dk1"/>
              </a:buClr>
              <a:buSzPts val="200"/>
              <a:buFont typeface="Arial"/>
              <a:buNone/>
              <a:defRPr b="1" sz="200"/>
            </a:lvl5pPr>
            <a:lvl6pPr indent="-228600" lvl="5" marL="2743200" rtl="0" algn="l">
              <a:lnSpc>
                <a:spcPct val="100000"/>
              </a:lnSpc>
              <a:spcBef>
                <a:spcPts val="0"/>
              </a:spcBef>
              <a:spcAft>
                <a:spcPts val="0"/>
              </a:spcAft>
              <a:buClr>
                <a:schemeClr val="dk1"/>
              </a:buClr>
              <a:buSzPts val="200"/>
              <a:buFont typeface="Arial"/>
              <a:buNone/>
              <a:defRPr b="1" sz="200"/>
            </a:lvl6pPr>
            <a:lvl7pPr indent="-228600" lvl="6" marL="3200400" rtl="0" algn="l">
              <a:lnSpc>
                <a:spcPct val="100000"/>
              </a:lnSpc>
              <a:spcBef>
                <a:spcPts val="0"/>
              </a:spcBef>
              <a:spcAft>
                <a:spcPts val="0"/>
              </a:spcAft>
              <a:buClr>
                <a:schemeClr val="dk1"/>
              </a:buClr>
              <a:buSzPts val="200"/>
              <a:buFont typeface="Arial"/>
              <a:buNone/>
              <a:defRPr b="1" sz="200"/>
            </a:lvl7pPr>
            <a:lvl8pPr indent="-228600" lvl="7" marL="3657600" rtl="0" algn="l">
              <a:lnSpc>
                <a:spcPct val="100000"/>
              </a:lnSpc>
              <a:spcBef>
                <a:spcPts val="0"/>
              </a:spcBef>
              <a:spcAft>
                <a:spcPts val="0"/>
              </a:spcAft>
              <a:buClr>
                <a:schemeClr val="dk1"/>
              </a:buClr>
              <a:buSzPts val="200"/>
              <a:buFont typeface="Arial"/>
              <a:buNone/>
              <a:defRPr b="1" sz="200"/>
            </a:lvl8pPr>
            <a:lvl9pPr indent="-228600" lvl="8" marL="4114800" rtl="0" algn="l">
              <a:lnSpc>
                <a:spcPct val="100000"/>
              </a:lnSpc>
              <a:spcBef>
                <a:spcPts val="0"/>
              </a:spcBef>
              <a:spcAft>
                <a:spcPts val="0"/>
              </a:spcAft>
              <a:buClr>
                <a:schemeClr val="dk1"/>
              </a:buClr>
              <a:buSzPts val="200"/>
              <a:buFont typeface="Arial"/>
              <a:buNone/>
              <a:defRPr b="1" sz="200"/>
            </a:lvl9pPr>
          </a:lstStyle>
          <a:p/>
        </p:txBody>
      </p:sp>
      <p:sp>
        <p:nvSpPr>
          <p:cNvPr id="78" name="Google Shape;78;p17"/>
          <p:cNvSpPr txBox="1"/>
          <p:nvPr>
            <p:ph idx="2" type="body"/>
          </p:nvPr>
        </p:nvSpPr>
        <p:spPr>
          <a:xfrm>
            <a:off x="457068" y="1631157"/>
            <a:ext cx="4040100" cy="2963400"/>
          </a:xfrm>
          <a:prstGeom prst="rect">
            <a:avLst/>
          </a:prstGeom>
          <a:noFill/>
          <a:ln>
            <a:noFill/>
          </a:ln>
        </p:spPr>
        <p:txBody>
          <a:bodyPr anchorCtr="0" anchor="t" bIns="6050" lIns="12125" spcFirstLastPara="1" rIns="12125" wrap="square" tIns="6050">
            <a:noAutofit/>
          </a:bodyPr>
          <a:lstStyle>
            <a:lvl1pPr indent="-254000" lvl="0" marL="457200" rtl="0" algn="l">
              <a:lnSpc>
                <a:spcPct val="100000"/>
              </a:lnSpc>
              <a:spcBef>
                <a:spcPts val="100"/>
              </a:spcBef>
              <a:spcAft>
                <a:spcPts val="0"/>
              </a:spcAft>
              <a:buClr>
                <a:schemeClr val="dk1"/>
              </a:buClr>
              <a:buSzPts val="400"/>
              <a:buFont typeface="Arial"/>
              <a:buChar char="•"/>
              <a:defRPr sz="400"/>
            </a:lvl1pPr>
            <a:lvl2pPr indent="-247650" lvl="1" marL="914400" rtl="0" algn="l">
              <a:lnSpc>
                <a:spcPct val="100000"/>
              </a:lnSpc>
              <a:spcBef>
                <a:spcPts val="100"/>
              </a:spcBef>
              <a:spcAft>
                <a:spcPts val="0"/>
              </a:spcAft>
              <a:buClr>
                <a:schemeClr val="dk1"/>
              </a:buClr>
              <a:buSzPts val="300"/>
              <a:buFont typeface="Arial"/>
              <a:buChar char="–"/>
              <a:defRPr sz="300"/>
            </a:lvl2pPr>
            <a:lvl3pPr indent="-247650" lvl="2" marL="1371600" rtl="0" algn="l">
              <a:lnSpc>
                <a:spcPct val="100000"/>
              </a:lnSpc>
              <a:spcBef>
                <a:spcPts val="100"/>
              </a:spcBef>
              <a:spcAft>
                <a:spcPts val="0"/>
              </a:spcAft>
              <a:buClr>
                <a:schemeClr val="dk1"/>
              </a:buClr>
              <a:buSzPts val="300"/>
              <a:buFont typeface="Arial"/>
              <a:buChar char="•"/>
              <a:defRPr sz="300"/>
            </a:lvl3pPr>
            <a:lvl4pPr indent="-241300" lvl="3" marL="1828800" rtl="0" algn="l">
              <a:lnSpc>
                <a:spcPct val="100000"/>
              </a:lnSpc>
              <a:spcBef>
                <a:spcPts val="0"/>
              </a:spcBef>
              <a:spcAft>
                <a:spcPts val="0"/>
              </a:spcAft>
              <a:buClr>
                <a:schemeClr val="dk1"/>
              </a:buClr>
              <a:buSzPts val="200"/>
              <a:buFont typeface="Arial"/>
              <a:buChar char="–"/>
              <a:defRPr sz="200"/>
            </a:lvl4pPr>
            <a:lvl5pPr indent="-241300" lvl="4" marL="2286000" rtl="0" algn="l">
              <a:lnSpc>
                <a:spcPct val="100000"/>
              </a:lnSpc>
              <a:spcBef>
                <a:spcPts val="0"/>
              </a:spcBef>
              <a:spcAft>
                <a:spcPts val="0"/>
              </a:spcAft>
              <a:buClr>
                <a:schemeClr val="dk1"/>
              </a:buClr>
              <a:buSzPts val="200"/>
              <a:buFont typeface="Arial"/>
              <a:buChar char="»"/>
              <a:defRPr sz="200"/>
            </a:lvl5pPr>
            <a:lvl6pPr indent="-241300" lvl="5" marL="2743200" rtl="0" algn="l">
              <a:lnSpc>
                <a:spcPct val="100000"/>
              </a:lnSpc>
              <a:spcBef>
                <a:spcPts val="0"/>
              </a:spcBef>
              <a:spcAft>
                <a:spcPts val="0"/>
              </a:spcAft>
              <a:buClr>
                <a:schemeClr val="dk1"/>
              </a:buClr>
              <a:buSzPts val="200"/>
              <a:buFont typeface="Arial"/>
              <a:buChar char="»"/>
              <a:defRPr sz="200"/>
            </a:lvl6pPr>
            <a:lvl7pPr indent="-241300" lvl="6" marL="3200400" rtl="0" algn="l">
              <a:lnSpc>
                <a:spcPct val="100000"/>
              </a:lnSpc>
              <a:spcBef>
                <a:spcPts val="0"/>
              </a:spcBef>
              <a:spcAft>
                <a:spcPts val="0"/>
              </a:spcAft>
              <a:buClr>
                <a:schemeClr val="dk1"/>
              </a:buClr>
              <a:buSzPts val="200"/>
              <a:buFont typeface="Arial"/>
              <a:buChar char="»"/>
              <a:defRPr sz="200"/>
            </a:lvl7pPr>
            <a:lvl8pPr indent="-241300" lvl="7" marL="3657600" rtl="0" algn="l">
              <a:lnSpc>
                <a:spcPct val="100000"/>
              </a:lnSpc>
              <a:spcBef>
                <a:spcPts val="0"/>
              </a:spcBef>
              <a:spcAft>
                <a:spcPts val="0"/>
              </a:spcAft>
              <a:buClr>
                <a:schemeClr val="dk1"/>
              </a:buClr>
              <a:buSzPts val="200"/>
              <a:buFont typeface="Arial"/>
              <a:buChar char="»"/>
              <a:defRPr sz="200"/>
            </a:lvl8pPr>
            <a:lvl9pPr indent="-241300" lvl="8" marL="4114800" rtl="0" algn="l">
              <a:lnSpc>
                <a:spcPct val="100000"/>
              </a:lnSpc>
              <a:spcBef>
                <a:spcPts val="0"/>
              </a:spcBef>
              <a:spcAft>
                <a:spcPts val="0"/>
              </a:spcAft>
              <a:buClr>
                <a:schemeClr val="dk1"/>
              </a:buClr>
              <a:buSzPts val="200"/>
              <a:buFont typeface="Arial"/>
              <a:buChar char="»"/>
              <a:defRPr sz="200"/>
            </a:lvl9pPr>
          </a:lstStyle>
          <a:p/>
        </p:txBody>
      </p:sp>
      <p:sp>
        <p:nvSpPr>
          <p:cNvPr id="79" name="Google Shape;79;p17"/>
          <p:cNvSpPr txBox="1"/>
          <p:nvPr>
            <p:ph idx="3" type="body"/>
          </p:nvPr>
        </p:nvSpPr>
        <p:spPr>
          <a:xfrm>
            <a:off x="4645093" y="1151435"/>
            <a:ext cx="4041900" cy="479700"/>
          </a:xfrm>
          <a:prstGeom prst="rect">
            <a:avLst/>
          </a:prstGeom>
          <a:noFill/>
          <a:ln>
            <a:noFill/>
          </a:ln>
        </p:spPr>
        <p:txBody>
          <a:bodyPr anchorCtr="0" anchor="b" bIns="6050" lIns="12125" spcFirstLastPara="1" rIns="12125" wrap="square" tIns="6050">
            <a:noAutofit/>
          </a:bodyPr>
          <a:lstStyle>
            <a:lvl1pPr indent="-228600" lvl="0" marL="457200" rtl="0" algn="l">
              <a:lnSpc>
                <a:spcPct val="100000"/>
              </a:lnSpc>
              <a:spcBef>
                <a:spcPts val="100"/>
              </a:spcBef>
              <a:spcAft>
                <a:spcPts val="0"/>
              </a:spcAft>
              <a:buClr>
                <a:schemeClr val="dk1"/>
              </a:buClr>
              <a:buSzPts val="400"/>
              <a:buFont typeface="Arial"/>
              <a:buNone/>
              <a:defRPr b="1" sz="400"/>
            </a:lvl1pPr>
            <a:lvl2pPr indent="-228600" lvl="1" marL="914400" rtl="0" algn="l">
              <a:lnSpc>
                <a:spcPct val="100000"/>
              </a:lnSpc>
              <a:spcBef>
                <a:spcPts val="100"/>
              </a:spcBef>
              <a:spcAft>
                <a:spcPts val="0"/>
              </a:spcAft>
              <a:buClr>
                <a:schemeClr val="dk1"/>
              </a:buClr>
              <a:buSzPts val="300"/>
              <a:buFont typeface="Arial"/>
              <a:buNone/>
              <a:defRPr b="1" sz="300"/>
            </a:lvl2pPr>
            <a:lvl3pPr indent="-228600" lvl="2" marL="1371600" rtl="0" algn="l">
              <a:lnSpc>
                <a:spcPct val="100000"/>
              </a:lnSpc>
              <a:spcBef>
                <a:spcPts val="100"/>
              </a:spcBef>
              <a:spcAft>
                <a:spcPts val="0"/>
              </a:spcAft>
              <a:buClr>
                <a:schemeClr val="dk1"/>
              </a:buClr>
              <a:buSzPts val="300"/>
              <a:buFont typeface="Arial"/>
              <a:buNone/>
              <a:defRPr b="1" sz="300"/>
            </a:lvl3pPr>
            <a:lvl4pPr indent="-228600" lvl="3" marL="1828800" rtl="0" algn="l">
              <a:lnSpc>
                <a:spcPct val="100000"/>
              </a:lnSpc>
              <a:spcBef>
                <a:spcPts val="0"/>
              </a:spcBef>
              <a:spcAft>
                <a:spcPts val="0"/>
              </a:spcAft>
              <a:buClr>
                <a:schemeClr val="dk1"/>
              </a:buClr>
              <a:buSzPts val="200"/>
              <a:buFont typeface="Arial"/>
              <a:buNone/>
              <a:defRPr b="1" sz="200"/>
            </a:lvl4pPr>
            <a:lvl5pPr indent="-228600" lvl="4" marL="2286000" rtl="0" algn="l">
              <a:lnSpc>
                <a:spcPct val="100000"/>
              </a:lnSpc>
              <a:spcBef>
                <a:spcPts val="0"/>
              </a:spcBef>
              <a:spcAft>
                <a:spcPts val="0"/>
              </a:spcAft>
              <a:buClr>
                <a:schemeClr val="dk1"/>
              </a:buClr>
              <a:buSzPts val="200"/>
              <a:buFont typeface="Arial"/>
              <a:buNone/>
              <a:defRPr b="1" sz="200"/>
            </a:lvl5pPr>
            <a:lvl6pPr indent="-228600" lvl="5" marL="2743200" rtl="0" algn="l">
              <a:lnSpc>
                <a:spcPct val="100000"/>
              </a:lnSpc>
              <a:spcBef>
                <a:spcPts val="0"/>
              </a:spcBef>
              <a:spcAft>
                <a:spcPts val="0"/>
              </a:spcAft>
              <a:buClr>
                <a:schemeClr val="dk1"/>
              </a:buClr>
              <a:buSzPts val="200"/>
              <a:buFont typeface="Arial"/>
              <a:buNone/>
              <a:defRPr b="1" sz="200"/>
            </a:lvl6pPr>
            <a:lvl7pPr indent="-228600" lvl="6" marL="3200400" rtl="0" algn="l">
              <a:lnSpc>
                <a:spcPct val="100000"/>
              </a:lnSpc>
              <a:spcBef>
                <a:spcPts val="0"/>
              </a:spcBef>
              <a:spcAft>
                <a:spcPts val="0"/>
              </a:spcAft>
              <a:buClr>
                <a:schemeClr val="dk1"/>
              </a:buClr>
              <a:buSzPts val="200"/>
              <a:buFont typeface="Arial"/>
              <a:buNone/>
              <a:defRPr b="1" sz="200"/>
            </a:lvl7pPr>
            <a:lvl8pPr indent="-228600" lvl="7" marL="3657600" rtl="0" algn="l">
              <a:lnSpc>
                <a:spcPct val="100000"/>
              </a:lnSpc>
              <a:spcBef>
                <a:spcPts val="0"/>
              </a:spcBef>
              <a:spcAft>
                <a:spcPts val="0"/>
              </a:spcAft>
              <a:buClr>
                <a:schemeClr val="dk1"/>
              </a:buClr>
              <a:buSzPts val="200"/>
              <a:buFont typeface="Arial"/>
              <a:buNone/>
              <a:defRPr b="1" sz="200"/>
            </a:lvl8pPr>
            <a:lvl9pPr indent="-228600" lvl="8" marL="4114800" rtl="0" algn="l">
              <a:lnSpc>
                <a:spcPct val="100000"/>
              </a:lnSpc>
              <a:spcBef>
                <a:spcPts val="0"/>
              </a:spcBef>
              <a:spcAft>
                <a:spcPts val="0"/>
              </a:spcAft>
              <a:buClr>
                <a:schemeClr val="dk1"/>
              </a:buClr>
              <a:buSzPts val="200"/>
              <a:buFont typeface="Arial"/>
              <a:buNone/>
              <a:defRPr b="1" sz="200"/>
            </a:lvl9pPr>
          </a:lstStyle>
          <a:p/>
        </p:txBody>
      </p:sp>
      <p:sp>
        <p:nvSpPr>
          <p:cNvPr id="80" name="Google Shape;80;p17"/>
          <p:cNvSpPr txBox="1"/>
          <p:nvPr>
            <p:ph idx="4" type="body"/>
          </p:nvPr>
        </p:nvSpPr>
        <p:spPr>
          <a:xfrm>
            <a:off x="4645093" y="1631157"/>
            <a:ext cx="4041900" cy="2963400"/>
          </a:xfrm>
          <a:prstGeom prst="rect">
            <a:avLst/>
          </a:prstGeom>
          <a:noFill/>
          <a:ln>
            <a:noFill/>
          </a:ln>
        </p:spPr>
        <p:txBody>
          <a:bodyPr anchorCtr="0" anchor="t" bIns="6050" lIns="12125" spcFirstLastPara="1" rIns="12125" wrap="square" tIns="6050">
            <a:noAutofit/>
          </a:bodyPr>
          <a:lstStyle>
            <a:lvl1pPr indent="-254000" lvl="0" marL="457200" rtl="0" algn="l">
              <a:lnSpc>
                <a:spcPct val="100000"/>
              </a:lnSpc>
              <a:spcBef>
                <a:spcPts val="100"/>
              </a:spcBef>
              <a:spcAft>
                <a:spcPts val="0"/>
              </a:spcAft>
              <a:buClr>
                <a:schemeClr val="dk1"/>
              </a:buClr>
              <a:buSzPts val="400"/>
              <a:buFont typeface="Arial"/>
              <a:buChar char="•"/>
              <a:defRPr sz="400"/>
            </a:lvl1pPr>
            <a:lvl2pPr indent="-247650" lvl="1" marL="914400" rtl="0" algn="l">
              <a:lnSpc>
                <a:spcPct val="100000"/>
              </a:lnSpc>
              <a:spcBef>
                <a:spcPts val="100"/>
              </a:spcBef>
              <a:spcAft>
                <a:spcPts val="0"/>
              </a:spcAft>
              <a:buClr>
                <a:schemeClr val="dk1"/>
              </a:buClr>
              <a:buSzPts val="300"/>
              <a:buFont typeface="Arial"/>
              <a:buChar char="–"/>
              <a:defRPr sz="300"/>
            </a:lvl2pPr>
            <a:lvl3pPr indent="-247650" lvl="2" marL="1371600" rtl="0" algn="l">
              <a:lnSpc>
                <a:spcPct val="100000"/>
              </a:lnSpc>
              <a:spcBef>
                <a:spcPts val="100"/>
              </a:spcBef>
              <a:spcAft>
                <a:spcPts val="0"/>
              </a:spcAft>
              <a:buClr>
                <a:schemeClr val="dk1"/>
              </a:buClr>
              <a:buSzPts val="300"/>
              <a:buFont typeface="Arial"/>
              <a:buChar char="•"/>
              <a:defRPr sz="300"/>
            </a:lvl3pPr>
            <a:lvl4pPr indent="-241300" lvl="3" marL="1828800" rtl="0" algn="l">
              <a:lnSpc>
                <a:spcPct val="100000"/>
              </a:lnSpc>
              <a:spcBef>
                <a:spcPts val="0"/>
              </a:spcBef>
              <a:spcAft>
                <a:spcPts val="0"/>
              </a:spcAft>
              <a:buClr>
                <a:schemeClr val="dk1"/>
              </a:buClr>
              <a:buSzPts val="200"/>
              <a:buFont typeface="Arial"/>
              <a:buChar char="–"/>
              <a:defRPr sz="200"/>
            </a:lvl4pPr>
            <a:lvl5pPr indent="-241300" lvl="4" marL="2286000" rtl="0" algn="l">
              <a:lnSpc>
                <a:spcPct val="100000"/>
              </a:lnSpc>
              <a:spcBef>
                <a:spcPts val="0"/>
              </a:spcBef>
              <a:spcAft>
                <a:spcPts val="0"/>
              </a:spcAft>
              <a:buClr>
                <a:schemeClr val="dk1"/>
              </a:buClr>
              <a:buSzPts val="200"/>
              <a:buFont typeface="Arial"/>
              <a:buChar char="»"/>
              <a:defRPr sz="200"/>
            </a:lvl5pPr>
            <a:lvl6pPr indent="-241300" lvl="5" marL="2743200" rtl="0" algn="l">
              <a:lnSpc>
                <a:spcPct val="100000"/>
              </a:lnSpc>
              <a:spcBef>
                <a:spcPts val="0"/>
              </a:spcBef>
              <a:spcAft>
                <a:spcPts val="0"/>
              </a:spcAft>
              <a:buClr>
                <a:schemeClr val="dk1"/>
              </a:buClr>
              <a:buSzPts val="200"/>
              <a:buFont typeface="Arial"/>
              <a:buChar char="»"/>
              <a:defRPr sz="200"/>
            </a:lvl6pPr>
            <a:lvl7pPr indent="-241300" lvl="6" marL="3200400" rtl="0" algn="l">
              <a:lnSpc>
                <a:spcPct val="100000"/>
              </a:lnSpc>
              <a:spcBef>
                <a:spcPts val="0"/>
              </a:spcBef>
              <a:spcAft>
                <a:spcPts val="0"/>
              </a:spcAft>
              <a:buClr>
                <a:schemeClr val="dk1"/>
              </a:buClr>
              <a:buSzPts val="200"/>
              <a:buFont typeface="Arial"/>
              <a:buChar char="»"/>
              <a:defRPr sz="200"/>
            </a:lvl7pPr>
            <a:lvl8pPr indent="-241300" lvl="7" marL="3657600" rtl="0" algn="l">
              <a:lnSpc>
                <a:spcPct val="100000"/>
              </a:lnSpc>
              <a:spcBef>
                <a:spcPts val="0"/>
              </a:spcBef>
              <a:spcAft>
                <a:spcPts val="0"/>
              </a:spcAft>
              <a:buClr>
                <a:schemeClr val="dk1"/>
              </a:buClr>
              <a:buSzPts val="200"/>
              <a:buFont typeface="Arial"/>
              <a:buChar char="»"/>
              <a:defRPr sz="200"/>
            </a:lvl8pPr>
            <a:lvl9pPr indent="-241300" lvl="8" marL="4114800" rtl="0" algn="l">
              <a:lnSpc>
                <a:spcPct val="100000"/>
              </a:lnSpc>
              <a:spcBef>
                <a:spcPts val="0"/>
              </a:spcBef>
              <a:spcAft>
                <a:spcPts val="0"/>
              </a:spcAft>
              <a:buClr>
                <a:schemeClr val="dk1"/>
              </a:buClr>
              <a:buSzPts val="200"/>
              <a:buFont typeface="Arial"/>
              <a:buChar char="»"/>
              <a:defRPr sz="200"/>
            </a:lvl9pPr>
          </a:lstStyle>
          <a:p/>
        </p:txBody>
      </p:sp>
      <p:sp>
        <p:nvSpPr>
          <p:cNvPr id="81" name="Google Shape;81;p17"/>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82" name="Google Shape;82;p17"/>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83" name="Google Shape;83;p17"/>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8"/>
          <p:cNvSpPr txBox="1"/>
          <p:nvPr>
            <p:ph type="title"/>
          </p:nvPr>
        </p:nvSpPr>
        <p:spPr>
          <a:xfrm>
            <a:off x="457399" y="206127"/>
            <a:ext cx="8229300" cy="8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86" name="Google Shape;86;p18"/>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87" name="Google Shape;87;p18"/>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88" name="Google Shape;88;p18"/>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19"/>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91" name="Google Shape;91;p19"/>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92" name="Google Shape;92;p19"/>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0"/>
          <p:cNvSpPr txBox="1"/>
          <p:nvPr>
            <p:ph type="title"/>
          </p:nvPr>
        </p:nvSpPr>
        <p:spPr>
          <a:xfrm>
            <a:off x="457068" y="204887"/>
            <a:ext cx="3008400" cy="871500"/>
          </a:xfrm>
          <a:prstGeom prst="rect">
            <a:avLst/>
          </a:prstGeom>
          <a:noFill/>
          <a:ln>
            <a:noFill/>
          </a:ln>
        </p:spPr>
        <p:txBody>
          <a:bodyPr anchorCtr="0" anchor="b" bIns="6050" lIns="12125" spcFirstLastPara="1" rIns="12125" wrap="square" tIns="6050">
            <a:noAutofit/>
          </a:bodyPr>
          <a:lstStyle>
            <a:lvl1pPr lvl="0" rtl="0" algn="l">
              <a:lnSpc>
                <a:spcPct val="100000"/>
              </a:lnSpc>
              <a:spcBef>
                <a:spcPts val="0"/>
              </a:spcBef>
              <a:spcAft>
                <a:spcPts val="0"/>
              </a:spcAft>
              <a:buSzPts val="300"/>
              <a:buNone/>
              <a:defRPr b="1" sz="300"/>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95" name="Google Shape;95;p20"/>
          <p:cNvSpPr txBox="1"/>
          <p:nvPr>
            <p:ph idx="1" type="body"/>
          </p:nvPr>
        </p:nvSpPr>
        <p:spPr>
          <a:xfrm>
            <a:off x="3575182" y="204887"/>
            <a:ext cx="5111700" cy="4389600"/>
          </a:xfrm>
          <a:prstGeom prst="rect">
            <a:avLst/>
          </a:prstGeom>
          <a:noFill/>
          <a:ln>
            <a:noFill/>
          </a:ln>
        </p:spPr>
        <p:txBody>
          <a:bodyPr anchorCtr="0" anchor="t" bIns="6050" lIns="12125" spcFirstLastPara="1" rIns="12125" wrap="square" tIns="6050">
            <a:noAutofit/>
          </a:bodyPr>
          <a:lstStyle>
            <a:lvl1pPr indent="-260350" lvl="0" marL="457200" rtl="0" algn="l">
              <a:lnSpc>
                <a:spcPct val="100000"/>
              </a:lnSpc>
              <a:spcBef>
                <a:spcPts val="100"/>
              </a:spcBef>
              <a:spcAft>
                <a:spcPts val="0"/>
              </a:spcAft>
              <a:buClr>
                <a:schemeClr val="dk1"/>
              </a:buClr>
              <a:buSzPts val="500"/>
              <a:buFont typeface="Arial"/>
              <a:buChar char="•"/>
              <a:defRPr sz="500"/>
            </a:lvl1pPr>
            <a:lvl2pPr indent="-254000" lvl="1" marL="914400" rtl="0" algn="l">
              <a:lnSpc>
                <a:spcPct val="100000"/>
              </a:lnSpc>
              <a:spcBef>
                <a:spcPts val="100"/>
              </a:spcBef>
              <a:spcAft>
                <a:spcPts val="0"/>
              </a:spcAft>
              <a:buClr>
                <a:schemeClr val="dk1"/>
              </a:buClr>
              <a:buSzPts val="400"/>
              <a:buFont typeface="Arial"/>
              <a:buChar char="–"/>
              <a:defRPr sz="400"/>
            </a:lvl2pPr>
            <a:lvl3pPr indent="-254000" lvl="2" marL="1371600" rtl="0" algn="l">
              <a:lnSpc>
                <a:spcPct val="100000"/>
              </a:lnSpc>
              <a:spcBef>
                <a:spcPts val="100"/>
              </a:spcBef>
              <a:spcAft>
                <a:spcPts val="0"/>
              </a:spcAft>
              <a:buClr>
                <a:schemeClr val="dk1"/>
              </a:buClr>
              <a:buSzPts val="400"/>
              <a:buFont typeface="Arial"/>
              <a:buChar char="•"/>
              <a:defRPr sz="400"/>
            </a:lvl3pPr>
            <a:lvl4pPr indent="-247650" lvl="3" marL="1828800" rtl="0" algn="l">
              <a:lnSpc>
                <a:spcPct val="100000"/>
              </a:lnSpc>
              <a:spcBef>
                <a:spcPts val="100"/>
              </a:spcBef>
              <a:spcAft>
                <a:spcPts val="0"/>
              </a:spcAft>
              <a:buClr>
                <a:schemeClr val="dk1"/>
              </a:buClr>
              <a:buSzPts val="300"/>
              <a:buFont typeface="Arial"/>
              <a:buChar char="–"/>
              <a:defRPr sz="300"/>
            </a:lvl4pPr>
            <a:lvl5pPr indent="-247650" lvl="4" marL="2286000" rtl="0" algn="l">
              <a:lnSpc>
                <a:spcPct val="100000"/>
              </a:lnSpc>
              <a:spcBef>
                <a:spcPts val="100"/>
              </a:spcBef>
              <a:spcAft>
                <a:spcPts val="0"/>
              </a:spcAft>
              <a:buClr>
                <a:schemeClr val="dk1"/>
              </a:buClr>
              <a:buSzPts val="300"/>
              <a:buFont typeface="Arial"/>
              <a:buChar char="»"/>
              <a:defRPr sz="300"/>
            </a:lvl5pPr>
            <a:lvl6pPr indent="-247650" lvl="5" marL="2743200" rtl="0" algn="l">
              <a:lnSpc>
                <a:spcPct val="100000"/>
              </a:lnSpc>
              <a:spcBef>
                <a:spcPts val="100"/>
              </a:spcBef>
              <a:spcAft>
                <a:spcPts val="0"/>
              </a:spcAft>
              <a:buClr>
                <a:schemeClr val="dk1"/>
              </a:buClr>
              <a:buSzPts val="300"/>
              <a:buFont typeface="Arial"/>
              <a:buChar char="»"/>
              <a:defRPr sz="300"/>
            </a:lvl6pPr>
            <a:lvl7pPr indent="-247650" lvl="6" marL="3200400" rtl="0" algn="l">
              <a:lnSpc>
                <a:spcPct val="100000"/>
              </a:lnSpc>
              <a:spcBef>
                <a:spcPts val="100"/>
              </a:spcBef>
              <a:spcAft>
                <a:spcPts val="0"/>
              </a:spcAft>
              <a:buClr>
                <a:schemeClr val="dk1"/>
              </a:buClr>
              <a:buSzPts val="300"/>
              <a:buFont typeface="Arial"/>
              <a:buChar char="»"/>
              <a:defRPr sz="300"/>
            </a:lvl7pPr>
            <a:lvl8pPr indent="-247650" lvl="7" marL="3657600" rtl="0" algn="l">
              <a:lnSpc>
                <a:spcPct val="100000"/>
              </a:lnSpc>
              <a:spcBef>
                <a:spcPts val="100"/>
              </a:spcBef>
              <a:spcAft>
                <a:spcPts val="0"/>
              </a:spcAft>
              <a:buClr>
                <a:schemeClr val="dk1"/>
              </a:buClr>
              <a:buSzPts val="300"/>
              <a:buFont typeface="Arial"/>
              <a:buChar char="»"/>
              <a:defRPr sz="300"/>
            </a:lvl8pPr>
            <a:lvl9pPr indent="-247650" lvl="8" marL="4114800" rtl="0" algn="l">
              <a:lnSpc>
                <a:spcPct val="100000"/>
              </a:lnSpc>
              <a:spcBef>
                <a:spcPts val="100"/>
              </a:spcBef>
              <a:spcAft>
                <a:spcPts val="0"/>
              </a:spcAft>
              <a:buClr>
                <a:schemeClr val="dk1"/>
              </a:buClr>
              <a:buSzPts val="300"/>
              <a:buFont typeface="Arial"/>
              <a:buChar char="»"/>
              <a:defRPr sz="300"/>
            </a:lvl9pPr>
          </a:lstStyle>
          <a:p/>
        </p:txBody>
      </p:sp>
      <p:sp>
        <p:nvSpPr>
          <p:cNvPr id="96" name="Google Shape;96;p20"/>
          <p:cNvSpPr txBox="1"/>
          <p:nvPr>
            <p:ph idx="2" type="body"/>
          </p:nvPr>
        </p:nvSpPr>
        <p:spPr>
          <a:xfrm>
            <a:off x="457068" y="1076276"/>
            <a:ext cx="3008400" cy="3518400"/>
          </a:xfrm>
          <a:prstGeom prst="rect">
            <a:avLst/>
          </a:prstGeom>
          <a:noFill/>
          <a:ln>
            <a:noFill/>
          </a:ln>
        </p:spPr>
        <p:txBody>
          <a:bodyPr anchorCtr="0" anchor="t" bIns="6050" lIns="12125" spcFirstLastPara="1" rIns="12125" wrap="square" tIns="6050">
            <a:noAutofit/>
          </a:bodyPr>
          <a:lstStyle>
            <a:lvl1pPr indent="-228600" lvl="0" marL="457200" rtl="0" algn="l">
              <a:lnSpc>
                <a:spcPct val="100000"/>
              </a:lnSpc>
              <a:spcBef>
                <a:spcPts val="0"/>
              </a:spcBef>
              <a:spcAft>
                <a:spcPts val="0"/>
              </a:spcAft>
              <a:buClr>
                <a:schemeClr val="dk1"/>
              </a:buClr>
              <a:buSzPts val="200"/>
              <a:buFont typeface="Arial"/>
              <a:buNone/>
              <a:defRPr sz="200"/>
            </a:lvl1pPr>
            <a:lvl2pPr indent="-228600" lvl="1" marL="914400" rtl="0" algn="l">
              <a:lnSpc>
                <a:spcPct val="100000"/>
              </a:lnSpc>
              <a:spcBef>
                <a:spcPts val="0"/>
              </a:spcBef>
              <a:spcAft>
                <a:spcPts val="0"/>
              </a:spcAft>
              <a:buClr>
                <a:schemeClr val="dk1"/>
              </a:buClr>
              <a:buSzPts val="200"/>
              <a:buFont typeface="Arial"/>
              <a:buNone/>
              <a:defRPr sz="200"/>
            </a:lvl2pPr>
            <a:lvl3pPr indent="-228600" lvl="2" marL="1371600" rtl="0" algn="l">
              <a:lnSpc>
                <a:spcPct val="100000"/>
              </a:lnSpc>
              <a:spcBef>
                <a:spcPts val="0"/>
              </a:spcBef>
              <a:spcAft>
                <a:spcPts val="0"/>
              </a:spcAft>
              <a:buClr>
                <a:schemeClr val="dk1"/>
              </a:buClr>
              <a:buSzPts val="200"/>
              <a:buFont typeface="Arial"/>
              <a:buNone/>
              <a:defRPr sz="200"/>
            </a:lvl3pPr>
            <a:lvl4pPr indent="-228600" lvl="3" marL="1828800" rtl="0" algn="l">
              <a:lnSpc>
                <a:spcPct val="100000"/>
              </a:lnSpc>
              <a:spcBef>
                <a:spcPts val="0"/>
              </a:spcBef>
              <a:spcAft>
                <a:spcPts val="0"/>
              </a:spcAft>
              <a:buClr>
                <a:schemeClr val="dk1"/>
              </a:buClr>
              <a:buSzPts val="100"/>
              <a:buFont typeface="Arial"/>
              <a:buNone/>
              <a:defRPr sz="100"/>
            </a:lvl4pPr>
            <a:lvl5pPr indent="-228600" lvl="4" marL="2286000" rtl="0" algn="l">
              <a:lnSpc>
                <a:spcPct val="100000"/>
              </a:lnSpc>
              <a:spcBef>
                <a:spcPts val="0"/>
              </a:spcBef>
              <a:spcAft>
                <a:spcPts val="0"/>
              </a:spcAft>
              <a:buClr>
                <a:schemeClr val="dk1"/>
              </a:buClr>
              <a:buSzPts val="100"/>
              <a:buFont typeface="Arial"/>
              <a:buNone/>
              <a:defRPr sz="100"/>
            </a:lvl5pPr>
            <a:lvl6pPr indent="-228600" lvl="5" marL="2743200" rtl="0" algn="l">
              <a:lnSpc>
                <a:spcPct val="100000"/>
              </a:lnSpc>
              <a:spcBef>
                <a:spcPts val="0"/>
              </a:spcBef>
              <a:spcAft>
                <a:spcPts val="0"/>
              </a:spcAft>
              <a:buClr>
                <a:schemeClr val="dk1"/>
              </a:buClr>
              <a:buSzPts val="100"/>
              <a:buFont typeface="Arial"/>
              <a:buNone/>
              <a:defRPr sz="100"/>
            </a:lvl6pPr>
            <a:lvl7pPr indent="-228600" lvl="6" marL="3200400" rtl="0" algn="l">
              <a:lnSpc>
                <a:spcPct val="100000"/>
              </a:lnSpc>
              <a:spcBef>
                <a:spcPts val="0"/>
              </a:spcBef>
              <a:spcAft>
                <a:spcPts val="0"/>
              </a:spcAft>
              <a:buClr>
                <a:schemeClr val="dk1"/>
              </a:buClr>
              <a:buSzPts val="100"/>
              <a:buFont typeface="Arial"/>
              <a:buNone/>
              <a:defRPr sz="100"/>
            </a:lvl7pPr>
            <a:lvl8pPr indent="-228600" lvl="7" marL="3657600" rtl="0" algn="l">
              <a:lnSpc>
                <a:spcPct val="100000"/>
              </a:lnSpc>
              <a:spcBef>
                <a:spcPts val="0"/>
              </a:spcBef>
              <a:spcAft>
                <a:spcPts val="0"/>
              </a:spcAft>
              <a:buClr>
                <a:schemeClr val="dk1"/>
              </a:buClr>
              <a:buSzPts val="100"/>
              <a:buFont typeface="Arial"/>
              <a:buNone/>
              <a:defRPr sz="100"/>
            </a:lvl8pPr>
            <a:lvl9pPr indent="-228600" lvl="8" marL="4114800" rtl="0" algn="l">
              <a:lnSpc>
                <a:spcPct val="100000"/>
              </a:lnSpc>
              <a:spcBef>
                <a:spcPts val="0"/>
              </a:spcBef>
              <a:spcAft>
                <a:spcPts val="0"/>
              </a:spcAft>
              <a:buClr>
                <a:schemeClr val="dk1"/>
              </a:buClr>
              <a:buSzPts val="100"/>
              <a:buFont typeface="Arial"/>
              <a:buNone/>
              <a:defRPr sz="100"/>
            </a:lvl9pPr>
          </a:lstStyle>
          <a:p/>
        </p:txBody>
      </p:sp>
      <p:sp>
        <p:nvSpPr>
          <p:cNvPr id="97" name="Google Shape;97;p20"/>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98" name="Google Shape;98;p20"/>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99" name="Google Shape;99;p20"/>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1792224" y="3600401"/>
            <a:ext cx="5486400" cy="425100"/>
          </a:xfrm>
          <a:prstGeom prst="rect">
            <a:avLst/>
          </a:prstGeom>
          <a:noFill/>
          <a:ln>
            <a:noFill/>
          </a:ln>
        </p:spPr>
        <p:txBody>
          <a:bodyPr anchorCtr="0" anchor="b" bIns="6050" lIns="12125" spcFirstLastPara="1" rIns="12125" wrap="square" tIns="6050">
            <a:noAutofit/>
          </a:bodyPr>
          <a:lstStyle>
            <a:lvl1pPr lvl="0" rtl="0" algn="l">
              <a:lnSpc>
                <a:spcPct val="100000"/>
              </a:lnSpc>
              <a:spcBef>
                <a:spcPts val="0"/>
              </a:spcBef>
              <a:spcAft>
                <a:spcPts val="0"/>
              </a:spcAft>
              <a:buSzPts val="300"/>
              <a:buNone/>
              <a:defRPr b="1" sz="300"/>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102" name="Google Shape;102;p21"/>
          <p:cNvSpPr/>
          <p:nvPr>
            <p:ph idx="2" type="pic"/>
          </p:nvPr>
        </p:nvSpPr>
        <p:spPr>
          <a:xfrm>
            <a:off x="1792224" y="459632"/>
            <a:ext cx="5486400" cy="3086100"/>
          </a:xfrm>
          <a:prstGeom prst="rect">
            <a:avLst/>
          </a:prstGeom>
          <a:noFill/>
          <a:ln>
            <a:noFill/>
          </a:ln>
        </p:spPr>
        <p:txBody>
          <a:bodyPr anchorCtr="0" anchor="t" bIns="6050" lIns="12125" spcFirstLastPara="1" rIns="12125" wrap="square" tIns="6050">
            <a:noAutofit/>
          </a:bodyPr>
          <a:lstStyle>
            <a:lvl1pPr lvl="0" marR="0" rtl="0" algn="l">
              <a:lnSpc>
                <a:spcPct val="100000"/>
              </a:lnSpc>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2pPr>
            <a:lvl3pPr lvl="2" marR="0" rtl="0" algn="l">
              <a:lnSpc>
                <a:spcPct val="100000"/>
              </a:lnSpc>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3pPr>
            <a:lvl4pPr lvl="3"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4pPr>
            <a:lvl5pPr lvl="4"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5pPr>
            <a:lvl6pPr lvl="5"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6pPr>
            <a:lvl7pPr lvl="6"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7pPr>
            <a:lvl8pPr lvl="7"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8pPr>
            <a:lvl9pPr lvl="8" marR="0" rtl="0" algn="l">
              <a:lnSpc>
                <a:spcPct val="100000"/>
              </a:lnSpc>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9pPr>
          </a:lstStyle>
          <a:p/>
        </p:txBody>
      </p:sp>
      <p:sp>
        <p:nvSpPr>
          <p:cNvPr id="103" name="Google Shape;103;p21"/>
          <p:cNvSpPr txBox="1"/>
          <p:nvPr>
            <p:ph idx="1" type="body"/>
          </p:nvPr>
        </p:nvSpPr>
        <p:spPr>
          <a:xfrm>
            <a:off x="1792224" y="4025553"/>
            <a:ext cx="5486400" cy="603600"/>
          </a:xfrm>
          <a:prstGeom prst="rect">
            <a:avLst/>
          </a:prstGeom>
          <a:noFill/>
          <a:ln>
            <a:noFill/>
          </a:ln>
        </p:spPr>
        <p:txBody>
          <a:bodyPr anchorCtr="0" anchor="t" bIns="6050" lIns="12125" spcFirstLastPara="1" rIns="12125" wrap="square" tIns="6050">
            <a:noAutofit/>
          </a:bodyPr>
          <a:lstStyle>
            <a:lvl1pPr indent="-228600" lvl="0" marL="457200" rtl="0" algn="l">
              <a:lnSpc>
                <a:spcPct val="100000"/>
              </a:lnSpc>
              <a:spcBef>
                <a:spcPts val="0"/>
              </a:spcBef>
              <a:spcAft>
                <a:spcPts val="0"/>
              </a:spcAft>
              <a:buClr>
                <a:schemeClr val="dk1"/>
              </a:buClr>
              <a:buSzPts val="200"/>
              <a:buFont typeface="Arial"/>
              <a:buNone/>
              <a:defRPr sz="200"/>
            </a:lvl1pPr>
            <a:lvl2pPr indent="-228600" lvl="1" marL="914400" rtl="0" algn="l">
              <a:lnSpc>
                <a:spcPct val="100000"/>
              </a:lnSpc>
              <a:spcBef>
                <a:spcPts val="0"/>
              </a:spcBef>
              <a:spcAft>
                <a:spcPts val="0"/>
              </a:spcAft>
              <a:buClr>
                <a:schemeClr val="dk1"/>
              </a:buClr>
              <a:buSzPts val="200"/>
              <a:buFont typeface="Arial"/>
              <a:buNone/>
              <a:defRPr sz="200"/>
            </a:lvl2pPr>
            <a:lvl3pPr indent="-228600" lvl="2" marL="1371600" rtl="0" algn="l">
              <a:lnSpc>
                <a:spcPct val="100000"/>
              </a:lnSpc>
              <a:spcBef>
                <a:spcPts val="0"/>
              </a:spcBef>
              <a:spcAft>
                <a:spcPts val="0"/>
              </a:spcAft>
              <a:buClr>
                <a:schemeClr val="dk1"/>
              </a:buClr>
              <a:buSzPts val="200"/>
              <a:buFont typeface="Arial"/>
              <a:buNone/>
              <a:defRPr sz="200"/>
            </a:lvl3pPr>
            <a:lvl4pPr indent="-228600" lvl="3" marL="1828800" rtl="0" algn="l">
              <a:lnSpc>
                <a:spcPct val="100000"/>
              </a:lnSpc>
              <a:spcBef>
                <a:spcPts val="0"/>
              </a:spcBef>
              <a:spcAft>
                <a:spcPts val="0"/>
              </a:spcAft>
              <a:buClr>
                <a:schemeClr val="dk1"/>
              </a:buClr>
              <a:buSzPts val="100"/>
              <a:buFont typeface="Arial"/>
              <a:buNone/>
              <a:defRPr sz="100"/>
            </a:lvl4pPr>
            <a:lvl5pPr indent="-228600" lvl="4" marL="2286000" rtl="0" algn="l">
              <a:lnSpc>
                <a:spcPct val="100000"/>
              </a:lnSpc>
              <a:spcBef>
                <a:spcPts val="0"/>
              </a:spcBef>
              <a:spcAft>
                <a:spcPts val="0"/>
              </a:spcAft>
              <a:buClr>
                <a:schemeClr val="dk1"/>
              </a:buClr>
              <a:buSzPts val="100"/>
              <a:buFont typeface="Arial"/>
              <a:buNone/>
              <a:defRPr sz="100"/>
            </a:lvl5pPr>
            <a:lvl6pPr indent="-228600" lvl="5" marL="2743200" rtl="0" algn="l">
              <a:lnSpc>
                <a:spcPct val="100000"/>
              </a:lnSpc>
              <a:spcBef>
                <a:spcPts val="0"/>
              </a:spcBef>
              <a:spcAft>
                <a:spcPts val="0"/>
              </a:spcAft>
              <a:buClr>
                <a:schemeClr val="dk1"/>
              </a:buClr>
              <a:buSzPts val="100"/>
              <a:buFont typeface="Arial"/>
              <a:buNone/>
              <a:defRPr sz="100"/>
            </a:lvl6pPr>
            <a:lvl7pPr indent="-228600" lvl="6" marL="3200400" rtl="0" algn="l">
              <a:lnSpc>
                <a:spcPct val="100000"/>
              </a:lnSpc>
              <a:spcBef>
                <a:spcPts val="0"/>
              </a:spcBef>
              <a:spcAft>
                <a:spcPts val="0"/>
              </a:spcAft>
              <a:buClr>
                <a:schemeClr val="dk1"/>
              </a:buClr>
              <a:buSzPts val="100"/>
              <a:buFont typeface="Arial"/>
              <a:buNone/>
              <a:defRPr sz="100"/>
            </a:lvl7pPr>
            <a:lvl8pPr indent="-228600" lvl="7" marL="3657600" rtl="0" algn="l">
              <a:lnSpc>
                <a:spcPct val="100000"/>
              </a:lnSpc>
              <a:spcBef>
                <a:spcPts val="0"/>
              </a:spcBef>
              <a:spcAft>
                <a:spcPts val="0"/>
              </a:spcAft>
              <a:buClr>
                <a:schemeClr val="dk1"/>
              </a:buClr>
              <a:buSzPts val="100"/>
              <a:buFont typeface="Arial"/>
              <a:buNone/>
              <a:defRPr sz="100"/>
            </a:lvl8pPr>
            <a:lvl9pPr indent="-228600" lvl="8" marL="4114800" rtl="0" algn="l">
              <a:lnSpc>
                <a:spcPct val="100000"/>
              </a:lnSpc>
              <a:spcBef>
                <a:spcPts val="0"/>
              </a:spcBef>
              <a:spcAft>
                <a:spcPts val="0"/>
              </a:spcAft>
              <a:buClr>
                <a:schemeClr val="dk1"/>
              </a:buClr>
              <a:buSzPts val="100"/>
              <a:buFont typeface="Arial"/>
              <a:buNone/>
              <a:defRPr sz="100"/>
            </a:lvl9pPr>
          </a:lstStyle>
          <a:p/>
        </p:txBody>
      </p:sp>
      <p:sp>
        <p:nvSpPr>
          <p:cNvPr id="104" name="Google Shape;104;p21"/>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05" name="Google Shape;105;p21"/>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06" name="Google Shape;106;p21"/>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a:off x="457399" y="206127"/>
            <a:ext cx="8229300" cy="8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109" name="Google Shape;109;p22"/>
          <p:cNvSpPr txBox="1"/>
          <p:nvPr>
            <p:ph idx="1" type="body"/>
          </p:nvPr>
        </p:nvSpPr>
        <p:spPr>
          <a:xfrm rot="5400000">
            <a:off x="2874552" y="-1217199"/>
            <a:ext cx="3394800" cy="8229300"/>
          </a:xfrm>
          <a:prstGeom prst="rect">
            <a:avLst/>
          </a:prstGeom>
          <a:noFill/>
          <a:ln>
            <a:noFill/>
          </a:ln>
        </p:spPr>
        <p:txBody>
          <a:bodyPr anchorCtr="0" anchor="t" bIns="6050" lIns="12125" spcFirstLastPara="1" rIns="12125" wrap="square" tIns="6050">
            <a:noAutofit/>
          </a:bodyPr>
          <a:lstStyle>
            <a:lvl1pPr indent="-247650" lvl="0" marL="457200" rtl="0" algn="l">
              <a:lnSpc>
                <a:spcPct val="100000"/>
              </a:lnSpc>
              <a:spcBef>
                <a:spcPts val="100"/>
              </a:spcBef>
              <a:spcAft>
                <a:spcPts val="0"/>
              </a:spcAft>
              <a:buClr>
                <a:schemeClr val="dk1"/>
              </a:buClr>
              <a:buSzPts val="300"/>
              <a:buChar char="•"/>
              <a:defRPr/>
            </a:lvl1pPr>
            <a:lvl2pPr indent="-247650" lvl="1" marL="914400" rtl="0" algn="l">
              <a:lnSpc>
                <a:spcPct val="100000"/>
              </a:lnSpc>
              <a:spcBef>
                <a:spcPts val="100"/>
              </a:spcBef>
              <a:spcAft>
                <a:spcPts val="0"/>
              </a:spcAft>
              <a:buClr>
                <a:schemeClr val="dk1"/>
              </a:buClr>
              <a:buSzPts val="300"/>
              <a:buChar char="–"/>
              <a:defRPr/>
            </a:lvl2pPr>
            <a:lvl3pPr indent="-247650" lvl="2" marL="1371600" rtl="0" algn="l">
              <a:lnSpc>
                <a:spcPct val="100000"/>
              </a:lnSpc>
              <a:spcBef>
                <a:spcPts val="100"/>
              </a:spcBef>
              <a:spcAft>
                <a:spcPts val="0"/>
              </a:spcAft>
              <a:buClr>
                <a:schemeClr val="dk1"/>
              </a:buClr>
              <a:buSzPts val="300"/>
              <a:buChar char="•"/>
              <a:defRPr/>
            </a:lvl3pPr>
            <a:lvl4pPr indent="-247650" lvl="3" marL="1828800" rtl="0" algn="l">
              <a:lnSpc>
                <a:spcPct val="100000"/>
              </a:lnSpc>
              <a:spcBef>
                <a:spcPts val="100"/>
              </a:spcBef>
              <a:spcAft>
                <a:spcPts val="0"/>
              </a:spcAft>
              <a:buClr>
                <a:schemeClr val="dk1"/>
              </a:buClr>
              <a:buSzPts val="300"/>
              <a:buChar char="–"/>
              <a:defRPr/>
            </a:lvl4pPr>
            <a:lvl5pPr indent="-247650" lvl="4" marL="2286000" rtl="0" algn="l">
              <a:lnSpc>
                <a:spcPct val="100000"/>
              </a:lnSpc>
              <a:spcBef>
                <a:spcPts val="100"/>
              </a:spcBef>
              <a:spcAft>
                <a:spcPts val="0"/>
              </a:spcAft>
              <a:buClr>
                <a:schemeClr val="dk1"/>
              </a:buClr>
              <a:buSzPts val="300"/>
              <a:buChar char="»"/>
              <a:defRPr/>
            </a:lvl5pPr>
            <a:lvl6pPr indent="-247650" lvl="5" marL="2743200" rtl="0" algn="l">
              <a:lnSpc>
                <a:spcPct val="100000"/>
              </a:lnSpc>
              <a:spcBef>
                <a:spcPts val="100"/>
              </a:spcBef>
              <a:spcAft>
                <a:spcPts val="0"/>
              </a:spcAft>
              <a:buClr>
                <a:schemeClr val="dk1"/>
              </a:buClr>
              <a:buSzPts val="300"/>
              <a:buChar char="»"/>
              <a:defRPr/>
            </a:lvl6pPr>
            <a:lvl7pPr indent="-247650" lvl="6" marL="3200400" rtl="0" algn="l">
              <a:lnSpc>
                <a:spcPct val="100000"/>
              </a:lnSpc>
              <a:spcBef>
                <a:spcPts val="100"/>
              </a:spcBef>
              <a:spcAft>
                <a:spcPts val="0"/>
              </a:spcAft>
              <a:buClr>
                <a:schemeClr val="dk1"/>
              </a:buClr>
              <a:buSzPts val="300"/>
              <a:buChar char="»"/>
              <a:defRPr/>
            </a:lvl7pPr>
            <a:lvl8pPr indent="-247650" lvl="7" marL="3657600" rtl="0" algn="l">
              <a:lnSpc>
                <a:spcPct val="100000"/>
              </a:lnSpc>
              <a:spcBef>
                <a:spcPts val="100"/>
              </a:spcBef>
              <a:spcAft>
                <a:spcPts val="0"/>
              </a:spcAft>
              <a:buClr>
                <a:schemeClr val="dk1"/>
              </a:buClr>
              <a:buSzPts val="300"/>
              <a:buChar char="»"/>
              <a:defRPr/>
            </a:lvl8pPr>
            <a:lvl9pPr indent="-247650" lvl="8" marL="4114800" rtl="0" algn="l">
              <a:lnSpc>
                <a:spcPct val="100000"/>
              </a:lnSpc>
              <a:spcBef>
                <a:spcPts val="100"/>
              </a:spcBef>
              <a:spcAft>
                <a:spcPts val="0"/>
              </a:spcAft>
              <a:buClr>
                <a:schemeClr val="dk1"/>
              </a:buClr>
              <a:buSzPts val="300"/>
              <a:buChar char="»"/>
              <a:defRPr/>
            </a:lvl9pPr>
          </a:lstStyle>
          <a:p/>
        </p:txBody>
      </p:sp>
      <p:sp>
        <p:nvSpPr>
          <p:cNvPr id="110" name="Google Shape;110;p22"/>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11" name="Google Shape;111;p22"/>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12" name="Google Shape;112;p22"/>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rot="5400000">
            <a:off x="5463702" y="1371928"/>
            <a:ext cx="4388700" cy="2057100"/>
          </a:xfrm>
          <a:prstGeom prst="rect">
            <a:avLst/>
          </a:prstGeom>
          <a:noFill/>
          <a:ln>
            <a:noFill/>
          </a:ln>
        </p:spPr>
        <p:txBody>
          <a:bodyPr anchorCtr="0" anchor="ctr" bIns="6050" lIns="12125" spcFirstLastPara="1" rIns="12125" wrap="square" tIns="6050">
            <a:noAutofit/>
          </a:bodyPr>
          <a:lstStyle>
            <a:lvl1pPr lvl="0" rtl="0" algn="ctr">
              <a:lnSpc>
                <a:spcPct val="100000"/>
              </a:lnSpc>
              <a:spcBef>
                <a:spcPts val="0"/>
              </a:spcBef>
              <a:spcAft>
                <a:spcPts val="0"/>
              </a:spcAft>
              <a:buSzPts val="300"/>
              <a:buNone/>
              <a:defRPr/>
            </a:lvl1pPr>
            <a:lvl2pPr lvl="1" rtl="0" algn="ctr">
              <a:lnSpc>
                <a:spcPct val="100000"/>
              </a:lnSpc>
              <a:spcBef>
                <a:spcPts val="0"/>
              </a:spcBef>
              <a:spcAft>
                <a:spcPts val="0"/>
              </a:spcAft>
              <a:buSzPts val="300"/>
              <a:buNone/>
              <a:defRPr/>
            </a:lvl2pPr>
            <a:lvl3pPr lvl="2" rtl="0" algn="ctr">
              <a:lnSpc>
                <a:spcPct val="100000"/>
              </a:lnSpc>
              <a:spcBef>
                <a:spcPts val="0"/>
              </a:spcBef>
              <a:spcAft>
                <a:spcPts val="0"/>
              </a:spcAft>
              <a:buSzPts val="300"/>
              <a:buNone/>
              <a:defRPr/>
            </a:lvl3pPr>
            <a:lvl4pPr lvl="3" rtl="0" algn="ctr">
              <a:lnSpc>
                <a:spcPct val="100000"/>
              </a:lnSpc>
              <a:spcBef>
                <a:spcPts val="0"/>
              </a:spcBef>
              <a:spcAft>
                <a:spcPts val="0"/>
              </a:spcAft>
              <a:buSzPts val="300"/>
              <a:buNone/>
              <a:defRPr/>
            </a:lvl4pPr>
            <a:lvl5pPr lvl="4" rtl="0" algn="ctr">
              <a:lnSpc>
                <a:spcPct val="100000"/>
              </a:lnSpc>
              <a:spcBef>
                <a:spcPts val="0"/>
              </a:spcBef>
              <a:spcAft>
                <a:spcPts val="0"/>
              </a:spcAft>
              <a:buSzPts val="300"/>
              <a:buNone/>
              <a:defRPr/>
            </a:lvl5pPr>
            <a:lvl6pPr lvl="5" rtl="0" algn="ctr">
              <a:lnSpc>
                <a:spcPct val="100000"/>
              </a:lnSpc>
              <a:spcBef>
                <a:spcPts val="0"/>
              </a:spcBef>
              <a:spcAft>
                <a:spcPts val="0"/>
              </a:spcAft>
              <a:buSzPts val="300"/>
              <a:buNone/>
              <a:defRPr/>
            </a:lvl6pPr>
            <a:lvl7pPr lvl="6" rtl="0" algn="ctr">
              <a:lnSpc>
                <a:spcPct val="100000"/>
              </a:lnSpc>
              <a:spcBef>
                <a:spcPts val="0"/>
              </a:spcBef>
              <a:spcAft>
                <a:spcPts val="0"/>
              </a:spcAft>
              <a:buSzPts val="300"/>
              <a:buNone/>
              <a:defRPr/>
            </a:lvl7pPr>
            <a:lvl8pPr lvl="7" rtl="0" algn="ctr">
              <a:lnSpc>
                <a:spcPct val="100000"/>
              </a:lnSpc>
              <a:spcBef>
                <a:spcPts val="0"/>
              </a:spcBef>
              <a:spcAft>
                <a:spcPts val="0"/>
              </a:spcAft>
              <a:buSzPts val="300"/>
              <a:buNone/>
              <a:defRPr/>
            </a:lvl8pPr>
            <a:lvl9pPr lvl="8" rtl="0" algn="ctr">
              <a:lnSpc>
                <a:spcPct val="100000"/>
              </a:lnSpc>
              <a:spcBef>
                <a:spcPts val="0"/>
              </a:spcBef>
              <a:spcAft>
                <a:spcPts val="0"/>
              </a:spcAft>
              <a:buSzPts val="300"/>
              <a:buNone/>
              <a:defRPr/>
            </a:lvl9pPr>
          </a:lstStyle>
          <a:p/>
        </p:txBody>
      </p:sp>
      <p:sp>
        <p:nvSpPr>
          <p:cNvPr id="115" name="Google Shape;115;p23"/>
          <p:cNvSpPr txBox="1"/>
          <p:nvPr>
            <p:ph idx="1" type="body"/>
          </p:nvPr>
        </p:nvSpPr>
        <p:spPr>
          <a:xfrm rot="5400000">
            <a:off x="1333169" y="-669722"/>
            <a:ext cx="4388700" cy="6140400"/>
          </a:xfrm>
          <a:prstGeom prst="rect">
            <a:avLst/>
          </a:prstGeom>
          <a:noFill/>
          <a:ln>
            <a:noFill/>
          </a:ln>
        </p:spPr>
        <p:txBody>
          <a:bodyPr anchorCtr="0" anchor="t" bIns="6050" lIns="12125" spcFirstLastPara="1" rIns="12125" wrap="square" tIns="6050">
            <a:noAutofit/>
          </a:bodyPr>
          <a:lstStyle>
            <a:lvl1pPr indent="-247650" lvl="0" marL="457200" rtl="0" algn="l">
              <a:lnSpc>
                <a:spcPct val="100000"/>
              </a:lnSpc>
              <a:spcBef>
                <a:spcPts val="100"/>
              </a:spcBef>
              <a:spcAft>
                <a:spcPts val="0"/>
              </a:spcAft>
              <a:buClr>
                <a:schemeClr val="dk1"/>
              </a:buClr>
              <a:buSzPts val="300"/>
              <a:buChar char="•"/>
              <a:defRPr/>
            </a:lvl1pPr>
            <a:lvl2pPr indent="-247650" lvl="1" marL="914400" rtl="0" algn="l">
              <a:lnSpc>
                <a:spcPct val="100000"/>
              </a:lnSpc>
              <a:spcBef>
                <a:spcPts val="100"/>
              </a:spcBef>
              <a:spcAft>
                <a:spcPts val="0"/>
              </a:spcAft>
              <a:buClr>
                <a:schemeClr val="dk1"/>
              </a:buClr>
              <a:buSzPts val="300"/>
              <a:buChar char="–"/>
              <a:defRPr/>
            </a:lvl2pPr>
            <a:lvl3pPr indent="-247650" lvl="2" marL="1371600" rtl="0" algn="l">
              <a:lnSpc>
                <a:spcPct val="100000"/>
              </a:lnSpc>
              <a:spcBef>
                <a:spcPts val="100"/>
              </a:spcBef>
              <a:spcAft>
                <a:spcPts val="0"/>
              </a:spcAft>
              <a:buClr>
                <a:schemeClr val="dk1"/>
              </a:buClr>
              <a:buSzPts val="300"/>
              <a:buChar char="•"/>
              <a:defRPr/>
            </a:lvl3pPr>
            <a:lvl4pPr indent="-247650" lvl="3" marL="1828800" rtl="0" algn="l">
              <a:lnSpc>
                <a:spcPct val="100000"/>
              </a:lnSpc>
              <a:spcBef>
                <a:spcPts val="100"/>
              </a:spcBef>
              <a:spcAft>
                <a:spcPts val="0"/>
              </a:spcAft>
              <a:buClr>
                <a:schemeClr val="dk1"/>
              </a:buClr>
              <a:buSzPts val="300"/>
              <a:buChar char="–"/>
              <a:defRPr/>
            </a:lvl4pPr>
            <a:lvl5pPr indent="-247650" lvl="4" marL="2286000" rtl="0" algn="l">
              <a:lnSpc>
                <a:spcPct val="100000"/>
              </a:lnSpc>
              <a:spcBef>
                <a:spcPts val="100"/>
              </a:spcBef>
              <a:spcAft>
                <a:spcPts val="0"/>
              </a:spcAft>
              <a:buClr>
                <a:schemeClr val="dk1"/>
              </a:buClr>
              <a:buSzPts val="300"/>
              <a:buChar char="»"/>
              <a:defRPr/>
            </a:lvl5pPr>
            <a:lvl6pPr indent="-247650" lvl="5" marL="2743200" rtl="0" algn="l">
              <a:lnSpc>
                <a:spcPct val="100000"/>
              </a:lnSpc>
              <a:spcBef>
                <a:spcPts val="100"/>
              </a:spcBef>
              <a:spcAft>
                <a:spcPts val="0"/>
              </a:spcAft>
              <a:buClr>
                <a:schemeClr val="dk1"/>
              </a:buClr>
              <a:buSzPts val="300"/>
              <a:buChar char="»"/>
              <a:defRPr/>
            </a:lvl6pPr>
            <a:lvl7pPr indent="-247650" lvl="6" marL="3200400" rtl="0" algn="l">
              <a:lnSpc>
                <a:spcPct val="100000"/>
              </a:lnSpc>
              <a:spcBef>
                <a:spcPts val="100"/>
              </a:spcBef>
              <a:spcAft>
                <a:spcPts val="0"/>
              </a:spcAft>
              <a:buClr>
                <a:schemeClr val="dk1"/>
              </a:buClr>
              <a:buSzPts val="300"/>
              <a:buChar char="»"/>
              <a:defRPr/>
            </a:lvl7pPr>
            <a:lvl8pPr indent="-247650" lvl="7" marL="3657600" rtl="0" algn="l">
              <a:lnSpc>
                <a:spcPct val="100000"/>
              </a:lnSpc>
              <a:spcBef>
                <a:spcPts val="100"/>
              </a:spcBef>
              <a:spcAft>
                <a:spcPts val="0"/>
              </a:spcAft>
              <a:buClr>
                <a:schemeClr val="dk1"/>
              </a:buClr>
              <a:buSzPts val="300"/>
              <a:buChar char="»"/>
              <a:defRPr/>
            </a:lvl8pPr>
            <a:lvl9pPr indent="-247650" lvl="8" marL="4114800" rtl="0" algn="l">
              <a:lnSpc>
                <a:spcPct val="100000"/>
              </a:lnSpc>
              <a:spcBef>
                <a:spcPts val="100"/>
              </a:spcBef>
              <a:spcAft>
                <a:spcPts val="0"/>
              </a:spcAft>
              <a:buClr>
                <a:schemeClr val="dk1"/>
              </a:buClr>
              <a:buSzPts val="300"/>
              <a:buChar char="»"/>
              <a:defRPr/>
            </a:lvl9pPr>
          </a:lstStyle>
          <a:p/>
        </p:txBody>
      </p:sp>
      <p:sp>
        <p:nvSpPr>
          <p:cNvPr id="116" name="Google Shape;116;p23"/>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rtl="0" algn="l">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17" name="Google Shape;117;p23"/>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rtl="0" algn="ctr">
              <a:lnSpc>
                <a:spcPct val="100000"/>
              </a:lnSpc>
              <a:spcBef>
                <a:spcPts val="0"/>
              </a:spcBef>
              <a:spcAft>
                <a:spcPts val="0"/>
              </a:spcAft>
              <a:buSzPts val="300"/>
              <a:buNone/>
              <a:defRPr/>
            </a:lvl1pPr>
            <a:lvl2pPr lvl="1" rtl="0" algn="l">
              <a:lnSpc>
                <a:spcPct val="100000"/>
              </a:lnSpc>
              <a:spcBef>
                <a:spcPts val="0"/>
              </a:spcBef>
              <a:spcAft>
                <a:spcPts val="0"/>
              </a:spcAft>
              <a:buSzPts val="300"/>
              <a:buNone/>
              <a:defRPr/>
            </a:lvl2pPr>
            <a:lvl3pPr lvl="2" rtl="0" algn="l">
              <a:lnSpc>
                <a:spcPct val="100000"/>
              </a:lnSpc>
              <a:spcBef>
                <a:spcPts val="0"/>
              </a:spcBef>
              <a:spcAft>
                <a:spcPts val="0"/>
              </a:spcAft>
              <a:buSzPts val="300"/>
              <a:buNone/>
              <a:defRPr/>
            </a:lvl3pPr>
            <a:lvl4pPr lvl="3" rtl="0" algn="l">
              <a:lnSpc>
                <a:spcPct val="100000"/>
              </a:lnSpc>
              <a:spcBef>
                <a:spcPts val="0"/>
              </a:spcBef>
              <a:spcAft>
                <a:spcPts val="0"/>
              </a:spcAft>
              <a:buSzPts val="300"/>
              <a:buNone/>
              <a:defRPr/>
            </a:lvl4pPr>
            <a:lvl5pPr lvl="4" rtl="0" algn="l">
              <a:lnSpc>
                <a:spcPct val="100000"/>
              </a:lnSpc>
              <a:spcBef>
                <a:spcPts val="0"/>
              </a:spcBef>
              <a:spcAft>
                <a:spcPts val="0"/>
              </a:spcAft>
              <a:buSzPts val="300"/>
              <a:buNone/>
              <a:defRPr/>
            </a:lvl5pPr>
            <a:lvl6pPr lvl="5" rtl="0" algn="l">
              <a:lnSpc>
                <a:spcPct val="100000"/>
              </a:lnSpc>
              <a:spcBef>
                <a:spcPts val="0"/>
              </a:spcBef>
              <a:spcAft>
                <a:spcPts val="0"/>
              </a:spcAft>
              <a:buSzPts val="300"/>
              <a:buNone/>
              <a:defRPr/>
            </a:lvl6pPr>
            <a:lvl7pPr lvl="6" rtl="0" algn="l">
              <a:lnSpc>
                <a:spcPct val="100000"/>
              </a:lnSpc>
              <a:spcBef>
                <a:spcPts val="0"/>
              </a:spcBef>
              <a:spcAft>
                <a:spcPts val="0"/>
              </a:spcAft>
              <a:buSzPts val="300"/>
              <a:buNone/>
              <a:defRPr/>
            </a:lvl7pPr>
            <a:lvl8pPr lvl="7" rtl="0" algn="l">
              <a:lnSpc>
                <a:spcPct val="100000"/>
              </a:lnSpc>
              <a:spcBef>
                <a:spcPts val="0"/>
              </a:spcBef>
              <a:spcAft>
                <a:spcPts val="0"/>
              </a:spcAft>
              <a:buSzPts val="300"/>
              <a:buNone/>
              <a:defRPr/>
            </a:lvl8pPr>
            <a:lvl9pPr lvl="8" rtl="0" algn="l">
              <a:lnSpc>
                <a:spcPct val="100000"/>
              </a:lnSpc>
              <a:spcBef>
                <a:spcPts val="0"/>
              </a:spcBef>
              <a:spcAft>
                <a:spcPts val="0"/>
              </a:spcAft>
              <a:buSzPts val="300"/>
              <a:buNone/>
              <a:defRPr/>
            </a:lvl9pPr>
          </a:lstStyle>
          <a:p/>
        </p:txBody>
      </p:sp>
      <p:sp>
        <p:nvSpPr>
          <p:cNvPr id="118" name="Google Shape;118;p23"/>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399" y="206127"/>
            <a:ext cx="8229300" cy="857100"/>
          </a:xfrm>
          <a:prstGeom prst="rect">
            <a:avLst/>
          </a:prstGeom>
          <a:noFill/>
          <a:ln>
            <a:noFill/>
          </a:ln>
        </p:spPr>
        <p:txBody>
          <a:bodyPr anchorCtr="0" anchor="ctr" bIns="6050" lIns="12125" spcFirstLastPara="1" rIns="12125" wrap="square" tIns="6050">
            <a:noAutofit/>
          </a:bodyPr>
          <a:lstStyle>
            <a:lvl1pPr lvl="0"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300"/>
              <a:buFont typeface="Arial"/>
              <a:buNone/>
              <a:defRPr b="0" i="0" sz="6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457399" y="1200051"/>
            <a:ext cx="8229300" cy="3394800"/>
          </a:xfrm>
          <a:prstGeom prst="rect">
            <a:avLst/>
          </a:prstGeom>
          <a:noFill/>
          <a:ln>
            <a:noFill/>
          </a:ln>
        </p:spPr>
        <p:txBody>
          <a:bodyPr anchorCtr="0" anchor="t" bIns="6050" lIns="12125" spcFirstLastPara="1" rIns="12125" wrap="square" tIns="6050">
            <a:noAutofit/>
          </a:bodyPr>
          <a:lstStyle>
            <a:lvl1pPr indent="-254000" lvl="0" marL="457200" marR="0" rtl="0" algn="l">
              <a:lnSpc>
                <a:spcPct val="100000"/>
              </a:lnSpc>
              <a:spcBef>
                <a:spcPts val="100"/>
              </a:spcBef>
              <a:spcAft>
                <a:spcPts val="0"/>
              </a:spcAft>
              <a:buClr>
                <a:schemeClr val="dk1"/>
              </a:buClr>
              <a:buSzPts val="400"/>
              <a:buFont typeface="Arial"/>
              <a:buChar char="•"/>
              <a:defRPr b="0" i="0" sz="400" u="none" cap="none" strike="noStrike">
                <a:solidFill>
                  <a:schemeClr val="dk1"/>
                </a:solidFill>
                <a:latin typeface="Arial"/>
                <a:ea typeface="Arial"/>
                <a:cs typeface="Arial"/>
                <a:sym typeface="Arial"/>
              </a:defRPr>
            </a:lvl1pPr>
            <a:lvl2pPr indent="-254000" lvl="1" marL="914400" marR="0" rtl="0" algn="l">
              <a:lnSpc>
                <a:spcPct val="100000"/>
              </a:lnSpc>
              <a:spcBef>
                <a:spcPts val="100"/>
              </a:spcBef>
              <a:spcAft>
                <a:spcPts val="0"/>
              </a:spcAft>
              <a:buClr>
                <a:schemeClr val="dk1"/>
              </a:buClr>
              <a:buSzPts val="400"/>
              <a:buFont typeface="Arial"/>
              <a:buChar char="–"/>
              <a:defRPr b="0" i="0" sz="400" u="none" cap="none" strike="noStrike">
                <a:solidFill>
                  <a:schemeClr val="dk1"/>
                </a:solidFill>
                <a:latin typeface="Arial"/>
                <a:ea typeface="Arial"/>
                <a:cs typeface="Arial"/>
                <a:sym typeface="Arial"/>
              </a:defRPr>
            </a:lvl2pPr>
            <a:lvl3pPr indent="-247650" lvl="2" marL="13716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3pPr>
            <a:lvl4pPr indent="-247650" lvl="3" marL="18288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4pPr>
            <a:lvl5pPr indent="-247650" lvl="4" marL="22860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5pPr>
            <a:lvl6pPr indent="-247650" lvl="5" marL="27432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6pPr>
            <a:lvl7pPr indent="-247650" lvl="6" marL="32004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7pPr>
            <a:lvl8pPr indent="-247650" lvl="7" marL="36576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8pPr>
            <a:lvl9pPr indent="-247650" lvl="8" marL="4114800" marR="0" rtl="0" algn="l">
              <a:lnSpc>
                <a:spcPct val="100000"/>
              </a:lnSpc>
              <a:spcBef>
                <a:spcPts val="100"/>
              </a:spcBef>
              <a:spcAft>
                <a:spcPts val="0"/>
              </a:spcAft>
              <a:buClr>
                <a:schemeClr val="dk1"/>
              </a:buClr>
              <a:buSzPts val="300"/>
              <a:buFont typeface="Arial"/>
              <a:buChar char="»"/>
              <a:defRPr b="0" i="0" sz="3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457399" y="4684118"/>
            <a:ext cx="2133300" cy="357300"/>
          </a:xfrm>
          <a:prstGeom prst="rect">
            <a:avLst/>
          </a:prstGeom>
          <a:noFill/>
          <a:ln>
            <a:noFill/>
          </a:ln>
        </p:spPr>
        <p:txBody>
          <a:bodyPr anchorCtr="0" anchor="t" bIns="6050" lIns="12125" spcFirstLastPara="1" rIns="12125" wrap="square" tIns="6050">
            <a:noAutofit/>
          </a:bodyPr>
          <a:lstStyle>
            <a:lvl1pPr lvl="0"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398" y="4684118"/>
            <a:ext cx="2895300" cy="357300"/>
          </a:xfrm>
          <a:prstGeom prst="rect">
            <a:avLst/>
          </a:prstGeom>
          <a:noFill/>
          <a:ln>
            <a:noFill/>
          </a:ln>
        </p:spPr>
        <p:txBody>
          <a:bodyPr anchorCtr="0" anchor="t" bIns="6050" lIns="12125" spcFirstLastPara="1" rIns="12125" wrap="square" tIns="6050">
            <a:noAutofit/>
          </a:bodyPr>
          <a:lstStyle>
            <a:lvl1pPr lvl="0" marR="0" rtl="0" algn="ctr">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300"/>
              <a:buFont typeface="Arial"/>
              <a:buNone/>
              <a:defRPr b="0" i="0" sz="2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398" y="4684118"/>
            <a:ext cx="2133300" cy="357300"/>
          </a:xfrm>
          <a:prstGeom prst="rect">
            <a:avLst/>
          </a:prstGeom>
          <a:noFill/>
          <a:ln>
            <a:noFill/>
          </a:ln>
        </p:spPr>
        <p:txBody>
          <a:bodyPr anchorCtr="0" anchor="t" bIns="6050" lIns="12125" spcFirstLastPara="1" rIns="12125" wrap="square" tIns="6050">
            <a:noAutofit/>
          </a:bodyPr>
          <a:lstStyle>
            <a:lvl1pPr indent="0" lvl="0"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
              <a:buFont typeface="Arial"/>
              <a:buNone/>
              <a:defRPr b="0" i="0" sz="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jp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768" y="36421"/>
            <a:ext cx="9144900" cy="139800"/>
          </a:xfrm>
          <a:prstGeom prst="rect">
            <a:avLst/>
          </a:prstGeom>
          <a:no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rgbClr val="FFFFFF"/>
                </a:solidFill>
              </a:rPr>
              <a:t>Laggies </a:t>
            </a:r>
            <a:r>
              <a:rPr lang="en" sz="1000">
                <a:solidFill>
                  <a:srgbClr val="FFFFFF"/>
                </a:solidFill>
              </a:rPr>
              <a:t>ChooseNXT</a:t>
            </a:r>
            <a:r>
              <a:rPr lang="en" sz="1000">
                <a:solidFill>
                  <a:srgbClr val="FFFFFF"/>
                </a:solidFill>
              </a:rPr>
              <a:t> </a:t>
            </a:r>
            <a:r>
              <a:rPr lang="en" sz="1000">
                <a:solidFill>
                  <a:srgbClr val="FFFFFF"/>
                </a:solidFill>
              </a:rPr>
              <a:t>Mobile</a:t>
            </a:r>
            <a:r>
              <a:rPr lang="en" sz="1000">
                <a:solidFill>
                  <a:srgbClr val="FFFFFF"/>
                </a:solidFill>
              </a:rPr>
              <a:t> App</a:t>
            </a:r>
            <a:endParaRPr b="0" i="0" sz="300" u="none" cap="none" strike="noStrike">
              <a:solidFill>
                <a:srgbClr val="000000"/>
              </a:solidFill>
              <a:latin typeface="Arial"/>
              <a:ea typeface="Arial"/>
              <a:cs typeface="Arial"/>
              <a:sym typeface="Arial"/>
            </a:endParaRPr>
          </a:p>
        </p:txBody>
      </p:sp>
      <p:sp>
        <p:nvSpPr>
          <p:cNvPr id="125" name="Google Shape;125;p24"/>
          <p:cNvSpPr txBox="1"/>
          <p:nvPr/>
        </p:nvSpPr>
        <p:spPr>
          <a:xfrm>
            <a:off x="-775" y="306973"/>
            <a:ext cx="9144900" cy="125400"/>
          </a:xfrm>
          <a:prstGeom prst="rect">
            <a:avLst/>
          </a:prstGeom>
          <a:no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Arial"/>
                <a:ea typeface="Arial"/>
                <a:cs typeface="Arial"/>
                <a:sym typeface="Arial"/>
              </a:rPr>
              <a:t>Instructors: </a:t>
            </a:r>
            <a:r>
              <a:rPr b="0" i="0" lang="en" sz="600" u="none" cap="none" strike="noStrike">
                <a:solidFill>
                  <a:srgbClr val="FFFFFF"/>
                </a:solidFill>
                <a:latin typeface="Arial"/>
                <a:ea typeface="Arial"/>
                <a:cs typeface="Arial"/>
                <a:sym typeface="Arial"/>
              </a:rPr>
              <a:t>Dr. </a:t>
            </a:r>
            <a:r>
              <a:rPr lang="en" sz="600">
                <a:solidFill>
                  <a:srgbClr val="FFFFFF"/>
                </a:solidFill>
              </a:rPr>
              <a:t>Duncan Walker</a:t>
            </a:r>
            <a:r>
              <a:rPr b="0" i="0" lang="en" sz="600" u="none" cap="none" strike="noStrike">
                <a:solidFill>
                  <a:srgbClr val="FFFFFF"/>
                </a:solidFill>
                <a:latin typeface="Arial"/>
                <a:ea typeface="Arial"/>
                <a:cs typeface="Arial"/>
                <a:sym typeface="Arial"/>
              </a:rPr>
              <a:t>, </a:t>
            </a:r>
            <a:r>
              <a:rPr lang="en" sz="600">
                <a:solidFill>
                  <a:srgbClr val="FFFFFF"/>
                </a:solidFill>
              </a:rPr>
              <a:t>Gayathri Krishna</a:t>
            </a:r>
            <a:r>
              <a:rPr lang="en" sz="600">
                <a:solidFill>
                  <a:srgbClr val="FFFFFF"/>
                </a:solidFill>
              </a:rPr>
              <a:t>(CSCE 606-600)</a:t>
            </a:r>
            <a:endParaRPr b="0" baseline="30000" i="0" sz="600" u="none" cap="none" strike="noStrike">
              <a:solidFill>
                <a:srgbClr val="FFFFFF"/>
              </a:solidFill>
              <a:latin typeface="Arial"/>
              <a:ea typeface="Arial"/>
              <a:cs typeface="Arial"/>
              <a:sym typeface="Arial"/>
            </a:endParaRPr>
          </a:p>
        </p:txBody>
      </p:sp>
      <p:sp>
        <p:nvSpPr>
          <p:cNvPr id="126" name="Google Shape;126;p24"/>
          <p:cNvSpPr txBox="1"/>
          <p:nvPr/>
        </p:nvSpPr>
        <p:spPr>
          <a:xfrm>
            <a:off x="-775" y="194468"/>
            <a:ext cx="9144000" cy="82200"/>
          </a:xfrm>
          <a:prstGeom prst="rect">
            <a:avLst/>
          </a:prstGeom>
          <a:no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FFFFFF"/>
                </a:solidFill>
              </a:rPr>
              <a:t>Ryan Tansey, Corbin Petersheim, Rahul Murthy, Jingchen Xia</a:t>
            </a:r>
            <a:endParaRPr b="0" i="0" sz="300" u="none" cap="none" strike="noStrike">
              <a:solidFill>
                <a:srgbClr val="000000"/>
              </a:solidFill>
              <a:latin typeface="Arial"/>
              <a:ea typeface="Arial"/>
              <a:cs typeface="Arial"/>
              <a:sym typeface="Arial"/>
            </a:endParaRPr>
          </a:p>
        </p:txBody>
      </p:sp>
      <p:sp>
        <p:nvSpPr>
          <p:cNvPr id="127" name="Google Shape;127;p24"/>
          <p:cNvSpPr/>
          <p:nvPr/>
        </p:nvSpPr>
        <p:spPr>
          <a:xfrm>
            <a:off x="109117" y="438530"/>
            <a:ext cx="2286000" cy="4654200"/>
          </a:xfrm>
          <a:prstGeom prst="rect">
            <a:avLst/>
          </a:prstGeom>
          <a:solidFill>
            <a:schemeClr val="lt1"/>
          </a:solidFill>
          <a:ln>
            <a:noFill/>
          </a:ln>
        </p:spPr>
        <p:txBody>
          <a:bodyPr anchorCtr="0" anchor="ctr" bIns="7275" lIns="14550" spcFirstLastPara="1" rIns="14550" wrap="square" tIns="727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dk1"/>
              </a:solidFill>
              <a:latin typeface="Arial"/>
              <a:ea typeface="Arial"/>
              <a:cs typeface="Arial"/>
              <a:sym typeface="Arial"/>
            </a:endParaRPr>
          </a:p>
        </p:txBody>
      </p:sp>
      <p:sp>
        <p:nvSpPr>
          <p:cNvPr id="128" name="Google Shape;128;p24"/>
          <p:cNvSpPr txBox="1"/>
          <p:nvPr/>
        </p:nvSpPr>
        <p:spPr>
          <a:xfrm>
            <a:off x="154875" y="3775950"/>
            <a:ext cx="2194500" cy="1340400"/>
          </a:xfrm>
          <a:prstGeom prst="rect">
            <a:avLst/>
          </a:prstGeom>
          <a:noFill/>
          <a:ln>
            <a:noFill/>
          </a:ln>
        </p:spPr>
        <p:txBody>
          <a:bodyPr anchorCtr="0" anchor="t" bIns="8725" lIns="17450" spcFirstLastPara="1" rIns="17450" wrap="square" tIns="8725">
            <a:noAutofit/>
          </a:bodyPr>
          <a:lstStyle/>
          <a:p>
            <a:pPr indent="0" lvl="0" marL="0" rtl="0" algn="l">
              <a:spcBef>
                <a:spcPts val="200"/>
              </a:spcBef>
              <a:spcAft>
                <a:spcPts val="0"/>
              </a:spcAft>
              <a:buClr>
                <a:schemeClr val="dk1"/>
              </a:buClr>
              <a:buSzPts val="1100"/>
              <a:buFont typeface="Arial"/>
              <a:buNone/>
            </a:pPr>
            <a:r>
              <a:rPr b="1" lang="en" sz="700" u="sng">
                <a:solidFill>
                  <a:schemeClr val="dk1"/>
                </a:solidFill>
              </a:rPr>
              <a:t>Starting Roles</a:t>
            </a:r>
            <a:endParaRPr b="1" sz="700" u="sng">
              <a:solidFill>
                <a:schemeClr val="dk1"/>
              </a:solidFill>
            </a:endParaRPr>
          </a:p>
          <a:p>
            <a:pPr indent="0" lvl="0" marL="0" rtl="0" algn="l">
              <a:spcBef>
                <a:spcPts val="200"/>
              </a:spcBef>
              <a:spcAft>
                <a:spcPts val="0"/>
              </a:spcAft>
              <a:buClr>
                <a:schemeClr val="dk1"/>
              </a:buClr>
              <a:buSzPts val="1100"/>
              <a:buFont typeface="Arial"/>
              <a:buNone/>
            </a:pPr>
            <a:r>
              <a:rPr lang="en" sz="700">
                <a:solidFill>
                  <a:schemeClr val="dk1"/>
                </a:solidFill>
              </a:rPr>
              <a:t>Ryan Tansey - Scrum Master</a:t>
            </a:r>
            <a:endParaRPr sz="700">
              <a:solidFill>
                <a:schemeClr val="dk1"/>
              </a:solidFill>
            </a:endParaRPr>
          </a:p>
          <a:p>
            <a:pPr indent="0" lvl="0" marL="0" rtl="0" algn="l">
              <a:spcBef>
                <a:spcPts val="200"/>
              </a:spcBef>
              <a:spcAft>
                <a:spcPts val="0"/>
              </a:spcAft>
              <a:buClr>
                <a:schemeClr val="dk1"/>
              </a:buClr>
              <a:buSzPts val="1100"/>
              <a:buFont typeface="Arial"/>
              <a:buNone/>
            </a:pPr>
            <a:r>
              <a:rPr lang="en" sz="700">
                <a:solidFill>
                  <a:schemeClr val="dk1"/>
                </a:solidFill>
              </a:rPr>
              <a:t>Corbin Petersheim - Product Owner</a:t>
            </a:r>
            <a:endParaRPr sz="700">
              <a:solidFill>
                <a:schemeClr val="dk1"/>
              </a:solidFill>
            </a:endParaRPr>
          </a:p>
          <a:p>
            <a:pPr indent="0" lvl="0" marL="0" rtl="0" algn="l">
              <a:spcBef>
                <a:spcPts val="200"/>
              </a:spcBef>
              <a:spcAft>
                <a:spcPts val="0"/>
              </a:spcAft>
              <a:buClr>
                <a:schemeClr val="dk1"/>
              </a:buClr>
              <a:buSzPts val="1100"/>
              <a:buFont typeface="Arial"/>
              <a:buNone/>
            </a:pPr>
            <a:r>
              <a:rPr lang="en" sz="700">
                <a:solidFill>
                  <a:schemeClr val="dk1"/>
                </a:solidFill>
              </a:rPr>
              <a:t>Rahul Murthy - Member</a:t>
            </a:r>
            <a:endParaRPr sz="700">
              <a:solidFill>
                <a:schemeClr val="dk1"/>
              </a:solidFill>
            </a:endParaRPr>
          </a:p>
          <a:p>
            <a:pPr indent="0" lvl="0" marL="0" rtl="0" algn="l">
              <a:spcBef>
                <a:spcPts val="200"/>
              </a:spcBef>
              <a:spcAft>
                <a:spcPts val="0"/>
              </a:spcAft>
              <a:buClr>
                <a:schemeClr val="dk1"/>
              </a:buClr>
              <a:buSzPts val="1100"/>
              <a:buFont typeface="Arial"/>
              <a:buNone/>
            </a:pPr>
            <a:r>
              <a:rPr lang="en" sz="700">
                <a:solidFill>
                  <a:schemeClr val="dk1"/>
                </a:solidFill>
              </a:rPr>
              <a:t>Jingcheng Xia - Member</a:t>
            </a:r>
            <a:endParaRPr sz="700">
              <a:solidFill>
                <a:schemeClr val="dk1"/>
              </a:solidFill>
            </a:endParaRPr>
          </a:p>
          <a:p>
            <a:pPr indent="0" lvl="0" marL="0" rtl="0" algn="r">
              <a:spcBef>
                <a:spcPts val="200"/>
              </a:spcBef>
              <a:spcAft>
                <a:spcPts val="0"/>
              </a:spcAft>
              <a:buClr>
                <a:schemeClr val="dk1"/>
              </a:buClr>
              <a:buSzPts val="1100"/>
              <a:buFont typeface="Arial"/>
              <a:buNone/>
            </a:pPr>
            <a:r>
              <a:rPr b="1" lang="en" sz="700" u="sng">
                <a:solidFill>
                  <a:schemeClr val="dk1"/>
                </a:solidFill>
              </a:rPr>
              <a:t>Current roles</a:t>
            </a:r>
            <a:endParaRPr b="1" sz="700" u="sng">
              <a:solidFill>
                <a:schemeClr val="dk1"/>
              </a:solidFill>
            </a:endParaRPr>
          </a:p>
          <a:p>
            <a:pPr indent="0" lvl="0" marL="0" rtl="0" algn="r">
              <a:spcBef>
                <a:spcPts val="200"/>
              </a:spcBef>
              <a:spcAft>
                <a:spcPts val="0"/>
              </a:spcAft>
              <a:buClr>
                <a:schemeClr val="dk1"/>
              </a:buClr>
              <a:buSzPts val="1100"/>
              <a:buFont typeface="Arial"/>
              <a:buNone/>
            </a:pPr>
            <a:r>
              <a:rPr lang="en" sz="700">
                <a:solidFill>
                  <a:schemeClr val="dk1"/>
                </a:solidFill>
              </a:rPr>
              <a:t>Ryan Tansey - Scrum Master</a:t>
            </a:r>
            <a:endParaRPr sz="700">
              <a:solidFill>
                <a:schemeClr val="dk1"/>
              </a:solidFill>
            </a:endParaRPr>
          </a:p>
          <a:p>
            <a:pPr indent="0" lvl="0" marL="0" rtl="0" algn="r">
              <a:spcBef>
                <a:spcPts val="200"/>
              </a:spcBef>
              <a:spcAft>
                <a:spcPts val="0"/>
              </a:spcAft>
              <a:buClr>
                <a:schemeClr val="dk1"/>
              </a:buClr>
              <a:buSzPts val="1100"/>
              <a:buFont typeface="Arial"/>
              <a:buNone/>
            </a:pPr>
            <a:r>
              <a:rPr lang="en" sz="700">
                <a:solidFill>
                  <a:schemeClr val="dk1"/>
                </a:solidFill>
              </a:rPr>
              <a:t>Corbin Petersheim - Product Owner</a:t>
            </a:r>
            <a:endParaRPr sz="700">
              <a:solidFill>
                <a:schemeClr val="dk1"/>
              </a:solidFill>
            </a:endParaRPr>
          </a:p>
          <a:p>
            <a:pPr indent="0" lvl="0" marL="0" rtl="0" algn="r">
              <a:spcBef>
                <a:spcPts val="200"/>
              </a:spcBef>
              <a:spcAft>
                <a:spcPts val="0"/>
              </a:spcAft>
              <a:buClr>
                <a:schemeClr val="dk1"/>
              </a:buClr>
              <a:buSzPts val="1100"/>
              <a:buFont typeface="Arial"/>
              <a:buNone/>
            </a:pPr>
            <a:r>
              <a:rPr lang="en" sz="700">
                <a:solidFill>
                  <a:schemeClr val="dk1"/>
                </a:solidFill>
              </a:rPr>
              <a:t>Rahul Murthy - Developer</a:t>
            </a:r>
            <a:endParaRPr sz="700">
              <a:solidFill>
                <a:schemeClr val="dk1"/>
              </a:solidFill>
            </a:endParaRPr>
          </a:p>
          <a:p>
            <a:pPr indent="0" lvl="0" marL="0" rtl="0" algn="r">
              <a:spcBef>
                <a:spcPts val="200"/>
              </a:spcBef>
              <a:spcAft>
                <a:spcPts val="0"/>
              </a:spcAft>
              <a:buClr>
                <a:schemeClr val="dk1"/>
              </a:buClr>
              <a:buSzPts val="1100"/>
              <a:buFont typeface="Arial"/>
              <a:buNone/>
            </a:pPr>
            <a:r>
              <a:rPr lang="en" sz="700">
                <a:solidFill>
                  <a:schemeClr val="dk1"/>
                </a:solidFill>
              </a:rPr>
              <a:t>Jingcheng Xia - Developer</a:t>
            </a:r>
            <a:endParaRPr sz="700">
              <a:solidFill>
                <a:schemeClr val="dk1"/>
              </a:solidFill>
            </a:endParaRPr>
          </a:p>
        </p:txBody>
      </p:sp>
      <p:sp>
        <p:nvSpPr>
          <p:cNvPr id="129" name="Google Shape;129;p24"/>
          <p:cNvSpPr/>
          <p:nvPr/>
        </p:nvSpPr>
        <p:spPr>
          <a:xfrm>
            <a:off x="6742175" y="438530"/>
            <a:ext cx="2286000" cy="4654200"/>
          </a:xfrm>
          <a:prstGeom prst="rect">
            <a:avLst/>
          </a:prstGeom>
          <a:solidFill>
            <a:schemeClr val="lt1"/>
          </a:solidFill>
          <a:ln>
            <a:noFill/>
          </a:ln>
        </p:spPr>
        <p:txBody>
          <a:bodyPr anchorCtr="0" anchor="ctr" bIns="7275" lIns="14550" spcFirstLastPara="1" rIns="14550" wrap="square" tIns="727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dk1"/>
              </a:solidFill>
              <a:latin typeface="Arial"/>
              <a:ea typeface="Arial"/>
              <a:cs typeface="Arial"/>
              <a:sym typeface="Arial"/>
            </a:endParaRPr>
          </a:p>
        </p:txBody>
      </p:sp>
      <p:sp>
        <p:nvSpPr>
          <p:cNvPr id="130" name="Google Shape;130;p24"/>
          <p:cNvSpPr/>
          <p:nvPr/>
        </p:nvSpPr>
        <p:spPr>
          <a:xfrm>
            <a:off x="2511243" y="438834"/>
            <a:ext cx="4114800" cy="4653600"/>
          </a:xfrm>
          <a:prstGeom prst="rect">
            <a:avLst/>
          </a:prstGeom>
          <a:solidFill>
            <a:schemeClr val="lt1"/>
          </a:solidFill>
          <a:ln>
            <a:noFill/>
          </a:ln>
        </p:spPr>
        <p:txBody>
          <a:bodyPr anchorCtr="0" anchor="ctr" bIns="7275" lIns="14550" spcFirstLastPara="1" rIns="14550" wrap="square" tIns="727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dk1"/>
              </a:solidFill>
              <a:latin typeface="Arial"/>
              <a:ea typeface="Arial"/>
              <a:cs typeface="Arial"/>
              <a:sym typeface="Arial"/>
            </a:endParaRPr>
          </a:p>
        </p:txBody>
      </p:sp>
      <p:sp>
        <p:nvSpPr>
          <p:cNvPr id="131" name="Google Shape;131;p24"/>
          <p:cNvSpPr txBox="1"/>
          <p:nvPr/>
        </p:nvSpPr>
        <p:spPr>
          <a:xfrm>
            <a:off x="2557000" y="462675"/>
            <a:ext cx="19716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New Features</a:t>
            </a:r>
            <a:endParaRPr b="0" i="0" sz="300" u="none" cap="none" strike="noStrike">
              <a:solidFill>
                <a:srgbClr val="000000"/>
              </a:solidFill>
              <a:latin typeface="Arial"/>
              <a:ea typeface="Arial"/>
              <a:cs typeface="Arial"/>
              <a:sym typeface="Arial"/>
            </a:endParaRPr>
          </a:p>
        </p:txBody>
      </p:sp>
      <p:sp>
        <p:nvSpPr>
          <p:cNvPr id="132" name="Google Shape;132;p24"/>
          <p:cNvSpPr txBox="1"/>
          <p:nvPr/>
        </p:nvSpPr>
        <p:spPr>
          <a:xfrm>
            <a:off x="6787925" y="469200"/>
            <a:ext cx="21945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Scrum Iterations</a:t>
            </a:r>
            <a:endParaRPr b="0" i="0" sz="300" u="none" cap="none" strike="noStrike">
              <a:solidFill>
                <a:srgbClr val="000000"/>
              </a:solidFill>
              <a:latin typeface="Arial"/>
              <a:ea typeface="Arial"/>
              <a:cs typeface="Arial"/>
              <a:sym typeface="Arial"/>
            </a:endParaRPr>
          </a:p>
        </p:txBody>
      </p:sp>
      <p:sp>
        <p:nvSpPr>
          <p:cNvPr id="133" name="Google Shape;133;p24"/>
          <p:cNvSpPr txBox="1"/>
          <p:nvPr/>
        </p:nvSpPr>
        <p:spPr>
          <a:xfrm>
            <a:off x="6787925" y="3306767"/>
            <a:ext cx="2194500" cy="1254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Future Work</a:t>
            </a:r>
            <a:endParaRPr b="0" i="0" sz="300" u="none" cap="none" strike="noStrike">
              <a:solidFill>
                <a:srgbClr val="000000"/>
              </a:solidFill>
              <a:latin typeface="Arial"/>
              <a:ea typeface="Arial"/>
              <a:cs typeface="Arial"/>
              <a:sym typeface="Arial"/>
            </a:endParaRPr>
          </a:p>
        </p:txBody>
      </p:sp>
      <p:sp>
        <p:nvSpPr>
          <p:cNvPr id="134" name="Google Shape;134;p24"/>
          <p:cNvSpPr/>
          <p:nvPr/>
        </p:nvSpPr>
        <p:spPr>
          <a:xfrm>
            <a:off x="2585600" y="667825"/>
            <a:ext cx="2015100" cy="1222200"/>
          </a:xfrm>
          <a:prstGeom prst="rect">
            <a:avLst/>
          </a:prstGeom>
          <a:noFill/>
          <a:ln>
            <a:noFill/>
          </a:ln>
        </p:spPr>
        <p:txBody>
          <a:bodyPr anchorCtr="0" anchor="t" bIns="7275" lIns="14550" spcFirstLastPara="1" rIns="14550" wrap="square" tIns="7275">
            <a:noAutofit/>
          </a:bodyPr>
          <a:lstStyle/>
          <a:p>
            <a:pPr indent="0" lvl="0" marL="0" marR="0" rtl="0" algn="l">
              <a:lnSpc>
                <a:spcPct val="90000"/>
              </a:lnSpc>
              <a:spcBef>
                <a:spcPts val="0"/>
              </a:spcBef>
              <a:spcAft>
                <a:spcPts val="0"/>
              </a:spcAft>
              <a:buNone/>
            </a:pPr>
            <a:r>
              <a:rPr b="1" lang="en" sz="700"/>
              <a:t>1.  Change user handle in edit profile</a:t>
            </a:r>
            <a:endParaRPr b="1" sz="700"/>
          </a:p>
          <a:p>
            <a:pPr indent="0" lvl="0" marL="0" marR="0" rtl="0" algn="l">
              <a:lnSpc>
                <a:spcPct val="90000"/>
              </a:lnSpc>
              <a:spcBef>
                <a:spcPts val="0"/>
              </a:spcBef>
              <a:spcAft>
                <a:spcPts val="0"/>
              </a:spcAft>
              <a:buNone/>
            </a:pPr>
            <a:r>
              <a:rPr b="1" lang="en" sz="700"/>
              <a:t>       </a:t>
            </a:r>
            <a:endParaRPr b="1" sz="700"/>
          </a:p>
          <a:p>
            <a:pPr indent="0" lvl="0" marL="0" marR="0" rtl="0" algn="l">
              <a:lnSpc>
                <a:spcPct val="90000"/>
              </a:lnSpc>
              <a:spcBef>
                <a:spcPts val="0"/>
              </a:spcBef>
              <a:spcAft>
                <a:spcPts val="0"/>
              </a:spcAft>
              <a:buNone/>
            </a:pPr>
            <a:r>
              <a:rPr b="1" lang="en" sz="700"/>
              <a:t>2.  User </a:t>
            </a:r>
            <a:r>
              <a:rPr b="1" lang="en" sz="700"/>
              <a:t>confirmation</a:t>
            </a:r>
            <a:r>
              <a:rPr b="1" lang="en" sz="700"/>
              <a:t> pop up for </a:t>
            </a:r>
            <a:r>
              <a:rPr b="1" lang="en" sz="700"/>
              <a:t>block action</a:t>
            </a:r>
            <a:endParaRPr b="1" sz="700">
              <a:solidFill>
                <a:schemeClr val="dk1"/>
              </a:solidFill>
            </a:endParaRPr>
          </a:p>
          <a:p>
            <a:pPr indent="0" lvl="0" marL="0" rtl="0" algn="l">
              <a:lnSpc>
                <a:spcPct val="90000"/>
              </a:lnSpc>
              <a:spcBef>
                <a:spcPts val="0"/>
              </a:spcBef>
              <a:spcAft>
                <a:spcPts val="0"/>
              </a:spcAft>
              <a:buNone/>
            </a:pPr>
            <a:r>
              <a:t/>
            </a:r>
            <a:endParaRPr b="1" sz="700">
              <a:solidFill>
                <a:schemeClr val="dk1"/>
              </a:solidFill>
            </a:endParaRPr>
          </a:p>
          <a:p>
            <a:pPr indent="0" lvl="0" marL="0" rtl="0" algn="l">
              <a:lnSpc>
                <a:spcPct val="90000"/>
              </a:lnSpc>
              <a:spcBef>
                <a:spcPts val="0"/>
              </a:spcBef>
              <a:spcAft>
                <a:spcPts val="0"/>
              </a:spcAft>
              <a:buNone/>
            </a:pPr>
            <a:r>
              <a:rPr b="1" lang="en" sz="700">
                <a:solidFill>
                  <a:schemeClr val="dk1"/>
                </a:solidFill>
              </a:rPr>
              <a:t>3.  Image compression on upload</a:t>
            </a:r>
            <a:endParaRPr b="1" sz="700">
              <a:solidFill>
                <a:schemeClr val="dk1"/>
              </a:solidFill>
            </a:endParaRPr>
          </a:p>
          <a:p>
            <a:pPr indent="0" lvl="0" marL="0" rtl="0" algn="l">
              <a:lnSpc>
                <a:spcPct val="90000"/>
              </a:lnSpc>
              <a:spcBef>
                <a:spcPts val="0"/>
              </a:spcBef>
              <a:spcAft>
                <a:spcPts val="0"/>
              </a:spcAft>
              <a:buNone/>
            </a:pPr>
            <a:r>
              <a:rPr b="1" lang="en" sz="700">
                <a:solidFill>
                  <a:schemeClr val="dk1"/>
                </a:solidFill>
              </a:rPr>
              <a:t>    </a:t>
            </a:r>
            <a:endParaRPr b="1" sz="700">
              <a:solidFill>
                <a:schemeClr val="dk1"/>
              </a:solidFill>
            </a:endParaRPr>
          </a:p>
          <a:p>
            <a:pPr indent="0" lvl="0" marL="0" rtl="0" algn="l">
              <a:lnSpc>
                <a:spcPct val="90000"/>
              </a:lnSpc>
              <a:spcBef>
                <a:spcPts val="0"/>
              </a:spcBef>
              <a:spcAft>
                <a:spcPts val="0"/>
              </a:spcAft>
              <a:buNone/>
            </a:pPr>
            <a:r>
              <a:rPr b="1" lang="en" sz="700">
                <a:solidFill>
                  <a:schemeClr val="dk1"/>
                </a:solidFill>
              </a:rPr>
              <a:t>4.  Set target price for a brand’s product</a:t>
            </a:r>
            <a:endParaRPr b="1" sz="700">
              <a:solidFill>
                <a:schemeClr val="dk1"/>
              </a:solidFill>
            </a:endParaRPr>
          </a:p>
          <a:p>
            <a:pPr indent="0" lvl="0" marL="0" rtl="0" algn="l">
              <a:lnSpc>
                <a:spcPct val="90000"/>
              </a:lnSpc>
              <a:spcBef>
                <a:spcPts val="0"/>
              </a:spcBef>
              <a:spcAft>
                <a:spcPts val="0"/>
              </a:spcAft>
              <a:buNone/>
            </a:pPr>
            <a:r>
              <a:rPr b="1" lang="en" sz="700">
                <a:solidFill>
                  <a:schemeClr val="dk1"/>
                </a:solidFill>
              </a:rPr>
              <a:t>       </a:t>
            </a:r>
            <a:endParaRPr b="1" sz="700">
              <a:solidFill>
                <a:schemeClr val="dk1"/>
              </a:solidFill>
            </a:endParaRPr>
          </a:p>
          <a:p>
            <a:pPr indent="0" lvl="0" marL="0" rtl="0" algn="l">
              <a:lnSpc>
                <a:spcPct val="90000"/>
              </a:lnSpc>
              <a:spcBef>
                <a:spcPts val="0"/>
              </a:spcBef>
              <a:spcAft>
                <a:spcPts val="0"/>
              </a:spcAft>
              <a:buNone/>
            </a:pPr>
            <a:r>
              <a:rPr b="1" lang="en" sz="700">
                <a:solidFill>
                  <a:schemeClr val="dk1"/>
                </a:solidFill>
              </a:rPr>
              <a:t>5.  Attach multiple photos to single post</a:t>
            </a:r>
            <a:endParaRPr b="1" sz="700">
              <a:solidFill>
                <a:schemeClr val="dk1"/>
              </a:solidFill>
            </a:endParaRPr>
          </a:p>
          <a:p>
            <a:pPr indent="0" lvl="0" marL="0" rtl="0" algn="l">
              <a:lnSpc>
                <a:spcPct val="90000"/>
              </a:lnSpc>
              <a:spcBef>
                <a:spcPts val="0"/>
              </a:spcBef>
              <a:spcAft>
                <a:spcPts val="0"/>
              </a:spcAft>
              <a:buNone/>
            </a:pPr>
            <a:r>
              <a:rPr lang="en" sz="700">
                <a:solidFill>
                  <a:schemeClr val="dk1"/>
                </a:solidFill>
              </a:rPr>
              <a:t>       </a:t>
            </a:r>
            <a:endParaRPr sz="700">
              <a:solidFill>
                <a:schemeClr val="dk1"/>
              </a:solidFill>
            </a:endParaRPr>
          </a:p>
        </p:txBody>
      </p:sp>
      <p:sp>
        <p:nvSpPr>
          <p:cNvPr id="135" name="Google Shape;135;p24"/>
          <p:cNvSpPr txBox="1"/>
          <p:nvPr/>
        </p:nvSpPr>
        <p:spPr>
          <a:xfrm>
            <a:off x="1539240" y="394335"/>
            <a:ext cx="38400" cy="48000"/>
          </a:xfrm>
          <a:prstGeom prst="rect">
            <a:avLst/>
          </a:prstGeom>
          <a:noFill/>
          <a:ln>
            <a:noFill/>
          </a:ln>
        </p:spPr>
        <p:txBody>
          <a:bodyPr anchorCtr="0" anchor="t" bIns="8725" lIns="17450" spcFirstLastPara="1" rIns="17450" wrap="square" tIns="8725">
            <a:noAutofit/>
          </a:bodyPr>
          <a:lstStyle/>
          <a:p>
            <a:pPr indent="0" lvl="0" marL="0" marR="0" rtl="0" algn="l">
              <a:lnSpc>
                <a:spcPct val="100000"/>
              </a:lnSpc>
              <a:spcBef>
                <a:spcPts val="0"/>
              </a:spcBef>
              <a:spcAft>
                <a:spcPts val="0"/>
              </a:spcAft>
              <a:buClr>
                <a:srgbClr val="000000"/>
              </a:buClr>
              <a:buSzPts val="300"/>
              <a:buFont typeface="Arial"/>
              <a:buNone/>
            </a:pPr>
            <a:r>
              <a:t/>
            </a:r>
            <a:endParaRPr b="0" i="0" sz="300" u="none" cap="none" strike="noStrike">
              <a:solidFill>
                <a:srgbClr val="000000"/>
              </a:solidFill>
              <a:latin typeface="Arial"/>
              <a:ea typeface="Arial"/>
              <a:cs typeface="Arial"/>
              <a:sym typeface="Arial"/>
            </a:endParaRPr>
          </a:p>
        </p:txBody>
      </p:sp>
      <p:sp>
        <p:nvSpPr>
          <p:cNvPr id="136" name="Google Shape;136;p24"/>
          <p:cNvSpPr txBox="1"/>
          <p:nvPr/>
        </p:nvSpPr>
        <p:spPr>
          <a:xfrm>
            <a:off x="6787925" y="4274626"/>
            <a:ext cx="21945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Arial"/>
                <a:ea typeface="Arial"/>
                <a:cs typeface="Arial"/>
                <a:sym typeface="Arial"/>
              </a:rPr>
              <a:t>Acknowledgements</a:t>
            </a:r>
            <a:endParaRPr b="0" i="0" sz="300" u="none" cap="none" strike="noStrike">
              <a:solidFill>
                <a:srgbClr val="000000"/>
              </a:solidFill>
              <a:latin typeface="Arial"/>
              <a:ea typeface="Arial"/>
              <a:cs typeface="Arial"/>
              <a:sym typeface="Arial"/>
            </a:endParaRPr>
          </a:p>
        </p:txBody>
      </p:sp>
      <p:sp>
        <p:nvSpPr>
          <p:cNvPr id="137" name="Google Shape;137;p24"/>
          <p:cNvSpPr txBox="1"/>
          <p:nvPr/>
        </p:nvSpPr>
        <p:spPr>
          <a:xfrm>
            <a:off x="154863" y="1788556"/>
            <a:ext cx="21945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Project Framework</a:t>
            </a:r>
            <a:endParaRPr b="0" i="0" sz="300" u="none" cap="none" strike="noStrike">
              <a:solidFill>
                <a:srgbClr val="000000"/>
              </a:solidFill>
              <a:latin typeface="Arial"/>
              <a:ea typeface="Arial"/>
              <a:cs typeface="Arial"/>
              <a:sym typeface="Arial"/>
            </a:endParaRPr>
          </a:p>
        </p:txBody>
      </p:sp>
      <p:pic>
        <p:nvPicPr>
          <p:cNvPr id="138" name="Google Shape;138;p24"/>
          <p:cNvPicPr preferRelativeResize="0"/>
          <p:nvPr/>
        </p:nvPicPr>
        <p:blipFill rotWithShape="1">
          <a:blip r:embed="rId3">
            <a:alphaModFix/>
          </a:blip>
          <a:srcRect b="0" l="0" r="0" t="0"/>
          <a:stretch/>
        </p:blipFill>
        <p:spPr>
          <a:xfrm>
            <a:off x="7335128" y="87747"/>
            <a:ext cx="1482570" cy="295521"/>
          </a:xfrm>
          <a:prstGeom prst="rect">
            <a:avLst/>
          </a:prstGeom>
          <a:noFill/>
          <a:ln>
            <a:noFill/>
          </a:ln>
        </p:spPr>
      </p:pic>
      <p:sp>
        <p:nvSpPr>
          <p:cNvPr id="139" name="Google Shape;139;p24"/>
          <p:cNvSpPr txBox="1"/>
          <p:nvPr/>
        </p:nvSpPr>
        <p:spPr>
          <a:xfrm>
            <a:off x="154875" y="1961012"/>
            <a:ext cx="2194500" cy="1648200"/>
          </a:xfrm>
          <a:prstGeom prst="rect">
            <a:avLst/>
          </a:prstGeom>
          <a:noFill/>
          <a:ln>
            <a:noFill/>
          </a:ln>
        </p:spPr>
        <p:txBody>
          <a:bodyPr anchorCtr="0" anchor="t" bIns="8725" lIns="17450" spcFirstLastPara="1" rIns="17450" wrap="square" tIns="8725">
            <a:noAutofit/>
          </a:bodyPr>
          <a:lstStyle/>
          <a:p>
            <a:pPr indent="0" lvl="0" marL="0" rtl="0" algn="l">
              <a:lnSpc>
                <a:spcPct val="100000"/>
              </a:lnSpc>
              <a:spcBef>
                <a:spcPts val="0"/>
              </a:spcBef>
              <a:spcAft>
                <a:spcPts val="0"/>
              </a:spcAft>
              <a:buClr>
                <a:schemeClr val="dk1"/>
              </a:buClr>
              <a:buSzPts val="1100"/>
              <a:buFont typeface="Arial"/>
              <a:buNone/>
            </a:pPr>
            <a:r>
              <a:rPr lang="en" sz="700"/>
              <a:t>This project uses Google’s Dart language and Flutter framework. Dart is an object-oriented language with C# or Java style syntax, which can be used for both Android and iOS apps. Flutter, in addition to providing libraries, also acts as a dependency manager and package building tool.</a:t>
            </a:r>
            <a:endParaRPr sz="700"/>
          </a:p>
          <a:p>
            <a:pPr indent="0" lvl="0" marL="0" rtl="0" algn="l">
              <a:lnSpc>
                <a:spcPct val="100000"/>
              </a:lnSpc>
              <a:spcBef>
                <a:spcPts val="200"/>
              </a:spcBef>
              <a:spcAft>
                <a:spcPts val="200"/>
              </a:spcAft>
              <a:buClr>
                <a:schemeClr val="dk1"/>
              </a:buClr>
              <a:buSzPts val="1100"/>
              <a:buFont typeface="Arial"/>
              <a:buNone/>
            </a:pPr>
            <a:r>
              <a:rPr lang="en" sz="700"/>
              <a:t>Additionally, the app uses MongoDB - a noSQL data management system. The data is stored as JSON like objects called BSON rather than tables, which is different from the sqlite or postgres tables we discussed in the course. Most of the controller methods accessing the database already exist, but it is a good idea to understand the structure of the data. The Android app side relies on Gradle for building, and the iOS app requires XCode on Mac hardware.</a:t>
            </a:r>
            <a:endParaRPr sz="700"/>
          </a:p>
        </p:txBody>
      </p:sp>
      <p:sp>
        <p:nvSpPr>
          <p:cNvPr id="140" name="Google Shape;140;p24"/>
          <p:cNvSpPr txBox="1"/>
          <p:nvPr/>
        </p:nvSpPr>
        <p:spPr>
          <a:xfrm>
            <a:off x="6787925" y="3442725"/>
            <a:ext cx="2194500" cy="795000"/>
          </a:xfrm>
          <a:prstGeom prst="rect">
            <a:avLst/>
          </a:prstGeom>
          <a:noFill/>
          <a:ln>
            <a:noFill/>
          </a:ln>
        </p:spPr>
        <p:txBody>
          <a:bodyPr anchorCtr="0" anchor="t" bIns="8725" lIns="17450" spcFirstLastPara="1" rIns="17450" wrap="square" tIns="8725">
            <a:noAutofit/>
          </a:bodyPr>
          <a:lstStyle/>
          <a:p>
            <a:pPr indent="0" lvl="0" marL="0" rtl="0" algn="l">
              <a:spcBef>
                <a:spcPts val="0"/>
              </a:spcBef>
              <a:spcAft>
                <a:spcPts val="0"/>
              </a:spcAft>
              <a:buNone/>
            </a:pPr>
            <a:r>
              <a:rPr lang="en" sz="700">
                <a:solidFill>
                  <a:schemeClr val="dk1"/>
                </a:solidFill>
              </a:rPr>
              <a:t>The things we feel are most important to implement in the </a:t>
            </a:r>
            <a:r>
              <a:rPr lang="en" sz="700">
                <a:solidFill>
                  <a:schemeClr val="dk1"/>
                </a:solidFill>
              </a:rPr>
              <a:t>next</a:t>
            </a:r>
            <a:r>
              <a:rPr lang="en" sz="700">
                <a:solidFill>
                  <a:schemeClr val="dk1"/>
                </a:solidFill>
              </a:rPr>
              <a:t> iterations</a:t>
            </a:r>
            <a:endParaRPr sz="700">
              <a:solidFill>
                <a:schemeClr val="dk1"/>
              </a:solidFill>
            </a:endParaRPr>
          </a:p>
          <a:p>
            <a:pPr indent="0" lvl="0" marL="0" rtl="0" algn="l">
              <a:spcBef>
                <a:spcPts val="0"/>
              </a:spcBef>
              <a:spcAft>
                <a:spcPts val="0"/>
              </a:spcAft>
              <a:buNone/>
            </a:pPr>
            <a:r>
              <a:rPr lang="en" sz="700">
                <a:solidFill>
                  <a:schemeClr val="dk1"/>
                </a:solidFill>
              </a:rPr>
              <a:t>•   Improve algorithm / identify bottlenecks for loading</a:t>
            </a:r>
            <a:endParaRPr sz="700">
              <a:solidFill>
                <a:schemeClr val="dk1"/>
              </a:solidFill>
            </a:endParaRPr>
          </a:p>
          <a:p>
            <a:pPr indent="0" lvl="0" marL="0" rtl="0" algn="l">
              <a:spcBef>
                <a:spcPts val="0"/>
              </a:spcBef>
              <a:spcAft>
                <a:spcPts val="0"/>
              </a:spcAft>
              <a:buNone/>
            </a:pPr>
            <a:r>
              <a:rPr lang="en" sz="700">
                <a:solidFill>
                  <a:schemeClr val="dk1"/>
                </a:solidFill>
              </a:rPr>
              <a:t>•   Build iOS app and publish on the App Store</a:t>
            </a:r>
            <a:endParaRPr sz="700">
              <a:solidFill>
                <a:schemeClr val="dk1"/>
              </a:solidFill>
            </a:endParaRPr>
          </a:p>
          <a:p>
            <a:pPr indent="0" lvl="0" marL="0" rtl="0" algn="l">
              <a:spcBef>
                <a:spcPts val="0"/>
              </a:spcBef>
              <a:spcAft>
                <a:spcPts val="0"/>
              </a:spcAft>
              <a:buNone/>
            </a:pPr>
            <a:r>
              <a:rPr lang="en" sz="700">
                <a:solidFill>
                  <a:schemeClr val="dk1"/>
                </a:solidFill>
              </a:rPr>
              <a:t>•   Unblock Facebook login feature</a:t>
            </a:r>
            <a:endParaRPr sz="700">
              <a:solidFill>
                <a:schemeClr val="dk1"/>
              </a:solidFill>
            </a:endParaRPr>
          </a:p>
          <a:p>
            <a:pPr indent="0" lvl="0" marL="0" rtl="0" algn="l">
              <a:spcBef>
                <a:spcPts val="0"/>
              </a:spcBef>
              <a:spcAft>
                <a:spcPts val="0"/>
              </a:spcAft>
              <a:buClr>
                <a:schemeClr val="dk1"/>
              </a:buClr>
              <a:buSzPts val="600"/>
              <a:buFont typeface="Arial"/>
              <a:buNone/>
            </a:pPr>
            <a:r>
              <a:rPr lang="en" sz="700">
                <a:solidFill>
                  <a:schemeClr val="dk1"/>
                </a:solidFill>
              </a:rPr>
              <a:t>•   Differentiate between a Brand and a Patron account to allow for richer </a:t>
            </a:r>
            <a:r>
              <a:rPr lang="en" sz="700">
                <a:solidFill>
                  <a:schemeClr val="dk1"/>
                </a:solidFill>
              </a:rPr>
              <a:t>features and interactions</a:t>
            </a:r>
            <a:endParaRPr sz="700">
              <a:solidFill>
                <a:schemeClr val="dk1"/>
              </a:solidFill>
            </a:endParaRPr>
          </a:p>
        </p:txBody>
      </p:sp>
      <p:sp>
        <p:nvSpPr>
          <p:cNvPr id="141" name="Google Shape;141;p24"/>
          <p:cNvSpPr txBox="1"/>
          <p:nvPr/>
        </p:nvSpPr>
        <p:spPr>
          <a:xfrm>
            <a:off x="6787925" y="4414424"/>
            <a:ext cx="2194500" cy="658800"/>
          </a:xfrm>
          <a:prstGeom prst="rect">
            <a:avLst/>
          </a:prstGeom>
          <a:noFill/>
          <a:ln>
            <a:noFill/>
          </a:ln>
        </p:spPr>
        <p:txBody>
          <a:bodyPr anchorCtr="0" anchor="t" bIns="8725" lIns="17450" spcFirstLastPara="1" rIns="17450" wrap="square" tIns="8725">
            <a:noAutofit/>
          </a:bodyPr>
          <a:lstStyle/>
          <a:p>
            <a:pPr indent="0" lvl="0" marL="0" marR="0" rtl="0" algn="l">
              <a:lnSpc>
                <a:spcPct val="100000"/>
              </a:lnSpc>
              <a:spcBef>
                <a:spcPts val="0"/>
              </a:spcBef>
              <a:spcAft>
                <a:spcPts val="0"/>
              </a:spcAft>
              <a:buClr>
                <a:schemeClr val="dk1"/>
              </a:buClr>
              <a:buSzPts val="1100"/>
              <a:buFont typeface="Arial"/>
              <a:buNone/>
            </a:pPr>
            <a:r>
              <a:rPr lang="en" sz="700">
                <a:solidFill>
                  <a:schemeClr val="dk1"/>
                </a:solidFill>
              </a:rPr>
              <a:t>Thank </a:t>
            </a:r>
            <a:r>
              <a:rPr lang="en" sz="700">
                <a:solidFill>
                  <a:schemeClr val="dk1"/>
                </a:solidFill>
              </a:rPr>
              <a:t>you</a:t>
            </a:r>
            <a:r>
              <a:rPr lang="en" sz="700">
                <a:solidFill>
                  <a:schemeClr val="dk1"/>
                </a:solidFill>
              </a:rPr>
              <a:t> to Tito for working with us and providing us with a project on a short notice.</a:t>
            </a:r>
            <a:endParaRPr sz="7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700">
                <a:solidFill>
                  <a:schemeClr val="dk1"/>
                </a:solidFill>
              </a:rPr>
              <a:t>Thanks</a:t>
            </a:r>
            <a:r>
              <a:rPr lang="en" sz="700">
                <a:solidFill>
                  <a:schemeClr val="dk1"/>
                </a:solidFill>
              </a:rPr>
              <a:t> to the Spring 2021 team for getting on a 2 hour call with us to try and solve our problems.</a:t>
            </a:r>
            <a:endParaRPr sz="7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700">
                <a:solidFill>
                  <a:schemeClr val="dk1"/>
                </a:solidFill>
              </a:rPr>
              <a:t>Thank you to Dr. Walker and Gayathri for working with us and understanding our </a:t>
            </a:r>
            <a:r>
              <a:rPr lang="en" sz="700">
                <a:solidFill>
                  <a:schemeClr val="dk1"/>
                </a:solidFill>
              </a:rPr>
              <a:t>situation.</a:t>
            </a:r>
            <a:endParaRPr sz="7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700">
              <a:solidFill>
                <a:schemeClr val="dk1"/>
              </a:solidFill>
            </a:endParaRPr>
          </a:p>
        </p:txBody>
      </p:sp>
      <p:sp>
        <p:nvSpPr>
          <p:cNvPr id="142" name="Google Shape;142;p24"/>
          <p:cNvSpPr txBox="1"/>
          <p:nvPr/>
        </p:nvSpPr>
        <p:spPr>
          <a:xfrm>
            <a:off x="154863" y="469201"/>
            <a:ext cx="21945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Introduction</a:t>
            </a:r>
            <a:endParaRPr b="0" i="0" sz="300" u="none" cap="none" strike="noStrike">
              <a:solidFill>
                <a:srgbClr val="000000"/>
              </a:solidFill>
              <a:latin typeface="Arial"/>
              <a:ea typeface="Arial"/>
              <a:cs typeface="Arial"/>
              <a:sym typeface="Arial"/>
            </a:endParaRPr>
          </a:p>
        </p:txBody>
      </p:sp>
      <p:sp>
        <p:nvSpPr>
          <p:cNvPr id="143" name="Google Shape;143;p24"/>
          <p:cNvSpPr txBox="1"/>
          <p:nvPr/>
        </p:nvSpPr>
        <p:spPr>
          <a:xfrm>
            <a:off x="154875" y="652772"/>
            <a:ext cx="2194500" cy="1092000"/>
          </a:xfrm>
          <a:prstGeom prst="rect">
            <a:avLst/>
          </a:prstGeom>
          <a:noFill/>
          <a:ln>
            <a:noFill/>
          </a:ln>
        </p:spPr>
        <p:txBody>
          <a:bodyPr anchorCtr="0" anchor="t" bIns="8725" lIns="17450" spcFirstLastPara="1" rIns="17450" wrap="square" tIns="8725">
            <a:noAutofit/>
          </a:bodyPr>
          <a:lstStyle/>
          <a:p>
            <a:pPr indent="0" lvl="0" marL="0" rtl="0" algn="l">
              <a:lnSpc>
                <a:spcPct val="100000"/>
              </a:lnSpc>
              <a:spcBef>
                <a:spcPts val="0"/>
              </a:spcBef>
              <a:spcAft>
                <a:spcPts val="0"/>
              </a:spcAft>
              <a:buClr>
                <a:schemeClr val="dk1"/>
              </a:buClr>
              <a:buSzPts val="1100"/>
              <a:buFont typeface="Arial"/>
              <a:buNone/>
            </a:pPr>
            <a:r>
              <a:rPr b="1" lang="en" sz="700"/>
              <a:t>ChooseNXT</a:t>
            </a:r>
            <a:r>
              <a:rPr lang="en" sz="700"/>
              <a:t>, founded by Tito Chowdhury, is a mobile application on both Android and iOS intended to create engagement and connection between </a:t>
            </a:r>
            <a:r>
              <a:rPr b="1" lang="en" sz="700"/>
              <a:t>p</a:t>
            </a:r>
            <a:r>
              <a:rPr b="1" lang="en" sz="700"/>
              <a:t>atron</a:t>
            </a:r>
            <a:r>
              <a:rPr b="1" lang="en" sz="700"/>
              <a:t>s</a:t>
            </a:r>
            <a:r>
              <a:rPr lang="en" sz="700"/>
              <a:t> and </a:t>
            </a:r>
            <a:r>
              <a:rPr b="1" lang="en" sz="700"/>
              <a:t>fashion brands</a:t>
            </a:r>
            <a:r>
              <a:rPr lang="en" sz="700"/>
              <a:t> in order to drive sales and capture market analytics. The app is for brands - especially smaller businesses - to gauge interest and price acceptance of their prototypical or small batch products before investing in mass production, and for p</a:t>
            </a:r>
            <a:r>
              <a:rPr lang="en" sz="700"/>
              <a:t>atron</a:t>
            </a:r>
            <a:r>
              <a:rPr lang="en" sz="700"/>
              <a:t>s to </a:t>
            </a:r>
            <a:r>
              <a:rPr b="1" lang="en" sz="700"/>
              <a:t>connect with cutting-edge fashion brands</a:t>
            </a:r>
            <a:r>
              <a:rPr lang="en" sz="700"/>
              <a:t> and gain </a:t>
            </a:r>
            <a:r>
              <a:rPr b="1" lang="en" sz="700"/>
              <a:t>exclusive </a:t>
            </a:r>
            <a:r>
              <a:rPr lang="en" sz="700"/>
              <a:t>access to their products.</a:t>
            </a:r>
            <a:endParaRPr sz="700"/>
          </a:p>
          <a:p>
            <a:pPr indent="0" lvl="0" marL="0" rtl="0" algn="l">
              <a:spcBef>
                <a:spcPts val="0"/>
              </a:spcBef>
              <a:spcAft>
                <a:spcPts val="0"/>
              </a:spcAft>
              <a:buClr>
                <a:schemeClr val="dk1"/>
              </a:buClr>
              <a:buSzPts val="1100"/>
              <a:buFont typeface="Arial"/>
              <a:buNone/>
            </a:pPr>
            <a:r>
              <a:t/>
            </a:r>
            <a:endParaRPr sz="600"/>
          </a:p>
        </p:txBody>
      </p:sp>
      <p:sp>
        <p:nvSpPr>
          <p:cNvPr id="144" name="Google Shape;144;p24"/>
          <p:cNvSpPr txBox="1"/>
          <p:nvPr/>
        </p:nvSpPr>
        <p:spPr>
          <a:xfrm>
            <a:off x="6787925" y="619185"/>
            <a:ext cx="2194500" cy="2500800"/>
          </a:xfrm>
          <a:prstGeom prst="rect">
            <a:avLst/>
          </a:prstGeom>
          <a:noFill/>
          <a:ln>
            <a:noFill/>
          </a:ln>
        </p:spPr>
        <p:txBody>
          <a:bodyPr anchorCtr="0" anchor="t" bIns="8725" lIns="17450" spcFirstLastPara="1" rIns="17450" wrap="square" tIns="8725">
            <a:noAutofit/>
          </a:bodyPr>
          <a:lstStyle/>
          <a:p>
            <a:pPr indent="0" lvl="0" marL="0" rtl="0" algn="l">
              <a:lnSpc>
                <a:spcPct val="100000"/>
              </a:lnSpc>
              <a:spcBef>
                <a:spcPts val="0"/>
              </a:spcBef>
              <a:spcAft>
                <a:spcPts val="0"/>
              </a:spcAft>
              <a:buNone/>
            </a:pPr>
            <a:r>
              <a:rPr b="1" lang="en" sz="700" u="sng">
                <a:solidFill>
                  <a:schemeClr val="dk1"/>
                </a:solidFill>
              </a:rPr>
              <a:t>Iteration 0</a:t>
            </a:r>
            <a:endParaRPr b="1" sz="700" u="sng">
              <a:solidFill>
                <a:schemeClr val="dk1"/>
              </a:solidFill>
            </a:endParaRPr>
          </a:p>
          <a:p>
            <a:pPr indent="0" lvl="0" marL="0" rtl="0" algn="l">
              <a:lnSpc>
                <a:spcPct val="100000"/>
              </a:lnSpc>
              <a:spcBef>
                <a:spcPts val="500"/>
              </a:spcBef>
              <a:spcAft>
                <a:spcPts val="0"/>
              </a:spcAft>
              <a:buNone/>
            </a:pPr>
            <a:r>
              <a:rPr lang="en" sz="700">
                <a:solidFill>
                  <a:schemeClr val="dk1"/>
                </a:solidFill>
              </a:rPr>
              <a:t>Met with the customer, planned out some stories, and began looking at legacy code while trying to set up the development e</a:t>
            </a:r>
            <a:r>
              <a:rPr lang="en" sz="700">
                <a:solidFill>
                  <a:schemeClr val="dk1"/>
                </a:solidFill>
              </a:rPr>
              <a:t>n</a:t>
            </a:r>
            <a:r>
              <a:rPr lang="en" sz="700">
                <a:solidFill>
                  <a:schemeClr val="dk1"/>
                </a:solidFill>
              </a:rPr>
              <a:t>vironment locally.</a:t>
            </a:r>
            <a:endParaRPr sz="700">
              <a:solidFill>
                <a:schemeClr val="dk1"/>
              </a:solidFill>
            </a:endParaRPr>
          </a:p>
          <a:p>
            <a:pPr indent="0" lvl="0" marL="0" rtl="0" algn="l">
              <a:lnSpc>
                <a:spcPct val="100000"/>
              </a:lnSpc>
              <a:spcBef>
                <a:spcPts val="500"/>
              </a:spcBef>
              <a:spcAft>
                <a:spcPts val="0"/>
              </a:spcAft>
              <a:buClr>
                <a:schemeClr val="dk1"/>
              </a:buClr>
              <a:buSzPts val="1100"/>
              <a:buFont typeface="Arial"/>
              <a:buNone/>
            </a:pPr>
            <a:r>
              <a:rPr b="1" lang="en" sz="700" u="sng">
                <a:solidFill>
                  <a:schemeClr val="dk1"/>
                </a:solidFill>
              </a:rPr>
              <a:t>Iteration 1</a:t>
            </a:r>
            <a:endParaRPr b="1" sz="700" u="sng">
              <a:solidFill>
                <a:schemeClr val="dk1"/>
              </a:solidFill>
            </a:endParaRPr>
          </a:p>
          <a:p>
            <a:pPr indent="0" lvl="0" marL="0" rtl="0" algn="l">
              <a:lnSpc>
                <a:spcPct val="100000"/>
              </a:lnSpc>
              <a:spcBef>
                <a:spcPts val="500"/>
              </a:spcBef>
              <a:spcAft>
                <a:spcPts val="0"/>
              </a:spcAft>
              <a:buNone/>
            </a:pPr>
            <a:r>
              <a:rPr lang="en" sz="700">
                <a:solidFill>
                  <a:schemeClr val="dk1"/>
                </a:solidFill>
              </a:rPr>
              <a:t>Resolved dependency issues to build the project and successfully set up the development environment.  Recorded necessary changes for future teams and  began looking at some feature stories.  </a:t>
            </a:r>
            <a:endParaRPr sz="700">
              <a:solidFill>
                <a:schemeClr val="dk1"/>
              </a:solidFill>
            </a:endParaRPr>
          </a:p>
          <a:p>
            <a:pPr indent="0" lvl="0" marL="0" rtl="0" algn="l">
              <a:lnSpc>
                <a:spcPct val="100000"/>
              </a:lnSpc>
              <a:spcBef>
                <a:spcPts val="500"/>
              </a:spcBef>
              <a:spcAft>
                <a:spcPts val="0"/>
              </a:spcAft>
              <a:buNone/>
            </a:pPr>
            <a:r>
              <a:rPr lang="en" sz="700">
                <a:solidFill>
                  <a:schemeClr val="dk1"/>
                </a:solidFill>
              </a:rPr>
              <a:t>APK could be built at this point, but progress was blocked by app login issues, and there are no way to bypass the login screen of the app, even as developers. Dependent on Facebook/Google auth.</a:t>
            </a:r>
            <a:endParaRPr sz="700">
              <a:solidFill>
                <a:schemeClr val="dk1"/>
              </a:solidFill>
            </a:endParaRPr>
          </a:p>
          <a:p>
            <a:pPr indent="0" lvl="0" marL="0" rtl="0" algn="l">
              <a:lnSpc>
                <a:spcPct val="100000"/>
              </a:lnSpc>
              <a:spcBef>
                <a:spcPts val="500"/>
              </a:spcBef>
              <a:spcAft>
                <a:spcPts val="0"/>
              </a:spcAft>
              <a:buClr>
                <a:schemeClr val="dk1"/>
              </a:buClr>
              <a:buSzPts val="1100"/>
              <a:buFont typeface="Arial"/>
              <a:buNone/>
            </a:pPr>
            <a:r>
              <a:rPr b="1" lang="en" sz="700" u="sng">
                <a:solidFill>
                  <a:schemeClr val="dk1"/>
                </a:solidFill>
              </a:rPr>
              <a:t>Iteration 2</a:t>
            </a:r>
            <a:endParaRPr b="1" sz="700" u="sng">
              <a:solidFill>
                <a:schemeClr val="dk1"/>
              </a:solidFill>
            </a:endParaRPr>
          </a:p>
          <a:p>
            <a:pPr indent="0" lvl="0" marL="0" rtl="0" algn="l">
              <a:lnSpc>
                <a:spcPct val="100000"/>
              </a:lnSpc>
              <a:spcBef>
                <a:spcPts val="500"/>
              </a:spcBef>
              <a:spcAft>
                <a:spcPts val="0"/>
              </a:spcAft>
              <a:buNone/>
            </a:pPr>
            <a:r>
              <a:rPr lang="en" sz="700">
                <a:solidFill>
                  <a:schemeClr val="dk1"/>
                </a:solidFill>
              </a:rPr>
              <a:t>Solved the login issues with Google Firebase.  Successfully built and logged in to the project.</a:t>
            </a:r>
            <a:endParaRPr sz="700">
              <a:solidFill>
                <a:schemeClr val="dk1"/>
              </a:solidFill>
            </a:endParaRPr>
          </a:p>
          <a:p>
            <a:pPr indent="0" lvl="0" marL="0" rtl="0" algn="l">
              <a:lnSpc>
                <a:spcPct val="100000"/>
              </a:lnSpc>
              <a:spcBef>
                <a:spcPts val="500"/>
              </a:spcBef>
              <a:spcAft>
                <a:spcPts val="0"/>
              </a:spcAft>
              <a:buNone/>
            </a:pPr>
            <a:r>
              <a:rPr lang="en" sz="700">
                <a:solidFill>
                  <a:schemeClr val="dk1"/>
                </a:solidFill>
              </a:rPr>
              <a:t>Continued making progress on features and chores.</a:t>
            </a:r>
            <a:endParaRPr sz="700">
              <a:solidFill>
                <a:schemeClr val="dk1"/>
              </a:solidFill>
            </a:endParaRPr>
          </a:p>
          <a:p>
            <a:pPr indent="0" lvl="0" marL="0" rtl="0" algn="l">
              <a:lnSpc>
                <a:spcPct val="100000"/>
              </a:lnSpc>
              <a:spcBef>
                <a:spcPts val="500"/>
              </a:spcBef>
              <a:spcAft>
                <a:spcPts val="0"/>
              </a:spcAft>
              <a:buClr>
                <a:schemeClr val="dk1"/>
              </a:buClr>
              <a:buSzPts val="1100"/>
              <a:buFont typeface="Arial"/>
              <a:buNone/>
            </a:pPr>
            <a:r>
              <a:rPr b="1" lang="en" sz="700" u="sng">
                <a:solidFill>
                  <a:schemeClr val="dk1"/>
                </a:solidFill>
              </a:rPr>
              <a:t>Iteration 3</a:t>
            </a:r>
            <a:endParaRPr b="1" sz="700" u="sng">
              <a:solidFill>
                <a:schemeClr val="dk1"/>
              </a:solidFill>
            </a:endParaRPr>
          </a:p>
          <a:p>
            <a:pPr indent="0" lvl="0" marL="0" rtl="0" algn="l">
              <a:lnSpc>
                <a:spcPct val="100000"/>
              </a:lnSpc>
              <a:spcBef>
                <a:spcPts val="500"/>
              </a:spcBef>
              <a:spcAft>
                <a:spcPts val="0"/>
              </a:spcAft>
              <a:buNone/>
            </a:pPr>
            <a:r>
              <a:rPr lang="en" sz="700">
                <a:solidFill>
                  <a:schemeClr val="dk1"/>
                </a:solidFill>
              </a:rPr>
              <a:t>Continue working on features and chores</a:t>
            </a:r>
            <a:endParaRPr sz="700">
              <a:solidFill>
                <a:schemeClr val="dk1"/>
              </a:solidFill>
            </a:endParaRPr>
          </a:p>
          <a:p>
            <a:pPr indent="0" lvl="0" marL="0" marR="0" rtl="0" algn="l">
              <a:lnSpc>
                <a:spcPct val="100000"/>
              </a:lnSpc>
              <a:spcBef>
                <a:spcPts val="500"/>
              </a:spcBef>
              <a:spcAft>
                <a:spcPts val="500"/>
              </a:spcAft>
              <a:buNone/>
            </a:pPr>
            <a:r>
              <a:t/>
            </a:r>
            <a:endParaRPr sz="700">
              <a:solidFill>
                <a:schemeClr val="dk1"/>
              </a:solidFill>
            </a:endParaRPr>
          </a:p>
        </p:txBody>
      </p:sp>
      <p:sp>
        <p:nvSpPr>
          <p:cNvPr id="145" name="Google Shape;145;p24"/>
          <p:cNvSpPr txBox="1"/>
          <p:nvPr/>
        </p:nvSpPr>
        <p:spPr>
          <a:xfrm>
            <a:off x="2557000" y="3138755"/>
            <a:ext cx="40233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Challenges</a:t>
            </a:r>
            <a:endParaRPr b="0" i="0" sz="300" u="none" cap="none" strike="noStrike">
              <a:solidFill>
                <a:srgbClr val="000000"/>
              </a:solidFill>
              <a:latin typeface="Arial"/>
              <a:ea typeface="Arial"/>
              <a:cs typeface="Arial"/>
              <a:sym typeface="Arial"/>
            </a:endParaRPr>
          </a:p>
        </p:txBody>
      </p:sp>
      <p:sp>
        <p:nvSpPr>
          <p:cNvPr id="146" name="Google Shape;146;p24"/>
          <p:cNvSpPr/>
          <p:nvPr/>
        </p:nvSpPr>
        <p:spPr>
          <a:xfrm>
            <a:off x="2557000" y="3306775"/>
            <a:ext cx="4023300" cy="1766400"/>
          </a:xfrm>
          <a:prstGeom prst="rect">
            <a:avLst/>
          </a:prstGeom>
          <a:noFill/>
          <a:ln>
            <a:noFill/>
          </a:ln>
        </p:spPr>
        <p:txBody>
          <a:bodyPr anchorCtr="0" anchor="t" bIns="7275" lIns="14550" spcFirstLastPara="1" rIns="14550" wrap="square" tIns="7275">
            <a:noAutofit/>
          </a:bodyPr>
          <a:lstStyle/>
          <a:p>
            <a:pPr indent="0" lvl="0" marL="0" rtl="0" algn="l">
              <a:spcBef>
                <a:spcPts val="0"/>
              </a:spcBef>
              <a:spcAft>
                <a:spcPts val="0"/>
              </a:spcAft>
              <a:buNone/>
            </a:pPr>
            <a:r>
              <a:rPr lang="en" sz="700">
                <a:solidFill>
                  <a:schemeClr val="dk1"/>
                </a:solidFill>
              </a:rPr>
              <a:t>•   We ran into our first problem when our first customer (Big Event committee) informed us that the project we were assigned to had already been completed since they needed it done much earlier than when we would have finished it. By the time we met with our new customer (Tito), it was late in the semester and Iteration 0 had been complete for other teams.</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lang="en" sz="700">
                <a:solidFill>
                  <a:schemeClr val="dk1"/>
                </a:solidFill>
              </a:rPr>
              <a:t>•   Another unexpected situation we ran into was that one of our team member dropped the course without informing anyone, so we were not only short on time, but on manpower as well.</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rPr lang="en" sz="700">
                <a:solidFill>
                  <a:schemeClr val="dk1"/>
                </a:solidFill>
              </a:rPr>
              <a:t>•   Working with this legacy project proved to be difficult. Flutter, Dart, Android and iOS development was new to all of us, and between Spring 2021 and now there were significant changes to the Flutter framework that broke the existing codebase. Debugging and fixing the dependencies to get an APK to build took a significant amount of time leading to setbacks.</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   The previous groups environment set up guidelines were not detailed enough on what versions of Flutter/Dart/Gradle were used and how to connect to Firebase for authentication. Without getting through the login, no changes to the code could be observed and tested, so that was another setback</a:t>
            </a:r>
            <a:endParaRPr sz="700">
              <a:solidFill>
                <a:schemeClr val="dk1"/>
              </a:solidFill>
            </a:endParaRPr>
          </a:p>
        </p:txBody>
      </p:sp>
      <p:sp>
        <p:nvSpPr>
          <p:cNvPr id="147" name="Google Shape;147;p24"/>
          <p:cNvSpPr txBox="1"/>
          <p:nvPr/>
        </p:nvSpPr>
        <p:spPr>
          <a:xfrm>
            <a:off x="154863" y="3641868"/>
            <a:ext cx="21945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Team Roles</a:t>
            </a:r>
            <a:endParaRPr b="0" i="0" sz="300" u="none" cap="none" strike="noStrike">
              <a:solidFill>
                <a:srgbClr val="000000"/>
              </a:solidFill>
              <a:latin typeface="Arial"/>
              <a:ea typeface="Arial"/>
              <a:cs typeface="Arial"/>
              <a:sym typeface="Arial"/>
            </a:endParaRPr>
          </a:p>
        </p:txBody>
      </p:sp>
      <p:pic>
        <p:nvPicPr>
          <p:cNvPr id="148" name="Google Shape;148;p24"/>
          <p:cNvPicPr preferRelativeResize="0"/>
          <p:nvPr/>
        </p:nvPicPr>
        <p:blipFill>
          <a:blip r:embed="rId4">
            <a:alphaModFix/>
          </a:blip>
          <a:stretch>
            <a:fillRect/>
          </a:stretch>
        </p:blipFill>
        <p:spPr>
          <a:xfrm>
            <a:off x="1577650" y="3814347"/>
            <a:ext cx="658800" cy="658800"/>
          </a:xfrm>
          <a:prstGeom prst="rect">
            <a:avLst/>
          </a:prstGeom>
          <a:noFill/>
          <a:ln>
            <a:noFill/>
          </a:ln>
        </p:spPr>
      </p:pic>
      <p:pic>
        <p:nvPicPr>
          <p:cNvPr id="149" name="Google Shape;149;p24"/>
          <p:cNvPicPr preferRelativeResize="0"/>
          <p:nvPr/>
        </p:nvPicPr>
        <p:blipFill>
          <a:blip r:embed="rId5">
            <a:alphaModFix/>
          </a:blip>
          <a:stretch>
            <a:fillRect/>
          </a:stretch>
        </p:blipFill>
        <p:spPr>
          <a:xfrm>
            <a:off x="154875" y="4506075"/>
            <a:ext cx="736094" cy="475498"/>
          </a:xfrm>
          <a:prstGeom prst="rect">
            <a:avLst/>
          </a:prstGeom>
          <a:noFill/>
          <a:ln>
            <a:noFill/>
          </a:ln>
        </p:spPr>
      </p:pic>
      <p:pic>
        <p:nvPicPr>
          <p:cNvPr id="150" name="Google Shape;150;p24"/>
          <p:cNvPicPr preferRelativeResize="0"/>
          <p:nvPr/>
        </p:nvPicPr>
        <p:blipFill>
          <a:blip r:embed="rId6">
            <a:alphaModFix/>
          </a:blip>
          <a:stretch>
            <a:fillRect/>
          </a:stretch>
        </p:blipFill>
        <p:spPr>
          <a:xfrm>
            <a:off x="4791179" y="780575"/>
            <a:ext cx="1570375" cy="2180075"/>
          </a:xfrm>
          <a:prstGeom prst="rect">
            <a:avLst/>
          </a:prstGeom>
          <a:noFill/>
          <a:ln>
            <a:noFill/>
          </a:ln>
        </p:spPr>
      </p:pic>
      <p:sp>
        <p:nvSpPr>
          <p:cNvPr id="151" name="Google Shape;151;p24"/>
          <p:cNvSpPr txBox="1"/>
          <p:nvPr/>
        </p:nvSpPr>
        <p:spPr>
          <a:xfrm>
            <a:off x="4600700" y="462675"/>
            <a:ext cx="1971600" cy="139800"/>
          </a:xfrm>
          <a:prstGeom prst="rect">
            <a:avLst/>
          </a:prstGeom>
          <a:solidFill>
            <a:srgbClr val="580000"/>
          </a:solidFill>
          <a:ln>
            <a:noFill/>
          </a:ln>
        </p:spPr>
        <p:txBody>
          <a:bodyPr anchorCtr="0" anchor="t" bIns="6050" lIns="12125" spcFirstLastPara="1" rIns="12125" wrap="square" tIns="6050">
            <a:noAutofit/>
          </a:bodyPr>
          <a:lstStyle/>
          <a:p>
            <a:pPr indent="0" lvl="0" marL="0" marR="0" rtl="0" algn="ctr">
              <a:lnSpc>
                <a:spcPct val="100000"/>
              </a:lnSpc>
              <a:spcBef>
                <a:spcPts val="0"/>
              </a:spcBef>
              <a:spcAft>
                <a:spcPts val="0"/>
              </a:spcAft>
              <a:buClr>
                <a:srgbClr val="000000"/>
              </a:buClr>
              <a:buSzPts val="800"/>
              <a:buFont typeface="Arial"/>
              <a:buNone/>
            </a:pPr>
            <a:r>
              <a:rPr b="1" lang="en" sz="800">
                <a:solidFill>
                  <a:schemeClr val="lt1"/>
                </a:solidFill>
              </a:rPr>
              <a:t>Mobile App Design Diagram</a:t>
            </a:r>
            <a:endParaRPr b="0" i="0" sz="300" u="none" cap="none" strike="noStrike">
              <a:solidFill>
                <a:srgbClr val="000000"/>
              </a:solidFill>
              <a:latin typeface="Arial"/>
              <a:ea typeface="Arial"/>
              <a:cs typeface="Arial"/>
              <a:sym typeface="Arial"/>
            </a:endParaRPr>
          </a:p>
        </p:txBody>
      </p:sp>
      <p:pic>
        <p:nvPicPr>
          <p:cNvPr id="152" name="Google Shape;152;p24"/>
          <p:cNvPicPr preferRelativeResize="0"/>
          <p:nvPr/>
        </p:nvPicPr>
        <p:blipFill>
          <a:blip r:embed="rId7">
            <a:alphaModFix/>
          </a:blip>
          <a:stretch>
            <a:fillRect/>
          </a:stretch>
        </p:blipFill>
        <p:spPr>
          <a:xfrm>
            <a:off x="2768099" y="1689350"/>
            <a:ext cx="736101" cy="1345766"/>
          </a:xfrm>
          <a:prstGeom prst="rect">
            <a:avLst/>
          </a:prstGeom>
          <a:noFill/>
          <a:ln>
            <a:noFill/>
          </a:ln>
        </p:spPr>
      </p:pic>
      <p:pic>
        <p:nvPicPr>
          <p:cNvPr id="153" name="Google Shape;153;p24"/>
          <p:cNvPicPr preferRelativeResize="0"/>
          <p:nvPr/>
        </p:nvPicPr>
        <p:blipFill rotWithShape="1">
          <a:blip r:embed="rId8">
            <a:alphaModFix/>
          </a:blip>
          <a:srcRect b="6267" l="0" r="0" t="9720"/>
          <a:stretch/>
        </p:blipFill>
        <p:spPr>
          <a:xfrm>
            <a:off x="3674450" y="1690375"/>
            <a:ext cx="736100" cy="1343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