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6576000" cx="27432000"/>
  <p:notesSz cx="7019925" cy="9305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BYOWsAue2ZOKZcHxmA2DWQkDH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8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057400" y="11362270"/>
            <a:ext cx="23317200" cy="7840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4800" y="20726400"/>
            <a:ext cx="19202401" cy="9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646766" y="8259237"/>
            <a:ext cx="24138468" cy="24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370234" y="13982705"/>
            <a:ext cx="31208133" cy="6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5202767" y="8039105"/>
            <a:ext cx="31208133" cy="18059401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166939" y="23503469"/>
            <a:ext cx="23317200" cy="7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Calibri"/>
              <a:buNone/>
              <a:defRPr b="1" sz="1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166939" y="15502472"/>
            <a:ext cx="23317200" cy="8000997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71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3944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371600" y="8187269"/>
            <a:ext cx="12120564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371600" y="11599333"/>
            <a:ext cx="12120564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3935077" y="8187269"/>
            <a:ext cx="12125326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3935077" y="11599333"/>
            <a:ext cx="12125326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71602" y="1456267"/>
            <a:ext cx="9024939" cy="61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0725150" y="1456269"/>
            <a:ext cx="15335250" cy="312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indent="-939800" lvl="1" marL="9144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–"/>
              <a:defRPr sz="112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366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indent="-7366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indent="-7366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indent="-7366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indent="-7366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indent="-736600" lvl="8" marL="4114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371602" y="7653869"/>
            <a:ext cx="9024939" cy="250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376864" y="25603200"/>
            <a:ext cx="16459200" cy="3022603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376864" y="3268133"/>
            <a:ext cx="16459200" cy="21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376864" y="28625803"/>
            <a:ext cx="16459200" cy="4292597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b="0" i="0" sz="1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0" lvl="1" marL="914400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6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6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36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36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36600" lvl="8" marL="4114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12" Type="http://schemas.openxmlformats.org/officeDocument/2006/relationships/image" Target="../media/image9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6517600" y="0"/>
            <a:ext cx="914400" cy="3657600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" y="0"/>
            <a:ext cx="914400" cy="3657600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2"/>
            <a:ext cx="27353428" cy="2538304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274300" lIns="91425" spcFirstLastPara="1" rIns="91425" wrap="square" tIns="27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WooLaLa Mobile Application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Hayden Roper, Thomas Rost, Robert Hinck, Chris Springstead, Deokman Park, Hong-Jie Chen and  D. M. H. Walker</a:t>
            </a:r>
            <a:endParaRPr b="0" baseline="3000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12155"/>
            <a:ext cx="210766" cy="1167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SEN-logo-maroon.jp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1878" y="133349"/>
            <a:ext cx="5413375" cy="10143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1" y="35844481"/>
            <a:ext cx="27433333" cy="73152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054514" y="7359055"/>
            <a:ext cx="10058400" cy="8046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Expectations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069993" y="8371696"/>
            <a:ext cx="9958420" cy="3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social media app that: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</a:rPr>
              <a:t>R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evolves around rating Visual Experiences. 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</a:rPr>
              <a:t>T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akes UX </a:t>
            </a:r>
            <a:r>
              <a:rPr lang="en-US" sz="2800">
                <a:solidFill>
                  <a:schemeClr val="dk1"/>
                </a:solidFill>
              </a:rPr>
              <a:t>elements 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apps like Instagram, Tinder, and Yelp and puts it into one place to create a holistic experience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</a:rPr>
              <a:t>W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 help identify major </a:t>
            </a:r>
            <a:r>
              <a:rPr lang="en-US" sz="2800">
                <a:solidFill>
                  <a:schemeClr val="dk1"/>
                </a:solidFill>
              </a:rPr>
              <a:t>visual 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trends and give users quantitative feedback about their content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 rot="-5400000">
            <a:off x="13247151" y="2169054"/>
            <a:ext cx="792030" cy="26751769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2184532" y="2700528"/>
            <a:ext cx="14264640" cy="8046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 Diagram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8952263" y="25767094"/>
            <a:ext cx="7282074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Work 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094712" y="16447163"/>
            <a:ext cx="17574288" cy="81504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WooLaLa Mobile Application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9047306" y="32394225"/>
            <a:ext cx="7282074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1069993" y="11642915"/>
            <a:ext cx="10058400" cy="8046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 Environment 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9075202" y="17560480"/>
            <a:ext cx="7116769" cy="795804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in: 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log in the app via their Google or Facebook account by clicking an icon.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Create/Edit</a:t>
            </a:r>
            <a:r>
              <a:rPr b="1" lang="en-US" sz="2800">
                <a:solidFill>
                  <a:schemeClr val="dk1"/>
                </a:solidFill>
              </a:rPr>
              <a:t> </a:t>
            </a: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Search/Follow Users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1" lang="en-US" sz="2800">
                <a:solidFill>
                  <a:schemeClr val="dk1"/>
                </a:solidFill>
              </a:rPr>
              <a:t> Feed</a:t>
            </a: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see the posts from the</a:t>
            </a:r>
            <a:r>
              <a:rPr lang="en-US" sz="2800">
                <a:solidFill>
                  <a:schemeClr val="dk1"/>
                </a:solidFill>
              </a:rPr>
              <a:t> users they are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following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>
                <a:solidFill>
                  <a:schemeClr val="dk1"/>
                </a:solidFill>
              </a:rPr>
              <a:t>Create</a:t>
            </a: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/Delete Posts: 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make posts by </a:t>
            </a:r>
            <a:r>
              <a:rPr lang="en-US" sz="2800">
                <a:solidFill>
                  <a:schemeClr val="dk1"/>
                </a:solidFill>
              </a:rPr>
              <a:t>uploading/taking pictures and adding a caption, as well as delete them</a:t>
            </a:r>
            <a:endParaRPr b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Other’s Posts: 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rate the posts on their feed by sliding from 0 to 5 stars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</a:pPr>
            <a:r>
              <a:rPr b="1" lang="en-US" sz="2800">
                <a:solidFill>
                  <a:schemeClr val="dk1"/>
                </a:solidFill>
              </a:rPr>
              <a:t>View Average Post Score</a:t>
            </a:r>
            <a:endParaRPr b="1" sz="2800">
              <a:solidFill>
                <a:schemeClr val="dk1"/>
              </a:solidFill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</a:pPr>
            <a:r>
              <a:rPr b="1" lang="en-US" sz="2800">
                <a:solidFill>
                  <a:schemeClr val="dk1"/>
                </a:solidFill>
              </a:rPr>
              <a:t>Share post to Facebook</a:t>
            </a:r>
            <a:endParaRPr b="1" sz="2800">
              <a:solidFill>
                <a:schemeClr val="dk1"/>
              </a:solidFill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</a:pPr>
            <a:r>
              <a:rPr b="1" lang="en-US" sz="2800">
                <a:solidFill>
                  <a:schemeClr val="dk1"/>
                </a:solidFill>
              </a:rPr>
              <a:t>Show interest in buying post content</a:t>
            </a:r>
            <a:endParaRPr b="1" sz="2800">
              <a:solidFill>
                <a:schemeClr val="dk1"/>
              </a:solidFill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</a:pPr>
            <a:r>
              <a:rPr b="1" lang="en-US" sz="2800">
                <a:solidFill>
                  <a:schemeClr val="dk1"/>
                </a:solidFill>
              </a:rPr>
              <a:t>Report Posts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94712" y="2735673"/>
            <a:ext cx="10058400" cy="8046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4204" r="0" t="4356"/>
          <a:stretch/>
        </p:blipFill>
        <p:spPr>
          <a:xfrm>
            <a:off x="14302634" y="3667422"/>
            <a:ext cx="9567481" cy="1137403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2083766" y="17237314"/>
            <a:ext cx="21858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7238" y="17799797"/>
            <a:ext cx="3962400" cy="8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1758" y="26833691"/>
            <a:ext cx="3975100" cy="83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25577" y="26833691"/>
            <a:ext cx="3987800" cy="8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26708" y="17825197"/>
            <a:ext cx="4000500" cy="84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19075202" y="16445281"/>
            <a:ext cx="7282073" cy="8150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6633063" y="17237314"/>
            <a:ext cx="23108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0669403" y="17237314"/>
            <a:ext cx="29737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Followers Page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5055905" y="17237314"/>
            <a:ext cx="29808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Page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1974075" y="26216881"/>
            <a:ext cx="23996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Page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5830701" y="26270697"/>
            <a:ext cx="37907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Editing Page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0829038" y="26229028"/>
            <a:ext cx="24356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Page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5078205" y="26229028"/>
            <a:ext cx="25513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Posting Page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81758" y="17792447"/>
            <a:ext cx="3987800" cy="8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6367" y="17798797"/>
            <a:ext cx="3962400" cy="84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1069993" y="3762818"/>
            <a:ext cx="9958420" cy="3541448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WooLaLa mobile application is a tool that our customer would like to have to help them identify aggregate likeability of certain creative content. WooLaLa is expected to be an image sharing and rating system, wh</a:t>
            </a:r>
            <a:r>
              <a:rPr lang="en-US" sz="2800">
                <a:solidFill>
                  <a:schemeClr val="dk1"/>
                </a:solidFill>
              </a:rPr>
              <a:t>ere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users can not only upload images from their devices or camera but also rate posts from other users. Users are also allowed to show their interest</a:t>
            </a:r>
            <a:r>
              <a:rPr lang="en-US" sz="2800">
                <a:solidFill>
                  <a:schemeClr val="dk1"/>
                </a:solidFill>
              </a:rPr>
              <a:t> in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buying a product</a:t>
            </a:r>
            <a:r>
              <a:rPr lang="en-US" sz="2800">
                <a:solidFill>
                  <a:schemeClr val="dk1"/>
                </a:solidFill>
              </a:rPr>
              <a:t> from a post. The user can also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share </a:t>
            </a:r>
            <a:r>
              <a:rPr lang="en-US" sz="2800">
                <a:solidFill>
                  <a:schemeClr val="dk1"/>
                </a:solidFill>
              </a:rPr>
              <a:t>a post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their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</a:t>
            </a:r>
            <a:r>
              <a:rPr lang="en-US" sz="2800">
                <a:solidFill>
                  <a:schemeClr val="dk1"/>
                </a:solidFill>
              </a:rPr>
              <a:t>ok account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1104504" y="12644573"/>
            <a:ext cx="9958420" cy="2248786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Kit: Flutter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 &amp; Emulator: Android Studio/X</a:t>
            </a:r>
            <a:r>
              <a:rPr lang="en-US" sz="2800">
                <a:solidFill>
                  <a:schemeClr val="dk1"/>
                </a:solidFill>
              </a:rPr>
              <a:t>C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 + built-in emulator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Database: MongoDB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 Server: Node.js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 </a:t>
            </a:r>
            <a:r>
              <a:rPr lang="en-US" sz="2800">
                <a:solidFill>
                  <a:schemeClr val="dk1"/>
                </a:solidFill>
              </a:rPr>
              <a:t>D</a:t>
            </a: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19134916" y="26700494"/>
            <a:ext cx="7116769" cy="5495829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Notifications:</a:t>
            </a:r>
            <a:b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receive notifications when someone wants to buy their post or someone direct messages them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Message</a:t>
            </a:r>
            <a:b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send message to others</a:t>
            </a:r>
            <a:endParaRPr b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from post:</a:t>
            </a:r>
            <a:b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buy the item from the post directly by a button click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filter:</a:t>
            </a:r>
            <a:b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use filters on the image before they post the image</a:t>
            </a:r>
            <a:endParaRPr b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083669" y="33377775"/>
            <a:ext cx="730996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work was done with the support of the professor Dr. Walker and our customer Mr. Chowdhury. Special thanks to technical lead </a:t>
            </a:r>
            <a:r>
              <a:rPr lang="en-US" sz="2800"/>
              <a:t>Mr. Ashfaq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his suggestions.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05483" y="26870509"/>
            <a:ext cx="4000500" cy="83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12">
            <a:alphaModFix/>
          </a:blip>
          <a:srcRect b="1853" l="4942" r="3866" t="8161"/>
          <a:stretch/>
        </p:blipFill>
        <p:spPr>
          <a:xfrm>
            <a:off x="10029313" y="26834325"/>
            <a:ext cx="4023800" cy="838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Teng (Tengteng) Zhang</dc:creator>
</cp:coreProperties>
</file>