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8" r:id="rId3"/>
    <p:sldId id="296" r:id="rId4"/>
    <p:sldId id="297" r:id="rId5"/>
    <p:sldId id="259" r:id="rId6"/>
    <p:sldId id="294" r:id="rId7"/>
    <p:sldId id="300" r:id="rId8"/>
    <p:sldId id="295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5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20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3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551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90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68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926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8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1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3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2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7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12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84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2022-01-11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7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102936"/>
            <a:ext cx="9418320" cy="2326064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Intro to DBA class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091234"/>
            <a:ext cx="9616660" cy="1828800"/>
          </a:xfrm>
        </p:spPr>
        <p:txBody>
          <a:bodyPr/>
          <a:lstStyle/>
          <a:p>
            <a:pPr algn="ctr"/>
            <a:r>
              <a:rPr lang="en-CA" sz="1600" dirty="0">
                <a:latin typeface="Arial Black" panose="020B0A04020102020204" pitchFamily="34" charset="0"/>
                <a:cs typeface="Arial" panose="020B0604020202020204" pitchFamily="34" charset="0"/>
              </a:rPr>
              <a:t>This is a class of a difficult content, and requires class Participation, constant Practice and hard Work.</a:t>
            </a:r>
          </a:p>
          <a:p>
            <a:pPr algn="ctr"/>
            <a:r>
              <a:rPr lang="en-CA" sz="1600" dirty="0">
                <a:latin typeface="Arial Black" panose="020B0A04020102020204" pitchFamily="34" charset="0"/>
                <a:cs typeface="Arial" panose="020B0604020202020204" pitchFamily="34" charset="0"/>
              </a:rPr>
              <a:t>Asking Questions during our Class or Virtual Help Hours is strongly recommended. </a:t>
            </a:r>
          </a:p>
          <a:p>
            <a:pPr algn="ctr"/>
            <a:r>
              <a:rPr lang="en-CA" sz="1600" dirty="0">
                <a:latin typeface="Arial Black" panose="020B0A04020102020204" pitchFamily="34" charset="0"/>
                <a:cs typeface="Arial" panose="020B0604020202020204" pitchFamily="34" charset="0"/>
              </a:rPr>
              <a:t>The Material learned will help you to understand DB Administrative Principles, Tasks and Problems much clearer and it also looks good on your Resume.</a:t>
            </a:r>
          </a:p>
          <a:p>
            <a:pPr algn="ctr"/>
            <a:endParaRPr lang="en-CA" sz="1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5769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Major Tools to administer an Oracle Server cont</a:t>
            </a:r>
            <a:r>
              <a:rPr lang="en-US" b="1" dirty="0"/>
              <a:t>.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084082"/>
            <a:ext cx="9135893" cy="45531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(Oracle) Enterprise Manager (OEM)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a graphical Console to provide comprehensive and integrated platform to manage Oracle Products; it has strong and light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Manager Cloud Control (EMCC)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to manage many Databases and Products (strong version)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Manager Database Express (EMDE)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to manage a single Database, it replaced EM DBCTL (light version)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Pump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to transfer tables / accounts from one DB to another (former Export /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Import tool)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SQL*LOADER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Command line tool to load data from an external file into an Oracle DB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1564-94D2-4EE7-961B-F4C23E339AA1}"/>
              </a:ext>
            </a:extLst>
          </p:cNvPr>
          <p:cNvSpPr/>
          <p:nvPr/>
        </p:nvSpPr>
        <p:spPr>
          <a:xfrm>
            <a:off x="452890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6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190" y="2432115"/>
            <a:ext cx="8595360" cy="21493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is this course organized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Features in version 19c compared to previous versions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Regular tasks in a life of an Oracle DBA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Major Tools to administer an Oracle DB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869150"/>
          </a:xfrm>
        </p:spPr>
        <p:txBody>
          <a:bodyPr>
            <a:normAutofit/>
          </a:bodyPr>
          <a:lstStyle/>
          <a:p>
            <a:r>
              <a:rPr lang="en-US" sz="3600" b="1" dirty="0"/>
              <a:t>How is DBA625 course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225481"/>
            <a:ext cx="9107614" cy="5269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Each student will get his/her own Oracle19c VM to practice DBA tasks, login will be explained later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VM are installed on a Linux platform on server “myvmlab.senecacollege.ca”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Class Sessions will be through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tool and I will open a Session for each Lecture /  Lab, you may join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(even 15 min earlier or x minutes later)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Lectures will be Recorded and I will use both My slides and DBA Guide from Oracle to explain the material (this PDF you may download from BB)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Attendance is optional, but highly recommended, this is not an easy course. You should ask as many questions as possible.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Labs (actually my Exercises) are also optional, but without doing them your  chance for having a good grade is minimal. An they prepare you well for our Assignments and practical part of our Tests.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4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869150"/>
          </a:xfrm>
        </p:spPr>
        <p:txBody>
          <a:bodyPr>
            <a:normAutofit/>
          </a:bodyPr>
          <a:lstStyle/>
          <a:p>
            <a:r>
              <a:rPr lang="en-US" sz="3600" b="1" dirty="0"/>
              <a:t>How is DBA625 course organized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29" y="1234910"/>
            <a:ext cx="9370243" cy="4930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 will have 2 Group Assignments (3-4 persons per group)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Also, there will be 2 practical Quizzes, here you will provide Command Line statements to finish certain DBA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 is a Mid-Term and Final Test, both covering theoretical and practical  aspects of our course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material incl. Lecture Power Points and Exercises will be posted on BB under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Our tentative Schedule with Weeks, Lectures, Tasks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will be posted on BB under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Schedule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also here you can find the Scripts for this course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Assignments (2) have a separate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Quizzes and Tests have a separate link as well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4310"/>
          </a:xfrm>
        </p:spPr>
        <p:txBody>
          <a:bodyPr>
            <a:normAutofit/>
          </a:bodyPr>
          <a:lstStyle/>
          <a:p>
            <a:r>
              <a:rPr lang="en-US" sz="3600" b="1" dirty="0"/>
              <a:t>Oracle Enterprise Server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50070"/>
            <a:ext cx="9003918" cy="534217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Oracle Database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19c 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small step forward from a previous stabile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that one is a huge step forward from the previous release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adding new Admin features and making execution plan more automated, and significantly improving failover capabilities.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RAC (Rapid Application Cluster) was added for improved availability and flexibility by having more RAM and CPU power per each DB Instance. Also OEM (Oracle Enterprise Manager)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admin tool was added with incorporated features of RMAN (Recovery Manager), an excellent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Backup&amp;Recovery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Grids were invented to manage overall HW&amp;SW more efficient, also to manage ASM (Automated Storage Management); also Flashback features were invented and Data Pump was added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principle of Extreme availability was introduced, plus EM (Enterprise Manager) Grid Control tool was expanded (from 10g).	 Also, a slightly lighter management tool called EM DBCTL (Enterprise manager database control) was available for individual databases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784310"/>
          </a:xfrm>
        </p:spPr>
        <p:txBody>
          <a:bodyPr>
            <a:normAutofit/>
          </a:bodyPr>
          <a:lstStyle/>
          <a:p>
            <a:r>
              <a:rPr lang="en-US" sz="3600" b="1" dirty="0"/>
              <a:t>New Features in Oracle12c/19c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6887"/>
            <a:ext cx="8595360" cy="4637987"/>
          </a:xfrm>
        </p:spPr>
        <p:txBody>
          <a:bodyPr>
            <a:normAutofit fontScale="925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Oracle Database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introduced a principle of 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Multitenant Architecture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allowing to have a Container DB and Pluggable DB (as tenants)</a:t>
            </a: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Database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feature was added in RMAN (Recovery Manager) tool, for a Failover support</a:t>
            </a: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 Column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feature was added, so that certain Table(s) or even a Whole DB can be stored in the RAM</a:t>
            </a: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Restart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capability was added so that DB Instances, Listeners and ASM (Automatic Storage Management) Instances or Disk Groups can restart automatically after some kind of failure brought them down</a:t>
            </a:r>
          </a:p>
          <a:p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Control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feature was invented, and instead of EM GC tool we have now EM CC tool (Enterprise Management Cloud Control); also EM DBCTL was replaced with a less powerful EM DE (Database Express) tool (it is always available, if DB is open)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23675"/>
          </a:xfrm>
        </p:spPr>
        <p:txBody>
          <a:bodyPr>
            <a:normAutofit/>
          </a:bodyPr>
          <a:lstStyle/>
          <a:p>
            <a:r>
              <a:rPr lang="en-US" sz="3600" b="1" dirty="0"/>
              <a:t>New Features in Oracle12c/19c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66887"/>
            <a:ext cx="8595360" cy="46379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you can create new pluggable databases (PDBs) in a multitenant container database (CDB) using Database Configuration Assistant (DBCA).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version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for Linux and UNIX operating systems, you can run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root scripts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automatically during Oracle Database software installation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Flash-based Enterprise Manager Express is deprecated in Oracle Database 19c.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Starting with Oracle Database 19c, Enterprise Manager Express uses Java JET technology for the user interface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Starting with Oracle Database Release 19c, Oracle Streams is de-supported. Oracle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GoldenGate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replication solution for Oracle Database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925712"/>
          </a:xfrm>
        </p:spPr>
        <p:txBody>
          <a:bodyPr>
            <a:normAutofit/>
          </a:bodyPr>
          <a:lstStyle/>
          <a:p>
            <a:r>
              <a:rPr lang="en-US" sz="3600" b="1" dirty="0"/>
              <a:t>Tasks of an Oracle DBA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59498"/>
            <a:ext cx="8595360" cy="51753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DB software 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the previous version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Database Capacity and Security strategy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databases 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Existing databases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Users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their Oracle Network access and given Privileges/Roles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Taking care 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Storage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Disk space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up the Database in a scheduled/regular manner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DB Failure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DB Performance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Proactively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Database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DB Design (with Senior Developers)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3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47F-CD6C-4827-A5D9-C7960A57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57692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Major Tools to administer an Oracle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2D1B-8FDD-43FC-9638-6FB374EC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263193"/>
            <a:ext cx="9390418" cy="53449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Universal Installer (OUI)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GUI tool to install Oracle SW and Starter Database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Configuration Assistant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dbca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GUI tool to Manage Databases (Create, Modify options, Manage Templates or Delete)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Upgrade Assistant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dbua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GUI tool to Upgrade Database 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Manager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netmgr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GUI tool to Manage Oracle Networking  (Listeners, Services, User Connections)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Configuration Assistant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netca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GUI tool to Manage Oracle Networking  (Listeners, Services, User Connections)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SQL*PLUS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sqlplus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--  Command Line interface tool to manage a single Database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SqlDeveloper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GUI oriented tool to perform all Developer and most DBA tasks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 Manager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Command line tool to manage all Backup and Recovery needs; its GUI component is integrated within EM CC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FC1564-94D2-4EE7-961B-F4C23E339AA1}"/>
              </a:ext>
            </a:extLst>
          </p:cNvPr>
          <p:cNvSpPr/>
          <p:nvPr/>
        </p:nvSpPr>
        <p:spPr>
          <a:xfrm>
            <a:off x="452890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3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18522</TotalTime>
  <Words>1192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Trebuchet MS</vt:lpstr>
      <vt:lpstr>Wingdings</vt:lpstr>
      <vt:lpstr>Wingdings 3</vt:lpstr>
      <vt:lpstr>Facet</vt:lpstr>
      <vt:lpstr>Intro to DBA class</vt:lpstr>
      <vt:lpstr>Agenda</vt:lpstr>
      <vt:lpstr>How is DBA625 course organized</vt:lpstr>
      <vt:lpstr>How is DBA625 course organized cont.</vt:lpstr>
      <vt:lpstr>Oracle Enterprise Server Overview</vt:lpstr>
      <vt:lpstr>New Features in Oracle12c/19c</vt:lpstr>
      <vt:lpstr>New Features in Oracle12c/19c cont.</vt:lpstr>
      <vt:lpstr>Tasks of an Oracle DBA</vt:lpstr>
      <vt:lpstr>Major Tools to administer an Oracle Server</vt:lpstr>
      <vt:lpstr>Major Tools to administer an Oracle Server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Nebojsa Conkic</cp:lastModifiedBy>
  <cp:revision>419</cp:revision>
  <dcterms:created xsi:type="dcterms:W3CDTF">2019-07-08T16:55:16Z</dcterms:created>
  <dcterms:modified xsi:type="dcterms:W3CDTF">2022-01-11T23:23:03Z</dcterms:modified>
</cp:coreProperties>
</file>