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8" r:id="rId3"/>
    <p:sldId id="259" r:id="rId4"/>
    <p:sldId id="294" r:id="rId5"/>
    <p:sldId id="295" r:id="rId6"/>
    <p:sldId id="296" r:id="rId7"/>
    <p:sldId id="297" r:id="rId8"/>
    <p:sldId id="300" r:id="rId9"/>
    <p:sldId id="29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44"/>
    <a:srgbClr val="009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256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620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3131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8551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0909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681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5926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681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619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238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62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023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774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012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284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857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806B3-D79A-4E76-A2D8-F9ADBAFB48B1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74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olog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102936"/>
            <a:ext cx="9418320" cy="1923068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Install Oracle SW on Linux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091234"/>
            <a:ext cx="8683406" cy="1168923"/>
          </a:xfrm>
        </p:spPr>
        <p:txBody>
          <a:bodyPr/>
          <a:lstStyle/>
          <a:p>
            <a:pPr algn="ctr"/>
            <a:r>
              <a:rPr lang="en-CA" sz="1600" dirty="0">
                <a:latin typeface="Arial Black" panose="020B0A04020102020204" pitchFamily="34" charset="0"/>
                <a:cs typeface="Arial" panose="020B0604020202020204" pitchFamily="34" charset="0"/>
              </a:rPr>
              <a:t>Here will be explained Step by Step recipe for a Linux installation of Oracle12c software. Windows installation is very similar.</a:t>
            </a:r>
          </a:p>
        </p:txBody>
      </p:sp>
    </p:spTree>
    <p:extLst>
      <p:ext uri="{BB962C8B-B14F-4D97-AF65-F5344CB8AC3E}">
        <p14:creationId xmlns:p14="http://schemas.microsoft.com/office/powerpoint/2010/main" val="286374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190" y="2432114"/>
            <a:ext cx="8595360" cy="2799761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Plan for an Installation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Preparation steps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Installation of Oracle 12c on Linux server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Linux and Windows variations, also what about 19c installation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Note: You do NOT need to install any software, your VM account comes with the preloaded Oracle19c SW and also with the Starter Database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740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2947F-CD6C-4827-A5D9-C7960A57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38834"/>
          </a:xfrm>
        </p:spPr>
        <p:txBody>
          <a:bodyPr>
            <a:normAutofit/>
          </a:bodyPr>
          <a:lstStyle/>
          <a:p>
            <a:r>
              <a:rPr lang="en-US" b="1" dirty="0"/>
              <a:t>	P</a:t>
            </a:r>
            <a:r>
              <a:rPr lang="en-US" sz="3600" b="1" dirty="0"/>
              <a:t>lan for an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C2D1B-8FDD-43FC-9638-6FB374EC4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508289"/>
            <a:ext cx="9003918" cy="500563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Historically, the Oracle Database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supported on a wide range of platforms (OS), which was a reason for the product’s dominance in the RDBM. Recently, that has dramatically changed, with only few platforms remained, where LINUX is still the very first platform for release.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Oracle corporation has made the SW available for public download without need to buy a License. However, this License is restricted, you can use it only for Application development and Self-learning.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Two commonly used sources for SW download are the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Oracle Technology Network (OTN)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the Oracle Software Delivery Cloud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You may go to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www.oracle.com/technology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navigate through Downloads, then Database , and then select product  release you need. You will need to have an Oracle Account, which you can create for free.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SW is in form of ZIP files and you will need Two for Oracle DB SW and optionally Two for the Grid Infrastructure SW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6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2947F-CD6C-4827-A5D9-C7960A57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1"/>
            <a:ext cx="9692640" cy="822016"/>
          </a:xfrm>
        </p:spPr>
        <p:txBody>
          <a:bodyPr>
            <a:normAutofit/>
          </a:bodyPr>
          <a:lstStyle/>
          <a:p>
            <a:r>
              <a:rPr lang="en-US" sz="3600" b="1" dirty="0"/>
              <a:t>	Preparation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C2D1B-8FDD-43FC-9638-6FB374EC4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065229"/>
            <a:ext cx="8777674" cy="5203596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Accounts and Groups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You can not install Oracle SW as “root” user. Usually, a special user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“oracle”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created for this purpose.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user is given a Primary group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oinstall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 and Secondary group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“dba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”. Both groups must be created before the installation and assigned to “oracle” account.</a:t>
            </a: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Disk space and Directories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installation for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 Edition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requires 6.5 GB, slightly less for Standard Editions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should pre-create Two important directories, one for Base for the Oracle product, and one for the Home of Oracle SW version. They will have Environment variables ORACLE_BASE, and ORACLE_HOME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/u1/app/oracle ,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/u1/app/oracle/product/12.1.0/dbhome_1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example</a:t>
            </a: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Prerequisite Checks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will be performed automatically during your installation, usually for: Disk space, RAM, Security settings, Kernel parameters and limits etc. 	You may continue if you receive Warnings, but not if you get Failures.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325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2947F-CD6C-4827-A5D9-C7960A57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1"/>
            <a:ext cx="9692640" cy="925712"/>
          </a:xfrm>
        </p:spPr>
        <p:txBody>
          <a:bodyPr>
            <a:normAutofit/>
          </a:bodyPr>
          <a:lstStyle/>
          <a:p>
            <a:r>
              <a:rPr lang="en-US" sz="3600" b="1" dirty="0"/>
              <a:t>Installation of Oracle 12c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C2D1B-8FDD-43FC-9638-6FB374EC4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159498"/>
            <a:ext cx="8900223" cy="517531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OUI Inventory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Oracle Universal Installer creates an Inventory, which is a set XML files that record what Oracle products have been installed on the machine, also where is ORACLE_BASE and ORACLE_HOME, plus ORACLE_SID.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 that may be  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/u1/app/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oraInventory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OUI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You need to go to directory where Oracle SW was unzipped and run shell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scipt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called 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./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runInstaller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launch GUI installation tool called OUI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 Windows you run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setup.exe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graphical terminal must be available (X terminal) on Linux</a:t>
            </a: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OUI Dialog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Installation is an Interactive process and it has 11 steps explained here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136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2947F-CD6C-4827-A5D9-C7960A57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1"/>
            <a:ext cx="9692640" cy="925712"/>
          </a:xfrm>
        </p:spPr>
        <p:txBody>
          <a:bodyPr>
            <a:normAutofit/>
          </a:bodyPr>
          <a:lstStyle/>
          <a:p>
            <a:r>
              <a:rPr lang="en-US" b="1" dirty="0"/>
              <a:t>Linux Installation Steps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C2D1B-8FDD-43FC-9638-6FB374EC4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074656"/>
            <a:ext cx="8900223" cy="5316717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 – Configure Security Updates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Deselect Check Box “I wish to receive Security Updates”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Leave blank the box for E-mail address (to receive Updates)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NEXT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 – Select Installation Option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and configure a DB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DB software only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Upgrade an existing DB  				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Choose Button 2  NEXT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 – Grid Installation Option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Instance option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Oracle RAC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Oracle RAC One Node 					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Choose Button 1  NEXT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 – Product Languages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Promote English 						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NEXT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17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2947F-CD6C-4827-A5D9-C7960A57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1"/>
            <a:ext cx="9692640" cy="925712"/>
          </a:xfrm>
        </p:spPr>
        <p:txBody>
          <a:bodyPr>
            <a:normAutofit/>
          </a:bodyPr>
          <a:lstStyle/>
          <a:p>
            <a:r>
              <a:rPr lang="en-US" b="1" dirty="0"/>
              <a:t>Linux Installation Steps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C2D1B-8FDD-43FC-9638-6FB374EC4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0" y="1027522"/>
            <a:ext cx="9380991" cy="526958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5 – Database Edition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 (6.4 GB)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(6.1 GB)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Edition One (6.1 GB) 		     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Choose Button 1  NEXT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6 – Installation Location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the Directory for ORACLE_BASE  (mount point for Oracle)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/opt/oracle/app/oracle										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NEXT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the Directory for ORACLE_HOME (home for Oracle DB SW)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/opt/oracle/app/oracle/product/12.1.0/db_home1 			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NEXT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7 – Operating Systems Groups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an OS Group from each drop-down box. The best choice (and only one here) is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will be 4 Groups to deal with: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OSDBA, OSBACKUPDBA, OSDGDBA, OSKMDBA 		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NEXT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762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6A829-2F9C-4BF8-B7F4-06AD8173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054"/>
            <a:ext cx="8596668" cy="777711"/>
          </a:xfrm>
        </p:spPr>
        <p:txBody>
          <a:bodyPr/>
          <a:lstStyle/>
          <a:p>
            <a:r>
              <a:rPr lang="en-US" b="1" dirty="0"/>
              <a:t>Linux Installation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DDD8C-1329-488A-84DD-EA00C5092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12364"/>
            <a:ext cx="8596668" cy="5109328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8 – Prerequisite Checks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Automated step , and if you pass , then you go directly to the next step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9 – Summary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of Installation is displayed.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may go back and Change some steps.    	Click on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Install.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10 – Install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process may take about 15-20 minutes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OUI copies the SW into the ORACLE_HOME, links it and tells you to run shell script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“root.sh”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“root” user</a:t>
            </a: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11 – Finish                                               	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on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Installation of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Oracle19c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software is very similar, just the software size will be bigger, and the installation process may be 5-10 minutes longer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336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2947F-CD6C-4827-A5D9-C7960A57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1"/>
            <a:ext cx="9692640" cy="925712"/>
          </a:xfrm>
        </p:spPr>
        <p:txBody>
          <a:bodyPr>
            <a:normAutofit/>
          </a:bodyPr>
          <a:lstStyle/>
          <a:p>
            <a:r>
              <a:rPr lang="en-US" b="1" dirty="0"/>
              <a:t>Linux and Windows variations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C2D1B-8FDD-43FC-9638-6FB374EC4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0" y="1291472"/>
            <a:ext cx="9465833" cy="4826524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on Linux and Two OS Groups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be pre-created, and this user will own Oracle SW and must be a member of Two OS groups: to own ORACLE_HOME and for DB admin tasks.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 custom to call them “oracle” user and “</a:t>
            </a:r>
            <a:r>
              <a:rPr lang="en-US" sz="2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oinstall</a:t>
            </a:r>
            <a:r>
              <a:rPr lang="en-US" sz="2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and “dba” groups.</a:t>
            </a:r>
            <a:endParaRPr lang="en-US" sz="2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on Windows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be user with Administrator Account in order to run OUI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groups needed will be created by OUI. The Admin user will become member of these groups automatically.</a:t>
            </a:r>
          </a:p>
          <a:p>
            <a:r>
              <a:rPr lang="en-US" sz="2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script on Linux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the end of installation you need to run shell script </a:t>
            </a:r>
            <a:r>
              <a:rPr lang="en-US" sz="2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“root.sh” </a:t>
            </a:r>
            <a:r>
              <a:rPr lang="en-US" sz="2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“root” user to make certain changes.</a:t>
            </a:r>
          </a:p>
          <a:p>
            <a:pPr marL="0" indent="0">
              <a:buNone/>
            </a:pPr>
            <a:r>
              <a:rPr lang="en-US" sz="29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  <a:r>
              <a:rPr lang="en-US" sz="2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This is not required anymore, starting with version </a:t>
            </a:r>
            <a:r>
              <a:rPr lang="en-US" sz="2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19c</a:t>
            </a:r>
            <a:r>
              <a:rPr lang="en-US" sz="2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where these scripts will be executed automatically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does not have this step</a:t>
            </a:r>
          </a:p>
          <a:p>
            <a:endParaRPr lang="en-US" sz="2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1208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18640</TotalTime>
  <Words>1108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Courier New</vt:lpstr>
      <vt:lpstr>Trebuchet MS</vt:lpstr>
      <vt:lpstr>Wingdings</vt:lpstr>
      <vt:lpstr>Wingdings 3</vt:lpstr>
      <vt:lpstr>Facet</vt:lpstr>
      <vt:lpstr>Install Oracle SW on Linux</vt:lpstr>
      <vt:lpstr>Agenda</vt:lpstr>
      <vt:lpstr> Plan for an Installation</vt:lpstr>
      <vt:lpstr> Preparation Steps</vt:lpstr>
      <vt:lpstr>Installation of Oracle 12c Software</vt:lpstr>
      <vt:lpstr>Linux Installation Steps</vt:lpstr>
      <vt:lpstr>Linux Installation Steps</vt:lpstr>
      <vt:lpstr>Linux Installation Steps</vt:lpstr>
      <vt:lpstr>Linux and Windows variations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Nasim</dc:creator>
  <cp:lastModifiedBy>Nebojsa Conkic</cp:lastModifiedBy>
  <cp:revision>433</cp:revision>
  <dcterms:created xsi:type="dcterms:W3CDTF">2019-07-08T16:55:16Z</dcterms:created>
  <dcterms:modified xsi:type="dcterms:W3CDTF">2022-01-11T23:26:06Z</dcterms:modified>
</cp:coreProperties>
</file>