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9" r:id="rId9"/>
    <p:sldId id="271" r:id="rId10"/>
    <p:sldId id="272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70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0295" autoAdjust="0"/>
  </p:normalViewPr>
  <p:slideViewPr>
    <p:cSldViewPr snapToGrid="0" snapToObjects="1"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2E711-D20E-C24D-9D64-A1FC555E64B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CD693-DA4B-A447-94C4-6E4EDEAA133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 smtClean="0"/>
              <a:t>Volley is especially suitable for small data quantity but frequent communication scenario.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CD693-DA4B-A447-94C4-6E4EDEAA133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Why volley is not suitable for large download</a:t>
            </a:r>
            <a:r>
              <a:rPr kumimoji="1" lang="en-US" altLang="zh-CN" baseline="0" dirty="0" smtClean="0"/>
              <a:t> or streaming operations?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en-US" altLang="zh-CN" dirty="0" smtClean="0"/>
              <a:t>Volley has in built</a:t>
            </a:r>
            <a:r>
              <a:rPr kumimoji="1" lang="en-US" altLang="zh-CN" baseline="0" dirty="0" smtClean="0"/>
              <a:t> feature where it caches the response during parsing. Therefore, it is not suitable for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Large download or streaming operations.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CD693-DA4B-A447-94C4-6E4EDEAA133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 smtClean="0"/>
              <a:t>Volley has pool of threads,</a:t>
            </a:r>
            <a:r>
              <a:rPr kumimoji="1" lang="en-US" altLang="zh-CN" baseline="0" dirty="0" smtClean="0"/>
              <a:t> when you add the request to the queue, the cache thread picks it up, if the request is serviced </a:t>
            </a:r>
            <a:endParaRPr kumimoji="1" lang="en-US" altLang="zh-CN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baseline="0" dirty="0" smtClean="0"/>
              <a:t>from the cache, the cached response is parsed on the thread and parsed response is delivered to the main thread.</a:t>
            </a:r>
            <a:endParaRPr kumimoji="1" lang="en-US" altLang="zh-CN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baseline="0" dirty="0" smtClean="0"/>
              <a:t>In case we got a miss and if the request cannot service by the cache thread, then it is picked up by the network thread.</a:t>
            </a:r>
            <a:endParaRPr kumimoji="1" lang="en-US" altLang="zh-CN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baseline="0" dirty="0" smtClean="0"/>
              <a:t>The available network threads which runs in round robin pattern(</a:t>
            </a:r>
            <a:r>
              <a:rPr kumimoji="1" lang="zh-CN" altLang="en-US" baseline="0" dirty="0" smtClean="0"/>
              <a:t>轮询调度模式</a:t>
            </a:r>
            <a:r>
              <a:rPr kumimoji="1" lang="en-US" altLang="zh-CN" baseline="0" dirty="0" smtClean="0"/>
              <a:t>) takes the request from the queue and performs </a:t>
            </a:r>
            <a:endParaRPr kumimoji="1" lang="en-US" altLang="zh-CN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baseline="0" dirty="0" smtClean="0"/>
              <a:t>the HTTP transaction</a:t>
            </a:r>
            <a:r>
              <a:rPr kumimoji="1" lang="zh-CN" altLang="en-US" baseline="0" dirty="0" smtClean="0"/>
              <a:t>，</a:t>
            </a:r>
            <a:r>
              <a:rPr kumimoji="1" lang="en-US" altLang="zh-CN" baseline="0" dirty="0" smtClean="0"/>
              <a:t>parse the responses on the worker thread then write the response to the cache, and posts the parsed </a:t>
            </a:r>
            <a:endParaRPr kumimoji="1" lang="en-US" altLang="zh-CN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baseline="0" dirty="0" smtClean="0"/>
              <a:t>Response to the main thread for delivery.</a:t>
            </a:r>
            <a:endParaRPr kumimoji="1" lang="en-US" altLang="zh-CN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baseline="0" dirty="0" smtClean="0"/>
              <a:t>We can request for response from any thread, but response are always delivered on the main thread.</a:t>
            </a:r>
            <a:endParaRPr kumimoji="1" lang="en-US" altLang="zh-CN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baseline="0" dirty="0" smtClean="0"/>
              <a:t>RequestQueue  -- thread safe class.</a:t>
            </a:r>
            <a:endParaRPr kumimoji="1" lang="en-US" altLang="zh-CN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CD693-DA4B-A447-94C4-6E4EDEAA133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Request abstract class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Response&lt;T&gt; parseNetworkResponse(</a:t>
            </a:r>
            <a:r>
              <a:rPr lang="en-US" altLang="zh-CN" dirty="0" err="1" smtClean="0"/>
              <a:t>NetworkResponse</a:t>
            </a:r>
            <a:r>
              <a:rPr lang="en-US" altLang="zh-CN" dirty="0" smtClean="0"/>
              <a:t> response)  worker thread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deliverResponse(T response)  main thread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CD693-DA4B-A447-94C4-6E4EDEAA133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0" dirty="0" err="1" smtClean="0">
                <a:latin typeface="黑体" pitchFamily="49" charset="-122"/>
                <a:ea typeface="黑体" pitchFamily="49" charset="-122"/>
              </a:rPr>
              <a:t>mCurrentQueue</a:t>
            </a:r>
            <a:r>
              <a:rPr lang="en-US" altLang="zh-CN" sz="1600" b="0" dirty="0" smtClean="0">
                <a:latin typeface="黑体" pitchFamily="49" charset="-122"/>
                <a:ea typeface="黑体" pitchFamily="49" charset="-122"/>
              </a:rPr>
              <a:t>  - using</a:t>
            </a:r>
            <a:r>
              <a:rPr lang="en-US" altLang="zh-CN" sz="1600" b="0" baseline="0" dirty="0" smtClean="0">
                <a:latin typeface="黑体" pitchFamily="49" charset="-122"/>
                <a:ea typeface="黑体" pitchFamily="49" charset="-122"/>
              </a:rPr>
              <a:t> to cancel request</a:t>
            </a:r>
            <a:endParaRPr lang="en-US" altLang="zh-CN" sz="1600" b="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600" b="0" dirty="0" err="1" smtClean="0">
                <a:latin typeface="黑体" pitchFamily="49" charset="-122"/>
                <a:ea typeface="黑体" pitchFamily="49" charset="-122"/>
              </a:rPr>
              <a:t>mWaitingQueue</a:t>
            </a:r>
            <a:r>
              <a:rPr lang="en-US" altLang="zh-CN" sz="1600" b="0" dirty="0" smtClean="0">
                <a:latin typeface="黑体" pitchFamily="49" charset="-122"/>
                <a:ea typeface="黑体" pitchFamily="49" charset="-122"/>
              </a:rPr>
              <a:t>  - waiting cache</a:t>
            </a:r>
            <a:endParaRPr lang="en-US" altLang="zh-CN" sz="1600" b="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600" b="0" dirty="0" err="1" smtClean="0">
                <a:latin typeface="黑体" pitchFamily="49" charset="-122"/>
                <a:ea typeface="黑体" pitchFamily="49" charset="-122"/>
              </a:rPr>
              <a:t>mCacheQueue</a:t>
            </a:r>
            <a:r>
              <a:rPr lang="en-US" altLang="zh-CN" sz="1600" b="0" dirty="0" smtClean="0">
                <a:latin typeface="黑体" pitchFamily="49" charset="-122"/>
                <a:ea typeface="黑体" pitchFamily="49" charset="-122"/>
              </a:rPr>
              <a:t>    - cache</a:t>
            </a:r>
            <a:endParaRPr lang="en-US" altLang="zh-CN" sz="1600" b="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600" b="0" dirty="0" err="1" smtClean="0">
                <a:latin typeface="黑体" pitchFamily="49" charset="-122"/>
                <a:ea typeface="黑体" pitchFamily="49" charset="-122"/>
              </a:rPr>
              <a:t>mNetworkQueue</a:t>
            </a:r>
            <a:r>
              <a:rPr lang="en-US" altLang="zh-CN" sz="1600" b="0" dirty="0" smtClean="0">
                <a:latin typeface="黑体" pitchFamily="49" charset="-122"/>
                <a:ea typeface="黑体" pitchFamily="49" charset="-122"/>
              </a:rPr>
              <a:t>  -</a:t>
            </a:r>
            <a:r>
              <a:rPr lang="en-US" altLang="zh-CN" sz="1600" b="0" baseline="0" dirty="0" smtClean="0">
                <a:latin typeface="黑体" pitchFamily="49" charset="-122"/>
                <a:ea typeface="黑体" pitchFamily="49" charset="-122"/>
              </a:rPr>
              <a:t> network</a:t>
            </a:r>
            <a:endParaRPr lang="zh-CN" altLang="en-US" sz="1600" b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CD693-DA4B-A447-94C4-6E4EDEAA133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Cache</a:t>
            </a:r>
            <a:r>
              <a:rPr lang="en-US" altLang="zh-CN" baseline="0" dirty="0" smtClean="0"/>
              <a:t> 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ttl</a:t>
            </a:r>
            <a:r>
              <a:rPr lang="en-US" altLang="zh-CN" baseline="0" dirty="0" smtClean="0"/>
              <a:t>      expired?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softTtl</a:t>
            </a:r>
            <a:r>
              <a:rPr lang="en-US" altLang="zh-CN" baseline="0" dirty="0" smtClean="0"/>
              <a:t>  need refresh?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CD693-DA4B-A447-94C4-6E4EDEAA133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The Request’</a:t>
            </a:r>
            <a:r>
              <a:rPr kumimoji="1" lang="en-US" altLang="zh-CN" baseline="0" dirty="0" smtClean="0"/>
              <a:t>s method </a:t>
            </a:r>
            <a:r>
              <a:rPr kumimoji="1" lang="en-US" altLang="zh-CN" baseline="0" dirty="0" err="1" smtClean="0"/>
              <a:t>setTag</a:t>
            </a:r>
            <a:r>
              <a:rPr kumimoji="1" lang="en-US" altLang="zh-CN" baseline="0" dirty="0" smtClean="0"/>
              <a:t>(Object tag) can set a tag to the request. This tag will be used to identify the request while cancelling it.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If the tag is the same for multiple requests, all the requests will be canceled. </a:t>
            </a:r>
            <a:r>
              <a:rPr kumimoji="1" lang="en-US" altLang="zh-CN" baseline="0" dirty="0" err="1" smtClean="0"/>
              <a:t>cancelAll</a:t>
            </a:r>
            <a:r>
              <a:rPr kumimoji="1" lang="en-US" altLang="zh-CN" baseline="0" dirty="0" smtClean="0"/>
              <a:t>() method is used to cancel any request.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CD693-DA4B-A447-94C4-6E4EDEAA133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CD693-DA4B-A447-94C4-6E4EDEAA133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CD693-DA4B-A447-94C4-6E4EDEAA133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幻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</a:p>
          <a:p>
            <a:pPr lvl="1" eaLnBrk="1" latinLnBrk="0" hangingPunct="1"/>
          </a:p>
          <a:p>
            <a:pPr lvl="2" eaLnBrk="1" latinLnBrk="0" hangingPunct="1"/>
          </a:p>
          <a:p>
            <a:pPr lvl="3" eaLnBrk="1" latinLnBrk="0" hangingPunct="1"/>
          </a:p>
          <a:p>
            <a:pPr lvl="4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</a:p>
          <a:p>
            <a:pPr lvl="1" eaLnBrk="1" latinLnBrk="0" hangingPunct="1"/>
          </a:p>
          <a:p>
            <a:pPr lvl="2" eaLnBrk="1" latinLnBrk="0" hangingPunct="1"/>
          </a:p>
          <a:p>
            <a:pPr lvl="3" eaLnBrk="1" latinLnBrk="0" hangingPunct="1"/>
          </a:p>
          <a:p>
            <a:pPr lvl="4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</a:p>
          <a:p>
            <a:pPr lvl="1" eaLnBrk="1" latinLnBrk="0" hangingPunct="1"/>
          </a:p>
          <a:p>
            <a:pPr lvl="2" eaLnBrk="1" latinLnBrk="0" hangingPunct="1"/>
          </a:p>
          <a:p>
            <a:pPr lvl="3" eaLnBrk="1" latinLnBrk="0" hangingPunct="1"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</a:p>
          <a:p>
            <a:pPr lvl="1" eaLnBrk="1" latinLnBrk="0" hangingPunct="1"/>
          </a:p>
          <a:p>
            <a:pPr lvl="2" eaLnBrk="1" latinLnBrk="0" hangingPunct="1"/>
          </a:p>
          <a:p>
            <a:pPr lvl="3" eaLnBrk="1" latinLnBrk="0" hangingPunct="1"/>
          </a:p>
          <a:p>
            <a:pPr lvl="4" eaLnBrk="1" latinLnBrk="0" hangingPunct="1"/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</a:p>
          <a:p>
            <a:pPr lvl="1" eaLnBrk="1" latinLnBrk="0" hangingPunct="1"/>
          </a:p>
          <a:p>
            <a:pPr lvl="2" eaLnBrk="1" latinLnBrk="0" hangingPunct="1"/>
          </a:p>
          <a:p>
            <a:pPr lvl="3" eaLnBrk="1" latinLnBrk="0" hangingPunct="1"/>
          </a:p>
          <a:p>
            <a:pPr lvl="4" eaLnBrk="1" latinLnBrk="0" hangingPunct="1"/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</a:fld>
            <a:endParaRPr kumimoji="0" 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</a:p>
          <a:p>
            <a:pPr lvl="1" eaLnBrk="1" latinLnBrk="0" hangingPunct="1"/>
          </a:p>
          <a:p>
            <a:pPr lvl="2" eaLnBrk="1" latinLnBrk="0" hangingPunct="1"/>
          </a:p>
          <a:p>
            <a:pPr lvl="3" eaLnBrk="1" latinLnBrk="0" hangingPunct="1"/>
          </a:p>
          <a:p>
            <a:pPr lvl="4" eaLnBrk="1" latinLnBrk="0" hangingPunct="1"/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</a:p>
          <a:p>
            <a:pPr lvl="1" eaLnBrk="1" latinLnBrk="0" hangingPunct="1"/>
          </a:p>
          <a:p>
            <a:pPr lvl="2" eaLnBrk="1" latinLnBrk="0" hangingPunct="1"/>
          </a:p>
          <a:p>
            <a:pPr lvl="3" eaLnBrk="1" latinLnBrk="0" hangingPunct="1"/>
          </a:p>
          <a:p>
            <a:pPr lvl="4" eaLnBrk="1" latinLnBrk="0" hangingPunct="1"/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12" name="幻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</a:fld>
            <a:endParaRPr kumimoji="0" 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</a:p>
          <a:p>
            <a:pPr lvl="1" eaLnBrk="1" latinLnBrk="0" hangingPunct="1"/>
          </a:p>
          <a:p>
            <a:pPr lvl="2" eaLnBrk="1" latinLnBrk="0" hangingPunct="1"/>
          </a:p>
          <a:p>
            <a:pPr lvl="3" eaLnBrk="1" latinLnBrk="0" hangingPunct="1"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</a:fld>
            <a:endParaRPr kumimoji="0" lang="en-US" sz="2800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幻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1303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Volley : a burst of emission of many things or a large amount at once In Google IO’s speech.</a:t>
            </a:r>
            <a:endParaRPr kumimoji="1" lang="en-US" altLang="zh-CN" dirty="0" smtClean="0"/>
          </a:p>
          <a:p>
            <a:r>
              <a:rPr kumimoji="1" lang="en-US" altLang="zh-CN" dirty="0"/>
              <a:t>Easy, Fast Networking for Android</a:t>
            </a:r>
            <a:endParaRPr kumimoji="1" lang="en-US" altLang="zh-CN" dirty="0"/>
          </a:p>
          <a:p>
            <a:endParaRPr kumimoji="1"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dirty="0" smtClean="0"/>
              <a:t>Volley</a:t>
            </a:r>
            <a:endParaRPr kumimoji="1" lang="zh-CN" altLang="en-US" dirty="0"/>
          </a:p>
        </p:txBody>
      </p:sp>
      <p:pic>
        <p:nvPicPr>
          <p:cNvPr id="7" name="图片占位符 6" descr="volley2.jpg"/>
          <p:cNvPicPr>
            <a:picLocks noGrp="1" noChangeAspect="1"/>
          </p:cNvPicPr>
          <p:nvPr>
            <p:ph type="pic" idx="1"/>
          </p:nvPr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5" b="7475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Uploading a image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sz="1800" dirty="0"/>
              <a:t>private void </a:t>
            </a:r>
            <a:r>
              <a:rPr lang="en-US" altLang="zh-CN" sz="1800" dirty="0" err="1"/>
              <a:t>uploadImage</a:t>
            </a:r>
            <a:r>
              <a:rPr lang="en-US" altLang="zh-CN" sz="1800" dirty="0"/>
              <a:t>(File </a:t>
            </a:r>
            <a:r>
              <a:rPr lang="en-US" altLang="zh-CN" sz="1800" dirty="0" err="1"/>
              <a:t>imageFile</a:t>
            </a:r>
            <a:r>
              <a:rPr lang="en-US" altLang="zh-CN" sz="1800" dirty="0"/>
              <a:t>){</a:t>
            </a:r>
            <a:br>
              <a:rPr lang="en-US" altLang="zh-CN" sz="1800" dirty="0"/>
            </a:br>
            <a:r>
              <a:rPr lang="en-US" altLang="zh-CN" sz="1800" dirty="0"/>
              <a:t>   final LoadingDialog dialog = new LoadingDialog(this, </a:t>
            </a:r>
            <a:r>
              <a:rPr lang="en-US" altLang="zh-CN" sz="1800" dirty="0" err="1"/>
              <a:t>R.string.</a:t>
            </a:r>
            <a:r>
              <a:rPr lang="en-US" altLang="zh-CN" sz="1800" i="1" dirty="0" err="1"/>
              <a:t>progress_upload</a:t>
            </a:r>
            <a:r>
              <a:rPr lang="en-US" altLang="zh-CN" sz="1800" dirty="0"/>
              <a:t>);</a:t>
            </a:r>
            <a:br>
              <a:rPr lang="en-US" altLang="zh-CN" sz="1800" dirty="0"/>
            </a:br>
            <a:r>
              <a:rPr lang="en-US" altLang="zh-CN" sz="1800" dirty="0"/>
              <a:t>   </a:t>
            </a:r>
            <a:r>
              <a:rPr lang="en-US" altLang="zh-CN" sz="1800" dirty="0" err="1"/>
              <a:t>dialog.show</a:t>
            </a:r>
            <a:r>
              <a:rPr lang="en-US" altLang="zh-CN" sz="1800" dirty="0"/>
              <a:t>();</a:t>
            </a:r>
            <a:br>
              <a:rPr lang="en-US" altLang="zh-CN" sz="1800" dirty="0"/>
            </a:br>
            <a:r>
              <a:rPr lang="en-US" altLang="zh-CN" sz="1800" dirty="0"/>
              <a:t>   final Request request = new </a:t>
            </a:r>
            <a:r>
              <a:rPr lang="en-US" altLang="zh-CN" sz="1800" dirty="0" err="1"/>
              <a:t>ImageUploadRequest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imageFile.getName</a:t>
            </a:r>
            <a:r>
              <a:rPr lang="en-US" altLang="zh-CN" sz="1800" dirty="0"/>
              <a:t>(), </a:t>
            </a:r>
            <a:r>
              <a:rPr lang="en-US" altLang="zh-CN" sz="1800" dirty="0" err="1"/>
              <a:t>imageFile</a:t>
            </a:r>
            <a:r>
              <a:rPr lang="en-US" altLang="zh-CN" sz="1800" dirty="0"/>
              <a:t>,</a:t>
            </a:r>
            <a:br>
              <a:rPr lang="en-US" altLang="zh-CN" sz="1800" dirty="0"/>
            </a:br>
            <a:r>
              <a:rPr lang="en-US" altLang="zh-CN" sz="1800" dirty="0"/>
              <a:t>         new BaseRequest.ResponseListener&lt;Entity&gt;() {</a:t>
            </a:r>
            <a:br>
              <a:rPr lang="en-US" altLang="zh-CN" sz="1800" dirty="0"/>
            </a:br>
            <a:r>
              <a:rPr lang="en-US" altLang="zh-CN" sz="1800" dirty="0"/>
              <a:t>      @Override</a:t>
            </a:r>
            <a:br>
              <a:rPr lang="en-US" altLang="zh-CN" sz="1800" dirty="0"/>
            </a:br>
            <a:r>
              <a:rPr lang="en-US" altLang="zh-CN" sz="1800" dirty="0"/>
              <a:t>      public void </a:t>
            </a:r>
            <a:r>
              <a:rPr lang="en-US" altLang="zh-CN" sz="1800" dirty="0">
                <a:solidFill>
                  <a:srgbClr val="FF0000"/>
                </a:solidFill>
              </a:rPr>
              <a:t>onResponse</a:t>
            </a:r>
            <a:r>
              <a:rPr lang="en-US" altLang="zh-CN" sz="1800" dirty="0"/>
              <a:t>(Entity response) {</a:t>
            </a:r>
            <a:br>
              <a:rPr lang="en-US" altLang="zh-CN" sz="1800" dirty="0"/>
            </a:br>
            <a:r>
              <a:rPr lang="en-US" altLang="zh-CN" sz="1800" dirty="0"/>
              <a:t>         </a:t>
            </a:r>
            <a:r>
              <a:rPr lang="en-US" altLang="zh-CN" sz="1800" dirty="0" err="1"/>
              <a:t>dialog.dismiss</a:t>
            </a:r>
            <a:r>
              <a:rPr lang="en-US" altLang="zh-CN" sz="1800" dirty="0"/>
              <a:t>();</a:t>
            </a:r>
            <a:br>
              <a:rPr lang="en-US" altLang="zh-CN" sz="1800" dirty="0"/>
            </a:br>
            <a:r>
              <a:rPr lang="en-US" altLang="zh-CN" sz="1800" dirty="0"/>
              <a:t>         if(response.isSuccess()){</a:t>
            </a:r>
            <a:br>
              <a:rPr lang="en-US" altLang="zh-CN" sz="1800" dirty="0"/>
            </a:br>
            <a:r>
              <a:rPr lang="en-US" altLang="zh-CN" sz="1800" dirty="0"/>
              <a:t>            //</a:t>
            </a:r>
            <a:br>
              <a:rPr lang="en-US" altLang="zh-CN" sz="1800" dirty="0"/>
            </a:br>
            <a:r>
              <a:rPr lang="en-US" altLang="zh-CN" sz="1800" dirty="0"/>
              <a:t>         }else{</a:t>
            </a:r>
            <a:br>
              <a:rPr lang="en-US" altLang="zh-CN" sz="1800" dirty="0"/>
            </a:br>
            <a:r>
              <a:rPr lang="en-US" altLang="zh-CN" sz="1800" dirty="0"/>
              <a:t>            UiUtils.</a:t>
            </a:r>
            <a:r>
              <a:rPr lang="en-US" altLang="zh-CN" sz="1800" i="1" dirty="0"/>
              <a:t>toBusinessError</a:t>
            </a:r>
            <a:r>
              <a:rPr lang="en-US" altLang="zh-CN" sz="1800" dirty="0"/>
              <a:t>(MainActivity.this, response);</a:t>
            </a:r>
            <a:br>
              <a:rPr lang="en-US" altLang="zh-CN" sz="1800" dirty="0"/>
            </a:br>
            <a:r>
              <a:rPr lang="en-US" altLang="zh-CN" sz="1800" dirty="0"/>
              <a:t>         }</a:t>
            </a:r>
            <a:br>
              <a:rPr lang="en-US" altLang="zh-CN" sz="1800" dirty="0"/>
            </a:br>
            <a:r>
              <a:rPr lang="en-US" altLang="zh-CN" sz="1800" dirty="0"/>
              <a:t>      }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      @Override</a:t>
            </a:r>
            <a:br>
              <a:rPr lang="en-US" altLang="zh-CN" sz="1800" dirty="0"/>
            </a:br>
            <a:r>
              <a:rPr lang="en-US" altLang="zh-CN" sz="1800" dirty="0"/>
              <a:t>      public void </a:t>
            </a:r>
            <a:r>
              <a:rPr lang="en-US" altLang="zh-CN" sz="1800" dirty="0">
                <a:solidFill>
                  <a:srgbClr val="FF0000"/>
                </a:solidFill>
              </a:rPr>
              <a:t>onErrorResponse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VolleyError</a:t>
            </a:r>
            <a:r>
              <a:rPr lang="en-US" altLang="zh-CN" sz="1800" dirty="0"/>
              <a:t> error) {</a:t>
            </a:r>
            <a:br>
              <a:rPr lang="en-US" altLang="zh-CN" sz="1800" dirty="0"/>
            </a:br>
            <a:r>
              <a:rPr lang="en-US" altLang="zh-CN" sz="1800" dirty="0"/>
              <a:t>         </a:t>
            </a:r>
            <a:r>
              <a:rPr lang="en-US" altLang="zh-CN" sz="1800" dirty="0" err="1"/>
              <a:t>dialog.dismiss</a:t>
            </a:r>
            <a:r>
              <a:rPr lang="en-US" altLang="zh-CN" sz="1800" dirty="0"/>
              <a:t>();</a:t>
            </a:r>
            <a:br>
              <a:rPr lang="en-US" altLang="zh-CN" sz="1800" dirty="0"/>
            </a:br>
            <a:r>
              <a:rPr lang="en-US" altLang="zh-CN" sz="1800" dirty="0"/>
              <a:t>         </a:t>
            </a:r>
            <a:r>
              <a:rPr lang="en-US" altLang="zh-CN" sz="1800" dirty="0" err="1"/>
              <a:t>UiUtils.</a:t>
            </a:r>
            <a:r>
              <a:rPr lang="en-US" altLang="zh-CN" sz="1800" i="1" dirty="0" err="1"/>
              <a:t>toError</a:t>
            </a:r>
            <a:r>
              <a:rPr lang="en-US" altLang="zh-CN" sz="1800" dirty="0"/>
              <a:t>(MainActivity.this, error);</a:t>
            </a:r>
            <a:br>
              <a:rPr lang="en-US" altLang="zh-CN" sz="1800" dirty="0"/>
            </a:br>
            <a:r>
              <a:rPr lang="en-US" altLang="zh-CN" sz="1800" dirty="0"/>
              <a:t>      }</a:t>
            </a:r>
            <a:br>
              <a:rPr lang="en-US" altLang="zh-CN" sz="1800" dirty="0"/>
            </a:br>
            <a:r>
              <a:rPr lang="en-US" altLang="zh-CN" sz="1800" dirty="0"/>
              <a:t>   }).</a:t>
            </a:r>
            <a:r>
              <a:rPr lang="en-US" altLang="zh-CN" sz="1800" dirty="0" err="1"/>
              <a:t>setTag</a:t>
            </a:r>
            <a:r>
              <a:rPr lang="en-US" altLang="zh-CN" sz="1800" dirty="0"/>
              <a:t>(MainActivity.this);</a:t>
            </a:r>
            <a:br>
              <a:rPr lang="en-US" altLang="zh-CN" sz="1800" dirty="0"/>
            </a:br>
            <a:r>
              <a:rPr lang="en-US" altLang="zh-CN" sz="1800" dirty="0"/>
              <a:t>   </a:t>
            </a:r>
            <a:br>
              <a:rPr lang="en-US" altLang="zh-CN" sz="1800" dirty="0" smtClean="0"/>
            </a:br>
            <a:r>
              <a:rPr lang="en-US" altLang="zh-CN" sz="1800" dirty="0" smtClean="0"/>
              <a:t>   dialog.setOnCancelListener</a:t>
            </a:r>
            <a:r>
              <a:rPr lang="en-US" altLang="zh-CN" sz="1800" dirty="0"/>
              <a:t>(new DialogInterface.OnCancelListener() {</a:t>
            </a:r>
            <a:br>
              <a:rPr lang="en-US" altLang="zh-CN" sz="1800" dirty="0"/>
            </a:br>
            <a:r>
              <a:rPr lang="en-US" altLang="zh-CN" sz="1800" dirty="0"/>
              <a:t>      @Override</a:t>
            </a:r>
            <a:br>
              <a:rPr lang="en-US" altLang="zh-CN" sz="1800" dirty="0"/>
            </a:br>
            <a:r>
              <a:rPr lang="en-US" altLang="zh-CN" sz="1800" dirty="0"/>
              <a:t>      public void </a:t>
            </a:r>
            <a:r>
              <a:rPr lang="en-US" altLang="zh-CN" sz="1800" dirty="0" err="1"/>
              <a:t>onCancel</a:t>
            </a:r>
            <a:r>
              <a:rPr lang="en-US" altLang="zh-CN" sz="1800" dirty="0"/>
              <a:t>(DialogInterface dialog) {</a:t>
            </a:r>
            <a:br>
              <a:rPr lang="en-US" altLang="zh-CN" sz="1800" dirty="0"/>
            </a:br>
            <a:r>
              <a:rPr lang="en-US" altLang="zh-CN" sz="1800" dirty="0"/>
              <a:t>         </a:t>
            </a:r>
            <a:r>
              <a:rPr lang="en-US" altLang="zh-CN" sz="1800" dirty="0" err="1"/>
              <a:t>request.cancel</a:t>
            </a:r>
            <a:r>
              <a:rPr lang="en-US" altLang="zh-CN" sz="1800" dirty="0"/>
              <a:t>();</a:t>
            </a:r>
            <a:br>
              <a:rPr lang="en-US" altLang="zh-CN" sz="1800" dirty="0"/>
            </a:br>
            <a:r>
              <a:rPr lang="en-US" altLang="zh-CN" sz="1800" dirty="0"/>
              <a:t>      }</a:t>
            </a:r>
            <a:br>
              <a:rPr lang="en-US" altLang="zh-CN" sz="1800" dirty="0"/>
            </a:br>
            <a:r>
              <a:rPr lang="en-US" altLang="zh-CN" sz="1800" dirty="0"/>
              <a:t>   });</a:t>
            </a:r>
            <a:br>
              <a:rPr lang="en-US" altLang="zh-CN" sz="1800" dirty="0"/>
            </a:br>
            <a:r>
              <a:rPr lang="en-US" altLang="zh-CN" sz="1800" dirty="0"/>
              <a:t>   </a:t>
            </a:r>
            <a:r>
              <a:rPr lang="en-US" altLang="zh-CN" sz="1800" dirty="0" err="1"/>
              <a:t>VolleyPlus.</a:t>
            </a:r>
            <a:r>
              <a:rPr lang="en-US" altLang="zh-CN" sz="1800" i="1" dirty="0" err="1"/>
              <a:t>getInstance</a:t>
            </a:r>
            <a:r>
              <a:rPr lang="en-US" altLang="zh-CN" sz="1800" dirty="0"/>
              <a:t>().</a:t>
            </a:r>
            <a:r>
              <a:rPr lang="en-US" altLang="zh-CN" sz="1800" dirty="0" err="1"/>
              <a:t>enqueue</a:t>
            </a:r>
            <a:r>
              <a:rPr lang="en-US" altLang="zh-CN" sz="1800" dirty="0"/>
              <a:t>(request);</a:t>
            </a:r>
            <a:br>
              <a:rPr lang="en-US" altLang="zh-CN" sz="1800" dirty="0"/>
            </a:br>
            <a:r>
              <a:rPr lang="en-US" altLang="zh-CN" sz="1800" dirty="0"/>
              <a:t>}</a:t>
            </a:r>
            <a:endParaRPr kumimoji="1" lang="zh-CN" altLang="en-US" sz="1800" dirty="0">
              <a:latin typeface="Songti SC Regular"/>
              <a:cs typeface="Songti SC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Cancelling requests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 smtClean="0"/>
              <a:t>Cancel single request</a:t>
            </a:r>
            <a:br>
              <a:rPr kumimoji="1" lang="en-US" altLang="zh-CN" dirty="0" smtClean="0"/>
            </a:br>
            <a:r>
              <a:rPr kumimoji="1" lang="en-US" altLang="zh-CN" sz="1800" dirty="0" err="1" smtClean="0">
                <a:latin typeface="Songti SC Regular"/>
                <a:cs typeface="Songti SC Regular"/>
              </a:rPr>
              <a:t>request.cancel</a:t>
            </a:r>
            <a:r>
              <a:rPr kumimoji="1" lang="en-US" altLang="zh-CN" sz="1800" dirty="0" smtClean="0">
                <a:latin typeface="Songti SC Regular"/>
                <a:cs typeface="Songti SC Regular"/>
              </a:rPr>
              <a:t>();</a:t>
            </a:r>
            <a:endParaRPr kumimoji="1" lang="en-US" altLang="zh-CN" sz="1800" dirty="0" smtClean="0">
              <a:latin typeface="Songti SC Regular"/>
              <a:cs typeface="Songti SC Regular"/>
            </a:endParaRPr>
          </a:p>
          <a:p>
            <a:r>
              <a:rPr kumimoji="1" lang="en-US" altLang="zh-CN" dirty="0" smtClean="0">
                <a:cs typeface="Songti SC Regular"/>
              </a:rPr>
              <a:t>Cancel multiple requests</a:t>
            </a:r>
            <a:br>
              <a:rPr kumimoji="1" lang="en-US" altLang="zh-CN" dirty="0" smtClean="0">
                <a:cs typeface="Songti SC Regular"/>
              </a:rPr>
            </a:br>
            <a:r>
              <a:rPr kumimoji="1" lang="en-US" altLang="zh-CN" sz="1800" dirty="0" err="1" smtClean="0">
                <a:latin typeface="Songti SC Regular"/>
                <a:cs typeface="Songti SC Regular"/>
              </a:rPr>
              <a:t>VolleyPlus.getInstance</a:t>
            </a:r>
            <a:r>
              <a:rPr kumimoji="1" lang="en-US" altLang="zh-CN" sz="1800" dirty="0" smtClean="0">
                <a:latin typeface="Songti SC Regular"/>
                <a:cs typeface="Songti SC Regular"/>
              </a:rPr>
              <a:t>().cancel(tag);</a:t>
            </a:r>
            <a:endParaRPr kumimoji="1" lang="en-US" altLang="zh-CN" sz="1800" dirty="0" smtClean="0">
              <a:latin typeface="Songti SC Regular"/>
              <a:cs typeface="Songti SC Regular"/>
            </a:endParaRPr>
          </a:p>
          <a:p>
            <a:r>
              <a:rPr kumimoji="1" lang="en-US" altLang="zh-CN" dirty="0" smtClean="0">
                <a:cs typeface="Songti SC Regular"/>
              </a:rPr>
              <a:t>Cancel all requests</a:t>
            </a:r>
            <a:br>
              <a:rPr kumimoji="1" lang="en-US" altLang="zh-CN" dirty="0" smtClean="0">
                <a:cs typeface="Songti SC Regular"/>
              </a:rPr>
            </a:br>
            <a:r>
              <a:rPr kumimoji="1" lang="en-US" altLang="zh-CN" sz="1800" dirty="0" err="1" smtClean="0">
                <a:latin typeface="Songti SC Regular"/>
                <a:cs typeface="Songti SC Regular"/>
              </a:rPr>
              <a:t>VolleyPlus.getInstance.cancelAll</a:t>
            </a:r>
            <a:r>
              <a:rPr kumimoji="1" lang="en-US" altLang="zh-CN" sz="1800" dirty="0" smtClean="0">
                <a:latin typeface="Songti SC Regular"/>
                <a:cs typeface="Songti SC Regular"/>
              </a:rPr>
              <a:t>();</a:t>
            </a:r>
            <a:endParaRPr kumimoji="1" lang="zh-CN" altLang="en-US" sz="1800" dirty="0">
              <a:latin typeface="Songti SC Regular"/>
              <a:cs typeface="Songti SC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 it works</a:t>
            </a:r>
            <a:endParaRPr kumimoji="1" lang="zh-CN" altLang="en-US" dirty="0"/>
          </a:p>
        </p:txBody>
      </p:sp>
      <p:pic>
        <p:nvPicPr>
          <p:cNvPr id="6" name="内容占位符 5" descr="volley flow.png"/>
          <p:cNvPicPr>
            <a:picLocks noGrp="1" noChangeAspect="1"/>
          </p:cNvPicPr>
          <p:nvPr>
            <p:ph sz="quarter" idx="1"/>
          </p:nvPr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06" r="-4200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 RequestQueue works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"/>
          </p:nvPr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255" y="1600200"/>
            <a:ext cx="4824440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 NetworkDispatcher works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"/>
          </p:nvPr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009" y="1600200"/>
            <a:ext cx="2664931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 CacheDispatcher works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"/>
          </p:nvPr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498" y="1600200"/>
            <a:ext cx="4781954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Response flow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1"/>
          </p:nvPr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87" y="1600200"/>
            <a:ext cx="7403375" cy="4495800"/>
          </a:xfrm>
        </p:spPr>
      </p:pic>
      <p:pic>
        <p:nvPicPr>
          <p:cNvPr id="3" name="图片 2" descr="Volley Response 过程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60" y="1673225"/>
            <a:ext cx="7375525" cy="4479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0"/>
            <a:ext cx="5715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Volley Characteristics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Volley automatically schedule all network requests. It means that Volley will be taking care of all the network requests of your app.</a:t>
            </a:r>
            <a:endParaRPr kumimoji="1" lang="en-US" altLang="zh-CN" dirty="0" smtClean="0"/>
          </a:p>
          <a:p>
            <a:r>
              <a:rPr kumimoji="1" lang="en-US" altLang="zh-CN" dirty="0" smtClean="0"/>
              <a:t>Cache responses and memory management</a:t>
            </a:r>
            <a:endParaRPr kumimoji="1" lang="en-US" altLang="zh-CN" dirty="0" smtClean="0"/>
          </a:p>
          <a:p>
            <a:r>
              <a:rPr kumimoji="1" lang="en-US" altLang="zh-CN" dirty="0" smtClean="0"/>
              <a:t>Cancellation of request API</a:t>
            </a:r>
            <a:endParaRPr kumimoji="1" lang="en-US" altLang="zh-CN" dirty="0" smtClean="0"/>
          </a:p>
          <a:p>
            <a:r>
              <a:rPr kumimoji="1" lang="en-US" altLang="zh-CN" dirty="0"/>
              <a:t>Request queuing and prioritization</a:t>
            </a:r>
            <a:r>
              <a:rPr kumimoji="1" lang="en-US" altLang="zh-CN" dirty="0" smtClean="0"/>
              <a:t>.</a:t>
            </a:r>
            <a:endParaRPr kumimoji="1" lang="en-US" altLang="zh-CN" dirty="0" smtClean="0"/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rovides powerful customization abilities </a:t>
            </a:r>
            <a:endParaRPr kumimoji="1" lang="en-US" altLang="zh-CN" dirty="0" smtClean="0"/>
          </a:p>
          <a:p>
            <a:r>
              <a:rPr kumimoji="1" lang="en-US" altLang="zh-CN" dirty="0" smtClean="0"/>
              <a:t>Small </a:t>
            </a:r>
            <a:r>
              <a:rPr kumimoji="1" lang="en-US" altLang="zh-CN" dirty="0"/>
              <a:t>Metadata Operations but </a:t>
            </a:r>
            <a:r>
              <a:rPr kumimoji="1" lang="en-US" altLang="zh-CN" dirty="0" smtClean="0"/>
              <a:t>frequently   </a:t>
            </a:r>
            <a:endParaRPr kumimoji="1" lang="en-US" altLang="zh-CN" sz="24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 it works</a:t>
            </a:r>
            <a:endParaRPr kumimoji="1" lang="zh-CN" altLang="en-US" dirty="0"/>
          </a:p>
        </p:txBody>
      </p:sp>
      <p:pic>
        <p:nvPicPr>
          <p:cNvPr id="4" name="内容占位符 3" descr="Volley how it works.png"/>
          <p:cNvPicPr>
            <a:picLocks noGrp="1" noChangeAspect="1"/>
          </p:cNvPicPr>
          <p:nvPr>
            <p:ph sz="quarter" idx="1"/>
          </p:nvPr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610" r="-31610"/>
          <a:stretch>
            <a:fillRect/>
          </a:stretch>
        </p:blipFill>
        <p:spPr>
          <a:xfrm>
            <a:off x="612648" y="1591945"/>
            <a:ext cx="8153400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 To Get Started?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Creating New Project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lang="en-US" altLang="zh-CN" sz="1800" dirty="0"/>
              <a:t>compile ’com.android.volley:volley:1.0.0</a:t>
            </a:r>
            <a:r>
              <a:rPr lang="en-US" altLang="zh-CN" sz="1800" dirty="0" smtClean="0"/>
              <a:t>’</a:t>
            </a:r>
            <a:endParaRPr kumimoji="1" lang="en-US" altLang="zh-CN" sz="1900" dirty="0">
              <a:latin typeface="Songti SC Regular"/>
              <a:ea typeface="Adobe 仿宋 Std R"/>
              <a:cs typeface="Songti SC Regular"/>
            </a:endParaRPr>
          </a:p>
          <a:p>
            <a:pPr marL="0" indent="0">
              <a:buNone/>
            </a:pPr>
            <a:r>
              <a:rPr kumimoji="1" lang="en-US" altLang="zh-CN" sz="1900" dirty="0">
                <a:latin typeface="Songti SC Regular"/>
                <a:ea typeface="Adobe 仿宋 Std R"/>
                <a:cs typeface="Songti SC Regular"/>
              </a:rPr>
              <a:t>     </a:t>
            </a:r>
            <a:r>
              <a:rPr kumimoji="1" lang="en-US" altLang="zh-CN" sz="1900" dirty="0" smtClean="0">
                <a:latin typeface="Songti SC Regular"/>
                <a:ea typeface="Adobe 仿宋 Std R"/>
                <a:cs typeface="Songti SC Regular"/>
              </a:rPr>
              <a:t> </a:t>
            </a:r>
            <a:r>
              <a:rPr kumimoji="1" lang="en-US" altLang="zh-CN" sz="1900" dirty="0" smtClean="0">
                <a:solidFill>
                  <a:srgbClr val="FF0000"/>
                </a:solidFill>
                <a:latin typeface="Songti SC Regular"/>
                <a:ea typeface="Adobe 仿宋 Std R"/>
                <a:cs typeface="Songti SC Regular"/>
              </a:rPr>
              <a:t>or </a:t>
            </a:r>
            <a:r>
              <a:rPr lang="en-US" altLang="zh-CN" sz="1800" dirty="0"/>
              <a:t>compile project (‘:volley’)</a:t>
            </a:r>
            <a:endParaRPr lang="en-US" altLang="zh-CN" sz="1800" dirty="0"/>
          </a:p>
          <a:p>
            <a:pPr marL="0" indent="0">
              <a:buNone/>
            </a:pPr>
            <a:r>
              <a:rPr kumimoji="1" lang="en-US" altLang="zh-CN" sz="1900" dirty="0">
                <a:latin typeface="Songti SC Regular"/>
                <a:ea typeface="Adobe 仿宋 Std R"/>
                <a:cs typeface="Songti SC Regular"/>
              </a:rPr>
              <a:t>     </a:t>
            </a:r>
            <a:r>
              <a:rPr kumimoji="1" lang="en-US" altLang="zh-CN" sz="1900" dirty="0" smtClean="0">
                <a:solidFill>
                  <a:srgbClr val="FF0000"/>
                </a:solidFill>
                <a:latin typeface="Songti SC Regular"/>
                <a:ea typeface="Adobe 仿宋 Std R"/>
                <a:cs typeface="Songti SC Regular"/>
              </a:rPr>
              <a:t> or </a:t>
            </a:r>
            <a:r>
              <a:rPr lang="en-US" altLang="zh-CN" sz="1800" dirty="0"/>
              <a:t>compile files (‘files/volley.jar’)</a:t>
            </a:r>
            <a:endParaRPr lang="en-US" altLang="zh-CN" sz="1800" dirty="0"/>
          </a:p>
          <a:p>
            <a:r>
              <a:rPr kumimoji="1" lang="en-US" altLang="zh-CN" dirty="0" smtClean="0"/>
              <a:t>Internet permission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sz="3200" dirty="0" smtClean="0"/>
              <a:t>   </a:t>
            </a:r>
            <a:r>
              <a:rPr lang="en-US" altLang="zh-CN" sz="1800" dirty="0"/>
              <a:t>&lt;uses-permission android:name=“android.permission.INTERNET”&gt;</a:t>
            </a:r>
            <a:endParaRPr lang="en-US" altLang="zh-CN" sz="1800" dirty="0"/>
          </a:p>
          <a:p>
            <a:r>
              <a:rPr kumimoji="1" lang="en-US" altLang="zh-CN" dirty="0" smtClean="0"/>
              <a:t>Creating Volley Singleton Class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   </a:t>
            </a:r>
            <a:r>
              <a:rPr kumimoji="1" lang="en-US" altLang="zh-CN" sz="1900" dirty="0" smtClean="0">
                <a:latin typeface="Songti SC Regular"/>
                <a:cs typeface="Songti SC Regular"/>
              </a:rPr>
              <a:t>VolleyPlus</a:t>
            </a:r>
            <a:endParaRPr kumimoji="1" lang="en-US" altLang="zh-CN" sz="1900" dirty="0" smtClean="0">
              <a:latin typeface="Songti SC Regular"/>
              <a:cs typeface="Songti SC Regular"/>
            </a:endParaRPr>
          </a:p>
          <a:p>
            <a:pPr marL="0" indent="0">
              <a:buNone/>
            </a:pPr>
            <a:endParaRPr kumimoji="1" lang="en-US" altLang="zh-CN" sz="1800" dirty="0"/>
          </a:p>
          <a:p>
            <a:pPr marL="0" indent="0">
              <a:buNone/>
            </a:pPr>
            <a:r>
              <a:rPr kumimoji="1" lang="en-US" altLang="zh-CN" dirty="0" smtClean="0"/>
              <a:t>   </a:t>
            </a:r>
            <a:endParaRPr kumimoji="1"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Making a get/post request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1400" dirty="0"/>
              <a:t>public void </a:t>
            </a:r>
            <a:r>
              <a:rPr lang="en-US" altLang="zh-CN" sz="1400" dirty="0" err="1"/>
              <a:t>requestDeviceList</a:t>
            </a:r>
            <a:r>
              <a:rPr lang="en-US" altLang="zh-CN" sz="1400" dirty="0"/>
              <a:t>(){</a:t>
            </a:r>
            <a:br>
              <a:rPr lang="en-US" altLang="zh-CN" sz="1400" dirty="0"/>
            </a:br>
            <a:r>
              <a:rPr lang="en-US" altLang="zh-CN" sz="1400" dirty="0"/>
              <a:t>   final LoadingDialog dialog = new LoadingDialog(this);</a:t>
            </a:r>
            <a:br>
              <a:rPr lang="en-US" altLang="zh-CN" sz="1400" dirty="0"/>
            </a:br>
            <a:r>
              <a:rPr lang="en-US" altLang="zh-CN" sz="1400" dirty="0"/>
              <a:t>   </a:t>
            </a:r>
            <a:r>
              <a:rPr lang="en-US" altLang="zh-CN" sz="1400" dirty="0" err="1"/>
              <a:t>dialog.show</a:t>
            </a:r>
            <a:r>
              <a:rPr lang="en-US" altLang="zh-CN" sz="1400" dirty="0"/>
              <a:t>();</a:t>
            </a:r>
            <a:br>
              <a:rPr lang="en-US" altLang="zh-CN" sz="1400" dirty="0"/>
            </a:br>
            <a:br>
              <a:rPr lang="en-US" altLang="zh-CN" sz="1400" dirty="0"/>
            </a:br>
            <a:r>
              <a:rPr lang="en-US" altLang="zh-CN" sz="1400" dirty="0"/>
              <a:t>   final Request request = new DeviceListRequest(new BaseRequest.ResponseListener&lt;DeviceListEntity&gt;() {</a:t>
            </a:r>
            <a:br>
              <a:rPr lang="en-US" altLang="zh-CN" sz="1400" dirty="0"/>
            </a:br>
            <a:r>
              <a:rPr lang="en-US" altLang="zh-CN" sz="1400" dirty="0"/>
              <a:t>      @Override</a:t>
            </a:r>
            <a:br>
              <a:rPr lang="en-US" altLang="zh-CN" sz="1400" dirty="0"/>
            </a:br>
            <a:r>
              <a:rPr lang="en-US" altLang="zh-CN" sz="1400" dirty="0"/>
              <a:t>      public void </a:t>
            </a:r>
            <a:r>
              <a:rPr lang="en-US" altLang="zh-CN" sz="1400" dirty="0">
                <a:solidFill>
                  <a:srgbClr val="FF0000"/>
                </a:solidFill>
              </a:rPr>
              <a:t>onResponse</a:t>
            </a:r>
            <a:r>
              <a:rPr lang="en-US" altLang="zh-CN" sz="1400" dirty="0"/>
              <a:t>(DeviceListEntity response) {</a:t>
            </a:r>
            <a:br>
              <a:rPr lang="en-US" altLang="zh-CN" sz="1400" dirty="0"/>
            </a:br>
            <a:r>
              <a:rPr lang="en-US" altLang="zh-CN" sz="1400" dirty="0"/>
              <a:t>         </a:t>
            </a:r>
            <a:r>
              <a:rPr lang="en-US" altLang="zh-CN" sz="1400" dirty="0" err="1"/>
              <a:t>dialog.dismiss</a:t>
            </a:r>
            <a:r>
              <a:rPr lang="en-US" altLang="zh-CN" sz="1400" dirty="0"/>
              <a:t>();</a:t>
            </a:r>
            <a:br>
              <a:rPr lang="en-US" altLang="zh-CN" sz="1400" dirty="0"/>
            </a:br>
            <a:r>
              <a:rPr lang="en-US" altLang="zh-CN" sz="1400" dirty="0"/>
              <a:t>         if(response.isSuccess()){</a:t>
            </a:r>
            <a:br>
              <a:rPr lang="en-US" altLang="zh-CN" sz="1400" dirty="0"/>
            </a:br>
            <a:r>
              <a:rPr lang="en-US" altLang="zh-CN" sz="1400" dirty="0"/>
              <a:t>            mDevices.addAll(</a:t>
            </a:r>
            <a:r>
              <a:rPr lang="en-US" altLang="zh-CN" sz="1400" dirty="0" err="1"/>
              <a:t>response.getDeviceList</a:t>
            </a:r>
            <a:r>
              <a:rPr lang="en-US" altLang="zh-CN" sz="1400" dirty="0"/>
              <a:t>());</a:t>
            </a:r>
            <a:br>
              <a:rPr lang="en-US" altLang="zh-CN" sz="1400" dirty="0"/>
            </a:br>
            <a:r>
              <a:rPr lang="en-US" altLang="zh-CN" sz="1400" dirty="0"/>
              <a:t>            mDeviceAdapter.notifyDataSetChanged();</a:t>
            </a:r>
            <a:br>
              <a:rPr lang="en-US" altLang="zh-CN" sz="1400" dirty="0"/>
            </a:br>
            <a:r>
              <a:rPr lang="en-US" altLang="zh-CN" sz="1400" dirty="0"/>
              <a:t>         }else{</a:t>
            </a:r>
            <a:br>
              <a:rPr lang="en-US" altLang="zh-CN" sz="1400" dirty="0"/>
            </a:br>
            <a:r>
              <a:rPr lang="en-US" altLang="zh-CN" sz="1400" dirty="0"/>
              <a:t>            UiUtils.</a:t>
            </a:r>
            <a:r>
              <a:rPr lang="en-US" altLang="zh-CN" sz="1400" i="1" dirty="0"/>
              <a:t>toBusinessError</a:t>
            </a:r>
            <a:r>
              <a:rPr lang="en-US" altLang="zh-CN" sz="1400" dirty="0"/>
              <a:t>(MainActivity.this, response);</a:t>
            </a:r>
            <a:br>
              <a:rPr lang="en-US" altLang="zh-CN" sz="1400" dirty="0"/>
            </a:br>
            <a:r>
              <a:rPr lang="en-US" altLang="zh-CN" sz="1400" dirty="0"/>
              <a:t>         }</a:t>
            </a:r>
            <a:br>
              <a:rPr lang="en-US" altLang="zh-CN" sz="1400" dirty="0"/>
            </a:br>
            <a:r>
              <a:rPr lang="en-US" altLang="zh-CN" sz="1400" dirty="0"/>
              <a:t>      }</a:t>
            </a:r>
            <a:br>
              <a:rPr lang="en-US" altLang="zh-CN" sz="1400" dirty="0"/>
            </a:br>
            <a:br>
              <a:rPr lang="en-US" altLang="zh-CN" sz="1400" dirty="0"/>
            </a:br>
            <a:r>
              <a:rPr lang="en-US" altLang="zh-CN" sz="1400" dirty="0"/>
              <a:t>      @Override</a:t>
            </a:r>
            <a:br>
              <a:rPr lang="en-US" altLang="zh-CN" sz="1400" dirty="0"/>
            </a:br>
            <a:r>
              <a:rPr lang="en-US" altLang="zh-CN" sz="1400" dirty="0"/>
              <a:t>      public void </a:t>
            </a:r>
            <a:r>
              <a:rPr lang="en-US" altLang="zh-CN" sz="1400" dirty="0">
                <a:solidFill>
                  <a:srgbClr val="FF0000"/>
                </a:solidFill>
              </a:rPr>
              <a:t>onErrorResponse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VolleyError</a:t>
            </a:r>
            <a:r>
              <a:rPr lang="en-US" altLang="zh-CN" sz="1400" dirty="0"/>
              <a:t> error) {</a:t>
            </a:r>
            <a:br>
              <a:rPr lang="en-US" altLang="zh-CN" sz="1400" dirty="0"/>
            </a:br>
            <a:r>
              <a:rPr lang="en-US" altLang="zh-CN" sz="1400" dirty="0"/>
              <a:t>         </a:t>
            </a:r>
            <a:r>
              <a:rPr lang="en-US" altLang="zh-CN" sz="1400" dirty="0" err="1"/>
              <a:t>dialog.dismiss</a:t>
            </a:r>
            <a:r>
              <a:rPr lang="en-US" altLang="zh-CN" sz="1400" dirty="0"/>
              <a:t>();</a:t>
            </a:r>
            <a:br>
              <a:rPr lang="en-US" altLang="zh-CN" sz="1400" dirty="0"/>
            </a:br>
            <a:r>
              <a:rPr lang="en-US" altLang="zh-CN" sz="1400" dirty="0"/>
              <a:t>         </a:t>
            </a:r>
            <a:r>
              <a:rPr lang="en-US" altLang="zh-CN" sz="1400" dirty="0" err="1"/>
              <a:t>UiUtils.</a:t>
            </a:r>
            <a:r>
              <a:rPr lang="en-US" altLang="zh-CN" sz="1400" i="1" dirty="0" err="1"/>
              <a:t>toError</a:t>
            </a:r>
            <a:r>
              <a:rPr lang="en-US" altLang="zh-CN" sz="1400" dirty="0"/>
              <a:t>(MainActivity.this, error);</a:t>
            </a:r>
            <a:br>
              <a:rPr lang="en-US" altLang="zh-CN" sz="1400" dirty="0"/>
            </a:br>
            <a:r>
              <a:rPr lang="en-US" altLang="zh-CN" sz="1400" dirty="0"/>
              <a:t>      }</a:t>
            </a:r>
            <a:br>
              <a:rPr lang="en-US" altLang="zh-CN" sz="1400" dirty="0"/>
            </a:br>
            <a:r>
              <a:rPr lang="en-US" altLang="zh-CN" sz="1400" dirty="0"/>
              <a:t>   }).</a:t>
            </a:r>
            <a:r>
              <a:rPr lang="en-US" altLang="zh-CN" sz="1400" dirty="0" err="1"/>
              <a:t>setTag</a:t>
            </a:r>
            <a:r>
              <a:rPr lang="en-US" altLang="zh-CN" sz="1400" dirty="0"/>
              <a:t>(MainActivity.this);</a:t>
            </a:r>
            <a:br>
              <a:rPr lang="en-US" altLang="zh-CN" sz="1400" dirty="0"/>
            </a:br>
            <a:r>
              <a:rPr lang="en-US" altLang="zh-CN" sz="1400" dirty="0" smtClean="0"/>
              <a:t>   </a:t>
            </a:r>
            <a:br>
              <a:rPr lang="en-US" altLang="zh-CN" sz="1400" dirty="0" smtClean="0"/>
            </a:br>
            <a:r>
              <a:rPr lang="en-US" altLang="zh-CN" sz="1400" dirty="0" smtClean="0"/>
              <a:t>   dialog.setOnCancelListener</a:t>
            </a:r>
            <a:r>
              <a:rPr lang="en-US" altLang="zh-CN" sz="1400" dirty="0"/>
              <a:t>(new DialogInterface.OnCancelListener() {</a:t>
            </a:r>
            <a:br>
              <a:rPr lang="en-US" altLang="zh-CN" sz="1400" dirty="0"/>
            </a:br>
            <a:r>
              <a:rPr lang="en-US" altLang="zh-CN" sz="1400" dirty="0"/>
              <a:t>      @Override</a:t>
            </a:r>
            <a:br>
              <a:rPr lang="en-US" altLang="zh-CN" sz="1400" dirty="0"/>
            </a:br>
            <a:r>
              <a:rPr lang="en-US" altLang="zh-CN" sz="1400" dirty="0"/>
              <a:t>      public void </a:t>
            </a:r>
            <a:r>
              <a:rPr lang="en-US" altLang="zh-CN" sz="1400" dirty="0" err="1"/>
              <a:t>onCancel</a:t>
            </a:r>
            <a:r>
              <a:rPr lang="en-US" altLang="zh-CN" sz="1400" dirty="0"/>
              <a:t>(DialogInterface dialog) {</a:t>
            </a:r>
            <a:br>
              <a:rPr lang="en-US" altLang="zh-CN" sz="1400" dirty="0"/>
            </a:br>
            <a:r>
              <a:rPr lang="en-US" altLang="zh-CN" sz="1400" dirty="0"/>
              <a:t>         </a:t>
            </a:r>
            <a:r>
              <a:rPr lang="en-US" altLang="zh-CN" sz="1400" dirty="0" err="1"/>
              <a:t>request.cancel</a:t>
            </a:r>
            <a:r>
              <a:rPr lang="en-US" altLang="zh-CN" sz="1400" dirty="0"/>
              <a:t>();</a:t>
            </a:r>
            <a:br>
              <a:rPr lang="en-US" altLang="zh-CN" sz="1400" dirty="0"/>
            </a:br>
            <a:r>
              <a:rPr lang="en-US" altLang="zh-CN" sz="1400" dirty="0"/>
              <a:t>      }</a:t>
            </a:r>
            <a:br>
              <a:rPr lang="en-US" altLang="zh-CN" sz="1400" dirty="0"/>
            </a:br>
            <a:r>
              <a:rPr lang="en-US" altLang="zh-CN" sz="1400" dirty="0"/>
              <a:t>   });</a:t>
            </a:r>
            <a:br>
              <a:rPr lang="en-US" altLang="zh-CN" sz="1400" dirty="0"/>
            </a:br>
            <a:r>
              <a:rPr lang="en-US" altLang="zh-CN" sz="1400" dirty="0"/>
              <a:t>   </a:t>
            </a:r>
            <a:r>
              <a:rPr lang="en-US" altLang="zh-CN" sz="1400" dirty="0" err="1"/>
              <a:t>VolleyPlus.</a:t>
            </a:r>
            <a:r>
              <a:rPr lang="en-US" altLang="zh-CN" sz="1400" i="1" dirty="0" err="1"/>
              <a:t>getInstance</a:t>
            </a:r>
            <a:r>
              <a:rPr lang="en-US" altLang="zh-CN" sz="1400" dirty="0"/>
              <a:t>().</a:t>
            </a:r>
            <a:r>
              <a:rPr lang="en-US" altLang="zh-CN" sz="1400" dirty="0" err="1"/>
              <a:t>enqueue</a:t>
            </a:r>
            <a:r>
              <a:rPr lang="en-US" altLang="zh-CN" sz="1400" dirty="0"/>
              <a:t>(request);</a:t>
            </a:r>
            <a:br>
              <a:rPr lang="en-US" altLang="zh-CN" sz="1400" dirty="0"/>
            </a:br>
            <a:r>
              <a:rPr lang="en-US" altLang="zh-CN" sz="1400" dirty="0"/>
              <a:t>}</a:t>
            </a:r>
            <a:endParaRPr kumimoji="1"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Prioritization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LOW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NORMAL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HIGH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IMMEDIATE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en-US" altLang="zh-CN" sz="1800" dirty="0" smtClean="0">
                <a:latin typeface="仿宋" pitchFamily="49" charset="-122"/>
                <a:ea typeface="仿宋" pitchFamily="49" charset="-122"/>
              </a:rPr>
              <a:t>Request.getPriority()</a:t>
            </a:r>
            <a:endParaRPr lang="en-US" altLang="zh-CN" sz="1800" dirty="0" smtClean="0">
              <a:latin typeface="仿宋" pitchFamily="49" charset="-122"/>
              <a:ea typeface="仿宋" pitchFamily="49" charset="-122"/>
            </a:endParaRPr>
          </a:p>
          <a:p>
            <a:endParaRPr lang="en-US" altLang="zh-CN" sz="1800" dirty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dirty="0" smtClean="0">
                <a:ea typeface="仿宋" pitchFamily="49" charset="-122"/>
              </a:rPr>
              <a:t>DEFAULT -- FIFO</a:t>
            </a:r>
            <a:endParaRPr lang="zh-CN" altLang="en-US" dirty="0">
              <a:ea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Cache</a:t>
            </a:r>
            <a:endParaRPr lang="en-US" altLang="zh-CN" dirty="0"/>
          </a:p>
          <a:p>
            <a:r>
              <a:rPr lang="en-US" altLang="zh-CN" dirty="0" smtClean="0"/>
              <a:t>DiskBaseCache</a:t>
            </a:r>
            <a:br>
              <a:rPr lang="en-US" altLang="zh-CN" dirty="0" smtClean="0"/>
            </a:br>
            <a:r>
              <a:rPr lang="en-US" altLang="zh-CN" sz="1800" dirty="0" smtClean="0">
                <a:latin typeface="+mn-ea"/>
              </a:rPr>
              <a:t>LinkedHashMap – Lru</a:t>
            </a:r>
            <a:br>
              <a:rPr lang="en-US" altLang="zh-CN" sz="1800" dirty="0" smtClean="0">
                <a:latin typeface="+mn-ea"/>
              </a:rPr>
            </a:br>
            <a:r>
              <a:rPr lang="en-US" altLang="zh-CN" sz="1800" dirty="0" smtClean="0">
                <a:latin typeface="+mn-ea"/>
              </a:rPr>
              <a:t>key -value    url – CacheHeader</a:t>
            </a:r>
            <a:br>
              <a:rPr lang="en-US" altLang="zh-CN" sz="1800" dirty="0" smtClean="0">
                <a:latin typeface="+mn-ea"/>
              </a:rPr>
            </a:br>
            <a:r>
              <a:rPr lang="en-US" altLang="zh-CN" sz="1800" dirty="0" smtClean="0">
                <a:latin typeface="+mn-ea"/>
              </a:rPr>
              <a:t>Using files to store response data.</a:t>
            </a:r>
            <a:endParaRPr lang="en-US" altLang="zh-CN" sz="1800" dirty="0">
              <a:latin typeface="+mn-ea"/>
            </a:endParaRPr>
          </a:p>
          <a:p>
            <a:r>
              <a:rPr lang="en-US" altLang="zh-CN" dirty="0" smtClean="0"/>
              <a:t>How to use cache?</a:t>
            </a:r>
            <a:br>
              <a:rPr lang="en-US" altLang="zh-CN" sz="1800" dirty="0" smtClean="0">
                <a:latin typeface="+mn-ea"/>
              </a:rPr>
            </a:br>
            <a:r>
              <a:rPr lang="en-US" altLang="zh-CN" sz="1800" dirty="0" smtClean="0">
                <a:latin typeface="+mn-ea"/>
              </a:rPr>
              <a:t> Request    setShouldCache(true)</a:t>
            </a:r>
            <a:endParaRPr lang="en-US" altLang="zh-CN" sz="1800" dirty="0" smtClean="0">
              <a:latin typeface="+mn-ea"/>
            </a:endParaRPr>
          </a:p>
          <a:p>
            <a:r>
              <a:rPr lang="en-US" altLang="zh-CN" dirty="0" smtClean="0"/>
              <a:t>Clear Cache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     RequeueQueue.getCache().clear()/remove(key)</a:t>
            </a:r>
            <a:endParaRPr lang="en-US" altLang="zh-CN" sz="1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Retry Policy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nterface    RetryPolicy</a:t>
            </a:r>
            <a:endParaRPr lang="en-US" altLang="zh-CN" dirty="0"/>
          </a:p>
          <a:p>
            <a:r>
              <a:rPr lang="en-US" altLang="zh-CN" dirty="0" smtClean="0"/>
              <a:t>class DefaultRetryPolicy</a:t>
            </a:r>
            <a:br>
              <a:rPr lang="en-US" altLang="zh-CN" dirty="0" smtClean="0"/>
            </a:br>
            <a:r>
              <a:rPr lang="en-US" altLang="zh-CN" sz="1800" dirty="0" smtClean="0">
                <a:latin typeface="仿宋" pitchFamily="49" charset="-122"/>
                <a:ea typeface="仿宋" pitchFamily="49" charset="-122"/>
              </a:rPr>
              <a:t>time out ms</a:t>
            </a:r>
            <a:br>
              <a:rPr lang="en-US" altLang="zh-CN" sz="1800" dirty="0">
                <a:latin typeface="仿宋" pitchFamily="49" charset="-122"/>
                <a:ea typeface="仿宋" pitchFamily="49" charset="-122"/>
              </a:rPr>
            </a:br>
            <a:r>
              <a:rPr lang="en-US" altLang="zh-CN" sz="1800" dirty="0" smtClean="0">
                <a:latin typeface="仿宋" pitchFamily="49" charset="-122"/>
                <a:ea typeface="仿宋" pitchFamily="49" charset="-122"/>
              </a:rPr>
              <a:t>max retry number</a:t>
            </a:r>
            <a:endParaRPr lang="en-US" altLang="zh-CN" sz="1800" dirty="0" smtClean="0">
              <a:latin typeface="仿宋" pitchFamily="49" charset="-122"/>
              <a:ea typeface="仿宋" pitchFamily="49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仿宋" pitchFamily="49" charset="-122"/>
                <a:ea typeface="仿宋" pitchFamily="49" charset="-122"/>
              </a:rPr>
              <a:t>   </a:t>
            </a:r>
            <a:r>
              <a:rPr lang="en-US" altLang="zh-CN" sz="1800" dirty="0">
                <a:latin typeface="仿宋" pitchFamily="49" charset="-122"/>
                <a:ea typeface="仿宋" pitchFamily="49" charset="-122"/>
              </a:rPr>
              <a:t>b</a:t>
            </a:r>
            <a:r>
              <a:rPr lang="en-US" altLang="zh-CN" sz="1800" dirty="0" smtClean="0">
                <a:latin typeface="仿宋" pitchFamily="49" charset="-122"/>
                <a:ea typeface="仿宋" pitchFamily="49" charset="-122"/>
              </a:rPr>
              <a:t>ackoff multiplier</a:t>
            </a:r>
            <a:endParaRPr lang="en-US" altLang="zh-CN" dirty="0" smtClean="0"/>
          </a:p>
          <a:p>
            <a:r>
              <a:rPr lang="en-US" altLang="zh-CN" dirty="0" smtClean="0"/>
              <a:t>How to use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sz="1800" dirty="0" smtClean="0">
                <a:latin typeface="仿宋" pitchFamily="49" charset="-122"/>
                <a:ea typeface="仿宋" pitchFamily="49" charset="-122"/>
              </a:rPr>
              <a:t>Request   setRetryPolicy(RetryPolicy  </a:t>
            </a:r>
            <a:r>
              <a:rPr lang="en-US" altLang="zh-CN" sz="1800" dirty="0" err="1" smtClean="0">
                <a:latin typeface="仿宋" pitchFamily="49" charset="-122"/>
                <a:ea typeface="仿宋" pitchFamily="49" charset="-122"/>
              </a:rPr>
              <a:t>rp</a:t>
            </a:r>
            <a:r>
              <a:rPr lang="en-US" altLang="zh-CN" sz="1800" dirty="0" smtClean="0">
                <a:latin typeface="仿宋" pitchFamily="49" charset="-122"/>
                <a:ea typeface="仿宋" pitchFamily="49" charset="-122"/>
              </a:rPr>
              <a:t>)</a:t>
            </a:r>
            <a:endParaRPr lang="zh-CN" altLang="en-US" sz="1800" dirty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Making Image request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 smtClean="0"/>
              <a:t>Loading image in NetworkImageView</a:t>
            </a:r>
            <a:br>
              <a:rPr kumimoji="1" lang="en-US" altLang="zh-CN" dirty="0" smtClean="0"/>
            </a:br>
            <a:r>
              <a:rPr kumimoji="1" lang="en-US" altLang="zh-CN" sz="1800" dirty="0" smtClean="0">
                <a:latin typeface="Songti SC Regular"/>
                <a:cs typeface="Songti SC Regular"/>
              </a:rPr>
              <a:t>ImageLoader </a:t>
            </a:r>
            <a:r>
              <a:rPr kumimoji="1" lang="en-US" altLang="zh-CN" sz="1800" dirty="0" err="1" smtClean="0">
                <a:latin typeface="Songti SC Regular"/>
                <a:cs typeface="Songti SC Regular"/>
              </a:rPr>
              <a:t>imageLoader</a:t>
            </a:r>
            <a:r>
              <a:rPr kumimoji="1" lang="en-US" altLang="zh-CN" sz="1800" dirty="0" smtClean="0">
                <a:latin typeface="Songti SC Regular"/>
                <a:cs typeface="Songti SC Regular"/>
              </a:rPr>
              <a:t> =  </a:t>
            </a:r>
            <a:r>
              <a:rPr kumimoji="1" lang="en-US" altLang="zh-CN" sz="1800" dirty="0" err="1" smtClean="0">
                <a:latin typeface="Songti SC Regular"/>
                <a:cs typeface="Songti SC Regular"/>
              </a:rPr>
              <a:t>VolleyPlus.getInstance</a:t>
            </a:r>
            <a:r>
              <a:rPr kumimoji="1" lang="en-US" altLang="zh-CN" sz="1800" dirty="0" smtClean="0">
                <a:latin typeface="Songti SC Regular"/>
                <a:cs typeface="Songti SC Regular"/>
              </a:rPr>
              <a:t>().</a:t>
            </a:r>
            <a:r>
              <a:rPr kumimoji="1" lang="en-US" altLang="zh-CN" sz="1800" dirty="0" err="1" smtClean="0">
                <a:latin typeface="Songti SC Regular"/>
                <a:cs typeface="Songti SC Regular"/>
              </a:rPr>
              <a:t>getImageLoader</a:t>
            </a:r>
            <a:r>
              <a:rPr kumimoji="1" lang="en-US" altLang="zh-CN" sz="1800" dirty="0" smtClean="0">
                <a:latin typeface="Songti SC Regular"/>
                <a:cs typeface="Songti SC Regular"/>
              </a:rPr>
              <a:t>();</a:t>
            </a:r>
            <a:endParaRPr kumimoji="1" lang="en-US" altLang="zh-CN" sz="1800" dirty="0" smtClean="0">
              <a:latin typeface="Songti SC Regular"/>
              <a:cs typeface="Songti SC Regular"/>
            </a:endParaRPr>
          </a:p>
          <a:p>
            <a:pPr marL="0" indent="0">
              <a:buNone/>
            </a:pPr>
            <a:r>
              <a:rPr kumimoji="1" lang="en-US" altLang="zh-CN" sz="1800" dirty="0" smtClean="0">
                <a:latin typeface="Songti SC Regular"/>
                <a:cs typeface="Songti SC Regular"/>
              </a:rPr>
              <a:t>      </a:t>
            </a:r>
            <a:r>
              <a:rPr kumimoji="1" lang="en-US" altLang="zh-CN" sz="1800" dirty="0" err="1" smtClean="0">
                <a:latin typeface="Songti SC Regular"/>
                <a:cs typeface="Songti SC Regular"/>
              </a:rPr>
              <a:t>imgNetworkView.setImageUrl</a:t>
            </a:r>
            <a:r>
              <a:rPr kumimoji="1" lang="en-US" altLang="zh-CN" sz="1800" dirty="0" smtClean="0">
                <a:latin typeface="Songti SC Regular"/>
                <a:cs typeface="Songti SC Regular"/>
              </a:rPr>
              <a:t>(</a:t>
            </a:r>
            <a:r>
              <a:rPr kumimoji="1" lang="en-US" altLang="zh-CN" sz="1800" dirty="0" err="1" smtClean="0">
                <a:latin typeface="Songti SC Regular"/>
                <a:cs typeface="Songti SC Regular"/>
              </a:rPr>
              <a:t>imgUrl</a:t>
            </a:r>
            <a:r>
              <a:rPr kumimoji="1" lang="en-US" altLang="zh-CN" sz="1800" dirty="0" smtClean="0">
                <a:latin typeface="Songti SC Regular"/>
                <a:cs typeface="Songti SC Regular"/>
              </a:rPr>
              <a:t>, </a:t>
            </a:r>
            <a:r>
              <a:rPr kumimoji="1" lang="en-US" altLang="zh-CN" sz="1800" dirty="0" err="1" smtClean="0">
                <a:latin typeface="Songti SC Regular"/>
                <a:cs typeface="Songti SC Regular"/>
              </a:rPr>
              <a:t>imageLoader</a:t>
            </a:r>
            <a:r>
              <a:rPr kumimoji="1" lang="en-US" altLang="zh-CN" sz="1800" dirty="0" smtClean="0">
                <a:latin typeface="Songti SC Regular"/>
                <a:cs typeface="Songti SC Regular"/>
              </a:rPr>
              <a:t>);</a:t>
            </a:r>
            <a:endParaRPr kumimoji="1" lang="en-US" altLang="zh-CN" sz="1800" dirty="0" smtClean="0">
              <a:latin typeface="Songti SC Regular"/>
              <a:cs typeface="Songti SC Regular"/>
            </a:endParaRPr>
          </a:p>
          <a:p>
            <a:r>
              <a:rPr kumimoji="1" lang="en-US" altLang="zh-CN" dirty="0" smtClean="0">
                <a:cs typeface="Songti SC Regular"/>
              </a:rPr>
              <a:t>Loading image in </a:t>
            </a:r>
            <a:r>
              <a:rPr kumimoji="1" lang="en-US" altLang="zh-CN" dirty="0" err="1" smtClean="0">
                <a:cs typeface="Songti SC Regular"/>
              </a:rPr>
              <a:t>ImageView</a:t>
            </a:r>
            <a:br>
              <a:rPr kumimoji="1" lang="en-US" altLang="zh-CN" dirty="0" smtClean="0">
                <a:cs typeface="Songti SC Regular"/>
              </a:rPr>
            </a:br>
            <a:r>
              <a:rPr kumimoji="1" lang="en-US" altLang="zh-CN" sz="1800" dirty="0" err="1" smtClean="0">
                <a:latin typeface="Songti SC Regular"/>
                <a:cs typeface="Songti SC Regular"/>
              </a:rPr>
              <a:t>VolleyPlus.getInstance</a:t>
            </a:r>
            <a:r>
              <a:rPr kumimoji="1" lang="en-US" altLang="zh-CN" sz="1800" dirty="0" smtClean="0">
                <a:latin typeface="Songti SC Regular"/>
                <a:cs typeface="Songti SC Regular"/>
              </a:rPr>
              <a:t>().</a:t>
            </a:r>
            <a:r>
              <a:rPr kumimoji="1" lang="en-US" altLang="zh-CN" sz="1800" dirty="0" err="1" smtClean="0">
                <a:latin typeface="Songti SC Regular"/>
                <a:cs typeface="Songti SC Regular"/>
              </a:rPr>
              <a:t>loadImage</a:t>
            </a:r>
            <a:r>
              <a:rPr kumimoji="1" lang="en-US" altLang="zh-CN" sz="1800" dirty="0" smtClean="0">
                <a:latin typeface="Songti SC Regular"/>
                <a:cs typeface="Songti SC Regular"/>
              </a:rPr>
              <a:t>(</a:t>
            </a:r>
            <a:r>
              <a:rPr kumimoji="1" lang="en-US" altLang="zh-CN" sz="1800" dirty="0" err="1" smtClean="0">
                <a:latin typeface="Songti SC Regular"/>
                <a:cs typeface="Songti SC Regular"/>
              </a:rPr>
              <a:t>imageUrl</a:t>
            </a:r>
            <a:r>
              <a:rPr kumimoji="1" lang="en-US" altLang="zh-CN" sz="1800" dirty="0" smtClean="0">
                <a:latin typeface="Songti SC Regular"/>
                <a:cs typeface="Songti SC Regular"/>
              </a:rPr>
              <a:t>, </a:t>
            </a:r>
            <a:r>
              <a:rPr kumimoji="1" lang="en-US" altLang="zh-CN" sz="1800" dirty="0" err="1" smtClean="0">
                <a:latin typeface="Songti SC Regular"/>
                <a:cs typeface="Songti SC Regular"/>
              </a:rPr>
              <a:t>imageView</a:t>
            </a:r>
            <a:r>
              <a:rPr kumimoji="1" lang="en-US" altLang="zh-CN" sz="1800" dirty="0" smtClean="0">
                <a:latin typeface="Songti SC Regular"/>
                <a:cs typeface="Songti SC Regular"/>
              </a:rPr>
              <a:t>);</a:t>
            </a:r>
            <a:endParaRPr kumimoji="1" lang="en-US" altLang="zh-CN" sz="1800" dirty="0">
              <a:latin typeface="Songti SC Regular"/>
              <a:cs typeface="Songti SC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技术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鞍具.thmx</Template>
  <TotalTime>0</TotalTime>
  <Words>3737</Words>
  <Application>WPS 演示</Application>
  <PresentationFormat>全屏显示(4:3)</PresentationFormat>
  <Paragraphs>85</Paragraphs>
  <Slides>17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Median</vt:lpstr>
      <vt:lpstr>Volley</vt:lpstr>
      <vt:lpstr>Volley Characteristics</vt:lpstr>
      <vt:lpstr>How it works</vt:lpstr>
      <vt:lpstr>How To Get Started?</vt:lpstr>
      <vt:lpstr>Making a get/post request</vt:lpstr>
      <vt:lpstr>Prioritization</vt:lpstr>
      <vt:lpstr>Cache</vt:lpstr>
      <vt:lpstr>Retry Policy</vt:lpstr>
      <vt:lpstr>Making Image request</vt:lpstr>
      <vt:lpstr>Uploading a image</vt:lpstr>
      <vt:lpstr>Cancelling requests</vt:lpstr>
      <vt:lpstr>How it works</vt:lpstr>
      <vt:lpstr>How RequestQueue works</vt:lpstr>
      <vt:lpstr>How NetworkDispatcher works</vt:lpstr>
      <vt:lpstr>How CacheDispatcher works</vt:lpstr>
      <vt:lpstr>Response flow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 liu</dc:creator>
  <cp:lastModifiedBy>showdy</cp:lastModifiedBy>
  <cp:revision>45</cp:revision>
  <dcterms:created xsi:type="dcterms:W3CDTF">2016-06-30T12:38:00Z</dcterms:created>
  <dcterms:modified xsi:type="dcterms:W3CDTF">2016-07-04T06:46:08Z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