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97" r:id="rId2"/>
    <p:sldId id="283" r:id="rId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7101"/>
    <a:srgbClr val="FAC864"/>
    <a:srgbClr val="F9CA6B"/>
    <a:srgbClr val="FFFF66"/>
    <a:srgbClr val="FF3300"/>
    <a:srgbClr val="DDDDDD"/>
    <a:srgbClr val="D9D9D9"/>
    <a:srgbClr val="000000"/>
    <a:srgbClr val="EAEAE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2" autoAdjust="0"/>
  </p:normalViewPr>
  <p:slideViewPr>
    <p:cSldViewPr>
      <p:cViewPr varScale="1">
        <p:scale>
          <a:sx n="106" d="100"/>
          <a:sy n="106" d="100"/>
        </p:scale>
        <p:origin x="168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BCA490-D6C9-439B-8ED6-B50A929E6161}" type="datetimeFigureOut">
              <a:rPr lang="pt-BR"/>
              <a:pPr>
                <a:defRPr/>
              </a:pPr>
              <a:t>11/06/2024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3517F23-B83C-4DF1-8F15-2BFE0D6DB2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338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99D7C-2CDC-483A-A09A-AB5B167575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8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AD298-68C1-4D91-AC80-207688B7BB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2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11455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19125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710A6-C338-4730-81C6-30B99F4CC4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16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1ABB3E75-5EE0-42C9-A8B6-8357D25A26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30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09DA0-7218-4765-B93E-A6EAB00D89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29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D55B1-4BF0-4558-A814-EF9E9D1865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81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80744-6E62-47D0-A974-F36582F59F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23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BA1C6896-B47A-4BE7-BAF1-FFAD413A09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60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F9BE1-2B32-4159-A18A-3BB6343B03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27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D7885-3079-4FC8-9E1C-87F18071ED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60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9FD4E-47DE-4935-9E68-9BB2C62F6A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73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7EA17BB8-7E61-4794-98AC-CAF0B1F283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62000" y="1219200"/>
            <a:ext cx="7620000" cy="76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20392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20392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800" r:id="rId2"/>
    <p:sldLayoutId id="2147483792" r:id="rId3"/>
    <p:sldLayoutId id="2147483793" r:id="rId4"/>
    <p:sldLayoutId id="2147483794" r:id="rId5"/>
    <p:sldLayoutId id="2147483801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95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 smtClean="0"/>
              <a:t>Estatística: Aplicação ao Sensoriamento Remoto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SER 204 </a:t>
            </a:r>
            <a:r>
              <a:rPr lang="pt-BR" sz="2400" dirty="0"/>
              <a:t>- </a:t>
            </a:r>
            <a:r>
              <a:rPr lang="pt-BR" sz="2400"/>
              <a:t>ANO  </a:t>
            </a:r>
            <a:r>
              <a:rPr lang="pt-BR" sz="2400" smtClean="0"/>
              <a:t>2024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Variáveis Aleatórias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500688" y="5903913"/>
            <a:ext cx="34147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800" kern="0" dirty="0">
                <a:latin typeface="+mn-lt"/>
                <a:cs typeface="+mn-cs"/>
              </a:rPr>
              <a:t>Camilo </a:t>
            </a:r>
            <a:r>
              <a:rPr lang="pt-BR" sz="1800" kern="0" dirty="0" err="1">
                <a:latin typeface="+mn-lt"/>
                <a:cs typeface="+mn-cs"/>
              </a:rPr>
              <a:t>Daleles</a:t>
            </a:r>
            <a:r>
              <a:rPr lang="pt-BR" sz="1800" kern="0" dirty="0">
                <a:latin typeface="+mn-lt"/>
                <a:cs typeface="+mn-cs"/>
              </a:rPr>
              <a:t> </a:t>
            </a:r>
            <a:r>
              <a:rPr lang="pt-BR" sz="1800" kern="0" dirty="0" err="1">
                <a:latin typeface="+mn-lt"/>
                <a:cs typeface="+mn-cs"/>
              </a:rPr>
              <a:t>Rennó</a:t>
            </a:r>
            <a:endParaRPr lang="pt-BR" sz="18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 dirty="0" smtClean="0">
                <a:latin typeface="Arial Unicode MS" pitchFamily="34" charset="-128"/>
              </a:rPr>
              <a:t>camilo.renno@inpe.br</a:t>
            </a:r>
            <a:endParaRPr lang="pt-BR" sz="1200" kern="0" dirty="0">
              <a:latin typeface="Arial Unicode MS" pitchFamily="34" charset="-128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 Unicode MS" pitchFamily="34" charset="-128"/>
                <a:cs typeface="+mn-cs"/>
              </a:rPr>
              <a:t>http://www.dpi.inpe.br/~camilo/estatistica/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501452" y="1484784"/>
            <a:ext cx="806489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 smtClean="0"/>
              <a:t>O que é uma variável aleatória?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 smtClean="0"/>
              <a:t>Por que a v.a. tem que ser numérica?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 smtClean="0"/>
              <a:t>Como uma variável categórica pode se transformar numa v.a.?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 smtClean="0"/>
              <a:t>Discreta X Contínua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 smtClean="0"/>
              <a:t>O que significa P(X = x) = 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 smtClean="0"/>
              <a:t>Função de Probabilidade X Função Densidade de Probabilidade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 smtClean="0"/>
              <a:t>Por que é importante caracterizarmos uma v.a. através de medidas de tendência central, de dispersão e de forma?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 smtClean="0"/>
              <a:t>Média X Mediana X Moda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 smtClean="0"/>
              <a:t>Variância x Desvio Médio Absoluto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 smtClean="0"/>
              <a:t>Impacto de transformações e combinações em v.a. Por que isso é importante?</a:t>
            </a:r>
            <a:endParaRPr lang="pt-BR" alt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26520</TotalTime>
  <Words>109</Words>
  <Application>Microsoft Office PowerPoint</Application>
  <PresentationFormat>Apresentação na tela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 Unicode MS</vt:lpstr>
      <vt:lpstr>Arial</vt:lpstr>
      <vt:lpstr>Calibri</vt:lpstr>
      <vt:lpstr>Comic Sans MS</vt:lpstr>
      <vt:lpstr>Times New Roman</vt:lpstr>
      <vt:lpstr>Estrutura padrão</vt:lpstr>
      <vt:lpstr>Estatística: Aplicação ao Sensoriamento Remoto  SER 204 - ANO  2024  Variáveis Aleatórias</vt:lpstr>
      <vt:lpstr>Roteiro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Variável Aleatória</dc:title>
  <dc:creator>Camilo Daleles Rennó, DPI/INPE</dc:creator>
  <cp:lastModifiedBy>Conta da Microsoft</cp:lastModifiedBy>
  <cp:revision>1077</cp:revision>
  <dcterms:created xsi:type="dcterms:W3CDTF">2003-03-18T00:57:51Z</dcterms:created>
  <dcterms:modified xsi:type="dcterms:W3CDTF">2024-06-11T21:01:59Z</dcterms:modified>
</cp:coreProperties>
</file>