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380" r:id="rId2"/>
    <p:sldId id="420" r:id="rId3"/>
    <p:sldId id="421" r:id="rId4"/>
    <p:sldId id="394" r:id="rId5"/>
    <p:sldId id="395" r:id="rId6"/>
    <p:sldId id="396" r:id="rId7"/>
    <p:sldId id="423" r:id="rId8"/>
    <p:sldId id="424" r:id="rId9"/>
    <p:sldId id="425" r:id="rId10"/>
    <p:sldId id="426" r:id="rId11"/>
    <p:sldId id="42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28" r:id="rId21"/>
    <p:sldId id="406" r:id="rId22"/>
    <p:sldId id="407" r:id="rId23"/>
    <p:sldId id="429" r:id="rId24"/>
    <p:sldId id="430" r:id="rId25"/>
    <p:sldId id="300" r:id="rId26"/>
    <p:sldId id="301" r:id="rId27"/>
    <p:sldId id="302" r:id="rId28"/>
    <p:sldId id="303" r:id="rId29"/>
    <p:sldId id="304" r:id="rId30"/>
    <p:sldId id="305" r:id="rId31"/>
    <p:sldId id="431" r:id="rId32"/>
    <p:sldId id="432" r:id="rId33"/>
    <p:sldId id="333" r:id="rId34"/>
    <p:sldId id="334" r:id="rId35"/>
    <p:sldId id="335" r:id="rId36"/>
    <p:sldId id="336" r:id="rId37"/>
    <p:sldId id="433" r:id="rId38"/>
    <p:sldId id="337" r:id="rId39"/>
    <p:sldId id="338" r:id="rId40"/>
    <p:sldId id="339" r:id="rId41"/>
    <p:sldId id="434" r:id="rId42"/>
    <p:sldId id="340" r:id="rId43"/>
    <p:sldId id="341" r:id="rId44"/>
    <p:sldId id="342" r:id="rId45"/>
    <p:sldId id="343" r:id="rId46"/>
    <p:sldId id="344" r:id="rId47"/>
    <p:sldId id="410" r:id="rId48"/>
    <p:sldId id="390" r:id="rId49"/>
    <p:sldId id="391" r:id="rId50"/>
    <p:sldId id="392" r:id="rId51"/>
    <p:sldId id="411" r:id="rId52"/>
    <p:sldId id="412" r:id="rId53"/>
    <p:sldId id="418" r:id="rId54"/>
    <p:sldId id="413" r:id="rId55"/>
    <p:sldId id="414" r:id="rId56"/>
    <p:sldId id="415" r:id="rId57"/>
    <p:sldId id="416" r:id="rId58"/>
    <p:sldId id="417" r:id="rId59"/>
    <p:sldId id="435" r:id="rId60"/>
    <p:sldId id="436" r:id="rId61"/>
    <p:sldId id="441" r:id="rId62"/>
    <p:sldId id="437" r:id="rId63"/>
    <p:sldId id="438" r:id="rId64"/>
    <p:sldId id="439" r:id="rId65"/>
    <p:sldId id="440" r:id="rId66"/>
    <p:sldId id="442" r:id="rId67"/>
    <p:sldId id="443" r:id="rId68"/>
    <p:sldId id="444" r:id="rId69"/>
    <p:sldId id="445" r:id="rId70"/>
    <p:sldId id="446" r:id="rId71"/>
    <p:sldId id="447" r:id="rId72"/>
    <p:sldId id="448" r:id="rId73"/>
    <p:sldId id="449" r:id="rId74"/>
    <p:sldId id="450" r:id="rId75"/>
    <p:sldId id="451" r:id="rId76"/>
    <p:sldId id="452" r:id="rId77"/>
    <p:sldId id="453" r:id="rId7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FF00"/>
    <a:srgbClr val="DDDDDD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53F7145B-CE75-466C-856C-85F22CA7CC36}"/>
    <pc:docChg chg="undo custSel addSld delSld modSld">
      <pc:chgData name="Camilo Rennó" userId="eac9aab033b2f962" providerId="LiveId" clId="{53F7145B-CE75-466C-856C-85F22CA7CC36}" dt="2024-06-06T22:43:04.566" v="1456" actId="20577"/>
      <pc:docMkLst>
        <pc:docMk/>
      </pc:docMkLst>
      <pc:sldChg chg="addSp delSp modSp mod">
        <pc:chgData name="Camilo Rennó" userId="eac9aab033b2f962" providerId="LiveId" clId="{53F7145B-CE75-466C-856C-85F22CA7CC36}" dt="2024-06-06T18:45:31.425" v="178" actId="33423"/>
        <pc:sldMkLst>
          <pc:docMk/>
          <pc:sldMk cId="0" sldId="305"/>
        </pc:sldMkLst>
        <pc:spChg chg="add del mod">
          <ac:chgData name="Camilo Rennó" userId="eac9aab033b2f962" providerId="LiveId" clId="{53F7145B-CE75-466C-856C-85F22CA7CC36}" dt="2024-06-06T18:45:31.425" v="178" actId="33423"/>
          <ac:spMkLst>
            <pc:docMk/>
            <pc:sldMk cId="0" sldId="305"/>
            <ac:spMk id="24581" creationId="{00000000-0000-0000-0000-000000000000}"/>
          </ac:spMkLst>
        </pc:spChg>
        <pc:graphicFrameChg chg="add del mod replId">
          <ac:chgData name="Camilo Rennó" userId="eac9aab033b2f962" providerId="LiveId" clId="{53F7145B-CE75-466C-856C-85F22CA7CC36}" dt="2024-06-06T18:45:31.425" v="178" actId="33423"/>
          <ac:graphicFrameMkLst>
            <pc:docMk/>
            <pc:sldMk cId="0" sldId="305"/>
            <ac:graphicFrameMk id="24581" creationId="{00000000-0000-0000-0000-000000000000}"/>
          </ac:graphicFrameMkLst>
        </pc:graphicFrameChg>
      </pc:sldChg>
      <pc:sldChg chg="modSp mod">
        <pc:chgData name="Camilo Rennó" userId="eac9aab033b2f962" providerId="LiveId" clId="{53F7145B-CE75-466C-856C-85F22CA7CC36}" dt="2024-06-06T18:31:01.139" v="7" actId="20577"/>
        <pc:sldMkLst>
          <pc:docMk/>
          <pc:sldMk cId="0" sldId="380"/>
        </pc:sldMkLst>
        <pc:spChg chg="mod">
          <ac:chgData name="Camilo Rennó" userId="eac9aab033b2f962" providerId="LiveId" clId="{53F7145B-CE75-466C-856C-85F22CA7CC36}" dt="2024-06-06T18:31:01.139" v="7" actId="20577"/>
          <ac:spMkLst>
            <pc:docMk/>
            <pc:sldMk cId="0" sldId="380"/>
            <ac:spMk id="3074" creationId="{00000000-0000-0000-0000-000000000000}"/>
          </ac:spMkLst>
        </pc:spChg>
      </pc:sldChg>
      <pc:sldChg chg="delSp modSp mod">
        <pc:chgData name="Camilo Rennó" userId="eac9aab033b2f962" providerId="LiveId" clId="{53F7145B-CE75-466C-856C-85F22CA7CC36}" dt="2024-06-06T22:43:04.566" v="1456" actId="20577"/>
        <pc:sldMkLst>
          <pc:docMk/>
          <pc:sldMk cId="360436200" sldId="421"/>
        </pc:sldMkLst>
        <pc:spChg chg="mod">
          <ac:chgData name="Camilo Rennó" userId="eac9aab033b2f962" providerId="LiveId" clId="{53F7145B-CE75-466C-856C-85F22CA7CC36}" dt="2024-06-06T20:13:53.326" v="804" actId="208"/>
          <ac:spMkLst>
            <pc:docMk/>
            <pc:sldMk cId="360436200" sldId="421"/>
            <ac:spMk id="23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2:42:59.311" v="1450" actId="478"/>
          <ac:spMkLst>
            <pc:docMk/>
            <pc:sldMk cId="360436200" sldId="421"/>
            <ac:spMk id="24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15:19.516" v="1342" actId="208"/>
          <ac:spMkLst>
            <pc:docMk/>
            <pc:sldMk cId="360436200" sldId="421"/>
            <ac:spMk id="25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14:18.700" v="805" actId="208"/>
          <ac:spMkLst>
            <pc:docMk/>
            <pc:sldMk cId="360436200" sldId="421"/>
            <ac:spMk id="2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44:24.071" v="1159" actId="208"/>
          <ac:spMkLst>
            <pc:docMk/>
            <pc:sldMk cId="360436200" sldId="421"/>
            <ac:spMk id="29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46:19.451" v="1160" actId="478"/>
          <ac:spMkLst>
            <pc:docMk/>
            <pc:sldMk cId="360436200" sldId="421"/>
            <ac:spMk id="30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14:36.909" v="827" actId="20577"/>
          <ac:spMkLst>
            <pc:docMk/>
            <pc:sldMk cId="360436200" sldId="421"/>
            <ac:spMk id="40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43:04.566" v="1456" actId="20577"/>
          <ac:spMkLst>
            <pc:docMk/>
            <pc:sldMk cId="360436200" sldId="421"/>
            <ac:spMk id="41" creationId="{00000000-0000-0000-0000-000000000000}"/>
          </ac:spMkLst>
        </pc:spChg>
      </pc:sldChg>
      <pc:sldChg chg="addSp modSp modAnim">
        <pc:chgData name="Camilo Rennó" userId="eac9aab033b2f962" providerId="LiveId" clId="{53F7145B-CE75-466C-856C-85F22CA7CC36}" dt="2024-06-06T18:34:13.295" v="145" actId="313"/>
        <pc:sldMkLst>
          <pc:docMk/>
          <pc:sldMk cId="61307484" sldId="442"/>
        </pc:sldMkLst>
        <pc:spChg chg="add mod">
          <ac:chgData name="Camilo Rennó" userId="eac9aab033b2f962" providerId="LiveId" clId="{53F7145B-CE75-466C-856C-85F22CA7CC36}" dt="2024-06-06T18:34:13.295" v="145" actId="313"/>
          <ac:spMkLst>
            <pc:docMk/>
            <pc:sldMk cId="61307484" sldId="442"/>
            <ac:spMk id="8" creationId="{4B309721-CBA5-A0B7-8F2D-082B7C88AF8B}"/>
          </ac:spMkLst>
        </pc:spChg>
        <pc:spChg chg="mod">
          <ac:chgData name="Camilo Rennó" userId="eac9aab033b2f962" providerId="LiveId" clId="{53F7145B-CE75-466C-856C-85F22CA7CC36}" dt="2024-06-06T18:31:30.164" v="8" actId="20577"/>
          <ac:spMkLst>
            <pc:docMk/>
            <pc:sldMk cId="61307484" sldId="442"/>
            <ac:spMk id="136202" creationId="{00000000-0000-0000-0000-000000000000}"/>
          </ac:spMkLst>
        </pc:spChg>
      </pc:sldChg>
      <pc:sldChg chg="addSp delSp modSp mod modAnim">
        <pc:chgData name="Camilo Rennó" userId="eac9aab033b2f962" providerId="LiveId" clId="{53F7145B-CE75-466C-856C-85F22CA7CC36}" dt="2024-06-06T19:15:26.001" v="418" actId="478"/>
        <pc:sldMkLst>
          <pc:docMk/>
          <pc:sldMk cId="401894323" sldId="447"/>
        </pc:sldMkLst>
        <pc:spChg chg="add mod">
          <ac:chgData name="Camilo Rennó" userId="eac9aab033b2f962" providerId="LiveId" clId="{53F7145B-CE75-466C-856C-85F22CA7CC36}" dt="2024-06-06T19:15:17.846" v="411" actId="571"/>
          <ac:spMkLst>
            <pc:docMk/>
            <pc:sldMk cId="401894323" sldId="447"/>
            <ac:spMk id="13" creationId="{1EA2A002-9C08-AC3B-AB40-07E8AA29DBEE}"/>
          </ac:spMkLst>
        </pc:spChg>
        <pc:spChg chg="add mod">
          <ac:chgData name="Camilo Rennó" userId="eac9aab033b2f962" providerId="LiveId" clId="{53F7145B-CE75-466C-856C-85F22CA7CC36}" dt="2024-06-06T19:15:17.588" v="410" actId="571"/>
          <ac:spMkLst>
            <pc:docMk/>
            <pc:sldMk cId="401894323" sldId="447"/>
            <ac:spMk id="14" creationId="{2DFA486B-9944-534C-252B-A25DE1059AD2}"/>
          </ac:spMkLst>
        </pc:spChg>
        <pc:spChg chg="add mod">
          <ac:chgData name="Camilo Rennó" userId="eac9aab033b2f962" providerId="LiveId" clId="{53F7145B-CE75-466C-856C-85F22CA7CC36}" dt="2024-06-06T19:15:17.376" v="409" actId="571"/>
          <ac:spMkLst>
            <pc:docMk/>
            <pc:sldMk cId="401894323" sldId="447"/>
            <ac:spMk id="15" creationId="{14A3B279-934D-047C-22F4-D17B246C784F}"/>
          </ac:spMkLst>
        </pc:spChg>
        <pc:spChg chg="add mod">
          <ac:chgData name="Camilo Rennó" userId="eac9aab033b2f962" providerId="LiveId" clId="{53F7145B-CE75-466C-856C-85F22CA7CC36}" dt="2024-06-06T19:15:17.136" v="408" actId="571"/>
          <ac:spMkLst>
            <pc:docMk/>
            <pc:sldMk cId="401894323" sldId="447"/>
            <ac:spMk id="16" creationId="{FA8982BB-213B-4631-E115-DC34C8FFC3B6}"/>
          </ac:spMkLst>
        </pc:spChg>
        <pc:spChg chg="add mod">
          <ac:chgData name="Camilo Rennó" userId="eac9aab033b2f962" providerId="LiveId" clId="{53F7145B-CE75-466C-856C-85F22CA7CC36}" dt="2024-06-06T19:15:16.953" v="407" actId="571"/>
          <ac:spMkLst>
            <pc:docMk/>
            <pc:sldMk cId="401894323" sldId="447"/>
            <ac:spMk id="17" creationId="{948CE268-F51C-B42E-D116-0A5C96F259DB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79" creationId="{00000000-0000-0000-0000-000000000000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0" creationId="{00000000-0000-0000-0000-000000000000}"/>
          </ac:spMkLst>
        </pc:spChg>
        <pc:spChg chg="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1" creationId="{00000000-0000-0000-0000-000000000000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2" creationId="{00000000-0000-0000-0000-000000000000}"/>
          </ac:spMkLst>
        </pc:spChg>
        <pc:grpChg chg="add del mod">
          <ac:chgData name="Camilo Rennó" userId="eac9aab033b2f962" providerId="LiveId" clId="{53F7145B-CE75-466C-856C-85F22CA7CC36}" dt="2024-06-06T19:15:21.125" v="416" actId="165"/>
          <ac:grpSpMkLst>
            <pc:docMk/>
            <pc:sldMk cId="401894323" sldId="447"/>
            <ac:grpSpMk id="4" creationId="{00000000-0000-0000-0000-000000000000}"/>
          </ac:grpSpMkLst>
        </pc:grpChg>
        <pc:grpChg chg="add mod">
          <ac:chgData name="Camilo Rennó" userId="eac9aab033b2f962" providerId="LiveId" clId="{53F7145B-CE75-466C-856C-85F22CA7CC36}" dt="2024-06-06T19:15:14.606" v="399" actId="164"/>
          <ac:grpSpMkLst>
            <pc:docMk/>
            <pc:sldMk cId="401894323" sldId="447"/>
            <ac:grpSpMk id="18" creationId="{486D1A72-0679-B23D-6DD2-A453C50C7BF7}"/>
          </ac:grpSpMkLst>
        </pc:grpChg>
        <pc:picChg chg="add del mod">
          <ac:chgData name="Camilo Rennó" userId="eac9aab033b2f962" providerId="LiveId" clId="{53F7145B-CE75-466C-856C-85F22CA7CC36}" dt="2024-06-06T19:13:15.576" v="378" actId="478"/>
          <ac:picMkLst>
            <pc:docMk/>
            <pc:sldMk cId="401894323" sldId="447"/>
            <ac:picMk id="11" creationId="{58807EDF-6DB5-C9FF-EBD9-14B2A1D28D84}"/>
          </ac:picMkLst>
        </pc:picChg>
        <pc:picChg chg="add del mod ord">
          <ac:chgData name="Camilo Rennó" userId="eac9aab033b2f962" providerId="LiveId" clId="{53F7145B-CE75-466C-856C-85F22CA7CC36}" dt="2024-06-06T19:15:26.001" v="418" actId="478"/>
          <ac:picMkLst>
            <pc:docMk/>
            <pc:sldMk cId="401894323" sldId="447"/>
            <ac:picMk id="12" creationId="{044469CA-8077-DDA0-22FA-CB8138A9B7BD}"/>
          </ac:picMkLst>
        </pc:picChg>
      </pc:sldChg>
      <pc:sldChg chg="addSp delSp modSp add mod delAnim modAnim">
        <pc:chgData name="Camilo Rennó" userId="eac9aab033b2f962" providerId="LiveId" clId="{53F7145B-CE75-466C-856C-85F22CA7CC36}" dt="2024-06-06T22:07:25.631" v="1254" actId="114"/>
        <pc:sldMkLst>
          <pc:docMk/>
          <pc:sldMk cId="377210117" sldId="451"/>
        </pc:sldMkLst>
        <pc:spChg chg="add mod">
          <ac:chgData name="Camilo Rennó" userId="eac9aab033b2f962" providerId="LiveId" clId="{53F7145B-CE75-466C-856C-85F22CA7CC36}" dt="2024-06-06T22:07:17.871" v="1253" actId="114"/>
          <ac:spMkLst>
            <pc:docMk/>
            <pc:sldMk cId="377210117" sldId="451"/>
            <ac:spMk id="8" creationId="{975EF850-B58E-8CF5-65D3-3E1FE941B875}"/>
          </ac:spMkLst>
        </pc:spChg>
        <pc:spChg chg="add mod">
          <ac:chgData name="Camilo Rennó" userId="eac9aab033b2f962" providerId="LiveId" clId="{53F7145B-CE75-466C-856C-85F22CA7CC36}" dt="2024-06-06T20:20:43.639" v="856" actId="1036"/>
          <ac:spMkLst>
            <pc:docMk/>
            <pc:sldMk cId="377210117" sldId="451"/>
            <ac:spMk id="12" creationId="{6AD01939-3328-7B99-06B7-5228F843A021}"/>
          </ac:spMkLst>
        </pc:spChg>
        <pc:spChg chg="add mod">
          <ac:chgData name="Camilo Rennó" userId="eac9aab033b2f962" providerId="LiveId" clId="{53F7145B-CE75-466C-856C-85F22CA7CC36}" dt="2024-06-06T20:20:43.639" v="856" actId="1036"/>
          <ac:spMkLst>
            <pc:docMk/>
            <pc:sldMk cId="377210117" sldId="451"/>
            <ac:spMk id="13" creationId="{20C015A1-4E7B-C256-33E1-665E8829ABC5}"/>
          </ac:spMkLst>
        </pc:spChg>
        <pc:spChg chg="add del mod">
          <ac:chgData name="Camilo Rennó" userId="eac9aab033b2f962" providerId="LiveId" clId="{53F7145B-CE75-466C-856C-85F22CA7CC36}" dt="2024-06-06T20:20:04.868" v="828" actId="478"/>
          <ac:spMkLst>
            <pc:docMk/>
            <pc:sldMk cId="377210117" sldId="451"/>
            <ac:spMk id="14" creationId="{A00AA87B-1F5C-6160-7C17-6BF1EF9778F7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5" creationId="{0077288C-ACBC-1612-9431-60B4C5D5A716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6" creationId="{8D0D632B-E2AB-43BB-AD8A-C47F0B0BA8F5}"/>
          </ac:spMkLst>
        </pc:spChg>
        <pc:spChg chg="add del mod">
          <ac:chgData name="Camilo Rennó" userId="eac9aab033b2f962" providerId="LiveId" clId="{53F7145B-CE75-466C-856C-85F22CA7CC36}" dt="2024-06-06T18:56:58.248" v="281" actId="478"/>
          <ac:spMkLst>
            <pc:docMk/>
            <pc:sldMk cId="377210117" sldId="451"/>
            <ac:spMk id="17" creationId="{A28888D2-2517-28B3-6749-C179B2D2DEE1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8" creationId="{AD4E72B1-B31B-824B-EA7C-54A5761B2EE1}"/>
          </ac:spMkLst>
        </pc:spChg>
        <pc:spChg chg="add del mod">
          <ac:chgData name="Camilo Rennó" userId="eac9aab033b2f962" providerId="LiveId" clId="{53F7145B-CE75-466C-856C-85F22CA7CC36}" dt="2024-06-06T18:58:22.661" v="301" actId="478"/>
          <ac:spMkLst>
            <pc:docMk/>
            <pc:sldMk cId="377210117" sldId="451"/>
            <ac:spMk id="19" creationId="{C6CA15C6-94E7-CEFF-3493-B846CD9813F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7" creationId="{BB398555-B997-2B79-E686-A6E086605E76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8" creationId="{B6D01215-DB09-0519-F7AC-034A4CB3AA71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9" creationId="{C3E5F66E-0F4D-5449-5EE5-9C2113C4DEDD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30" creationId="{68A0587C-0B28-1434-C170-D7D09F35870A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4" creationId="{4FE38B12-0687-477C-E2B5-6CE98866D338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5" creationId="{83D3A5AB-1042-52E2-D275-E4D21342A214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6" creationId="{AE67485D-8138-8DA5-A573-822240EEA613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7" creationId="{5FBF13F0-7017-CBE2-B7A5-886812624E93}"/>
          </ac:spMkLst>
        </pc:spChg>
        <pc:spChg chg="mod">
          <ac:chgData name="Camilo Rennó" userId="eac9aab033b2f962" providerId="LiveId" clId="{53F7145B-CE75-466C-856C-85F22CA7CC36}" dt="2024-06-06T18:44:37.770" v="173" actId="20577"/>
          <ac:spMkLst>
            <pc:docMk/>
            <pc:sldMk cId="377210117" sldId="451"/>
            <ac:spMk id="38" creationId="{00000000-0000-0000-0000-000000000000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9" creationId="{043577C1-475D-8CA5-0540-5D3F1A5F684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0" creationId="{C6D69DC0-4264-7F7A-9109-B2D339B3418E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1" creationId="{30F03989-F1CB-3ED7-E9EA-77361C7E794B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2" creationId="{AE290359-4768-604C-A7BF-3A77655590CE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3" creationId="{3B81C1B8-4A44-E466-0433-2DAF4B48562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4" creationId="{A1EAAA1D-CF6D-26F6-2CEC-124DAC994A49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5" creationId="{44F7873D-B202-622D-557D-D4E6FD4A30B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6" creationId="{12B779A6-A210-CD5E-DFBF-86344EFBE7DC}"/>
          </ac:spMkLst>
        </pc:spChg>
        <pc:spChg chg="add del mod">
          <ac:chgData name="Camilo Rennó" userId="eac9aab033b2f962" providerId="LiveId" clId="{53F7145B-CE75-466C-856C-85F22CA7CC36}" dt="2024-06-06T19:34:28.803" v="532" actId="478"/>
          <ac:spMkLst>
            <pc:docMk/>
            <pc:sldMk cId="377210117" sldId="451"/>
            <ac:spMk id="49" creationId="{DD67C0FB-C492-4BEC-3EBC-81E68A343B71}"/>
          </ac:spMkLst>
        </pc:spChg>
        <pc:spChg chg="add del mod">
          <ac:chgData name="Camilo Rennó" userId="eac9aab033b2f962" providerId="LiveId" clId="{53F7145B-CE75-466C-856C-85F22CA7CC36}" dt="2024-06-06T19:34:24.827" v="531" actId="478"/>
          <ac:spMkLst>
            <pc:docMk/>
            <pc:sldMk cId="377210117" sldId="451"/>
            <ac:spMk id="50" creationId="{BE4F706C-EDAD-C8B1-C2D9-1D4CDB21D86C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1" creationId="{A62084E4-0A37-9E0D-7C76-F0D3FC3A9C26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2" creationId="{4EB13DAD-FA16-75E2-9F68-162785AE03C8}"/>
          </ac:spMkLst>
        </pc:spChg>
        <pc:spChg chg="add mod or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5" creationId="{D7C81B41-651F-6BEC-C7A7-A7AE17A8E861}"/>
          </ac:spMkLst>
        </pc:spChg>
        <pc:spChg chg="add del mod">
          <ac:chgData name="Camilo Rennó" userId="eac9aab033b2f962" providerId="LiveId" clId="{53F7145B-CE75-466C-856C-85F22CA7CC36}" dt="2024-06-06T19:43:15.870" v="607" actId="21"/>
          <ac:spMkLst>
            <pc:docMk/>
            <pc:sldMk cId="377210117" sldId="451"/>
            <ac:spMk id="56" creationId="{37431D41-E71E-A119-A4F7-F73EE6898455}"/>
          </ac:spMkLst>
        </pc:spChg>
        <pc:spChg chg="add del mod">
          <ac:chgData name="Camilo Rennó" userId="eac9aab033b2f962" providerId="LiveId" clId="{53F7145B-CE75-466C-856C-85F22CA7CC36}" dt="2024-06-06T19:37:55.469" v="569" actId="21"/>
          <ac:spMkLst>
            <pc:docMk/>
            <pc:sldMk cId="377210117" sldId="451"/>
            <ac:spMk id="57" creationId="{F0479CB5-DEAB-2F9A-8602-4449B7299D19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8" creationId="{F0479CB5-DEAB-2F9A-8602-4449B7299D19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5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7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501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502" creationId="{00000000-0000-0000-0000-000000000000}"/>
          </ac:spMkLst>
        </pc:spChg>
        <pc:spChg chg="mod topLvl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44:25.039" v="160" actId="108"/>
          <ac:spMkLst>
            <pc:docMk/>
            <pc:sldMk cId="377210117" sldId="451"/>
            <ac:spMk id="142338" creationId="{00000000-0000-0000-0000-000000000000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142343" creationId="{59424425-19E3-6628-B1BD-B109F511DC06}"/>
          </ac:spMkLst>
        </pc:spChg>
        <pc:spChg chg="add del mod">
          <ac:chgData name="Camilo Rennó" userId="eac9aab033b2f962" providerId="LiveId" clId="{53F7145B-CE75-466C-856C-85F22CA7CC36}" dt="2024-06-06T20:20:04.868" v="828" actId="478"/>
          <ac:spMkLst>
            <pc:docMk/>
            <pc:sldMk cId="377210117" sldId="451"/>
            <ac:spMk id="142344" creationId="{2B8F3440-42EB-F054-3C50-18AA3DAAADE3}"/>
          </ac:spMkLst>
        </pc:spChg>
        <pc:spChg chg="mod">
          <ac:chgData name="Camilo Rennó" userId="eac9aab033b2f962" providerId="LiveId" clId="{53F7145B-CE75-466C-856C-85F22CA7CC36}" dt="2024-06-06T22:07:25.631" v="1254" actId="114"/>
          <ac:spMkLst>
            <pc:docMk/>
            <pc:sldMk cId="377210117" sldId="451"/>
            <ac:spMk id="142346" creationId="{00000000-0000-0000-0000-000000000000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142348" creationId="{37431D41-E71E-A119-A4F7-F73EE6898455}"/>
          </ac:spMkLst>
        </pc:spChg>
        <pc:spChg chg="del mod">
          <ac:chgData name="Camilo Rennó" userId="eac9aab033b2f962" providerId="LiveId" clId="{53F7145B-CE75-466C-856C-85F22CA7CC36}" dt="2024-06-06T19:47:17.411" v="664" actId="478"/>
          <ac:spMkLst>
            <pc:docMk/>
            <pc:sldMk cId="377210117" sldId="451"/>
            <ac:spMk id="142351" creationId="{CA61165A-2C8A-5DB4-34B6-8BCEBA1C9DB9}"/>
          </ac:spMkLst>
        </pc:spChg>
        <pc:spChg chg="del mod">
          <ac:chgData name="Camilo Rennó" userId="eac9aab033b2f962" providerId="LiveId" clId="{53F7145B-CE75-466C-856C-85F22CA7CC36}" dt="2024-06-06T19:46:33.405" v="651" actId="478"/>
          <ac:spMkLst>
            <pc:docMk/>
            <pc:sldMk cId="377210117" sldId="451"/>
            <ac:spMk id="142354" creationId="{6EEB8C48-3458-257F-6C9A-DB8F035CDE28}"/>
          </ac:spMkLst>
        </pc:spChg>
        <pc:spChg chg="del mod">
          <ac:chgData name="Camilo Rennó" userId="eac9aab033b2f962" providerId="LiveId" clId="{53F7145B-CE75-466C-856C-85F22CA7CC36}" dt="2024-06-06T19:46:29.486" v="650" actId="478"/>
          <ac:spMkLst>
            <pc:docMk/>
            <pc:sldMk cId="377210117" sldId="451"/>
            <ac:spMk id="142355" creationId="{0CD5167A-1087-2FDC-F099-F49F7C3C30A8}"/>
          </ac:spMkLst>
        </pc:spChg>
        <pc:spChg chg="mod">
          <ac:chgData name="Camilo Rennó" userId="eac9aab033b2f962" providerId="LiveId" clId="{53F7145B-CE75-466C-856C-85F22CA7CC36}" dt="2024-06-06T20:33:18.932" v="1056" actId="20577"/>
          <ac:spMkLst>
            <pc:docMk/>
            <pc:sldMk cId="377210117" sldId="451"/>
            <ac:spMk id="142357" creationId="{A3AA1248-2533-66DA-0485-C49F75758414}"/>
          </ac:spMkLst>
        </pc:spChg>
        <pc:spChg chg="mod">
          <ac:chgData name="Camilo Rennó" userId="eac9aab033b2f962" providerId="LiveId" clId="{53F7145B-CE75-466C-856C-85F22CA7CC36}" dt="2024-06-06T20:20:26.807" v="844" actId="1036"/>
          <ac:spMkLst>
            <pc:docMk/>
            <pc:sldMk cId="377210117" sldId="451"/>
            <ac:spMk id="142359" creationId="{00000000-0000-0000-0000-000000000000}"/>
          </ac:spMkLst>
        </pc:spChg>
        <pc:spChg chg="del mod">
          <ac:chgData name="Camilo Rennó" userId="eac9aab033b2f962" providerId="LiveId" clId="{53F7145B-CE75-466C-856C-85F22CA7CC36}" dt="2024-06-06T19:47:48.730" v="670" actId="478"/>
          <ac:spMkLst>
            <pc:docMk/>
            <pc:sldMk cId="377210117" sldId="451"/>
            <ac:spMk id="142361" creationId="{FCB05C95-C513-2BFD-8F9C-EFAACF7279A5}"/>
          </ac:spMkLst>
        </pc:spChg>
        <pc:spChg chg="del mod">
          <ac:chgData name="Camilo Rennó" userId="eac9aab033b2f962" providerId="LiveId" clId="{53F7145B-CE75-466C-856C-85F22CA7CC36}" dt="2024-06-06T19:47:51.183" v="671" actId="478"/>
          <ac:spMkLst>
            <pc:docMk/>
            <pc:sldMk cId="377210117" sldId="451"/>
            <ac:spMk id="142363" creationId="{14458ED7-325F-E4C8-5A72-3F1AB9BD85CC}"/>
          </ac:spMkLst>
        </pc:spChg>
        <pc:grpChg chg="del">
          <ac:chgData name="Camilo Rennó" userId="eac9aab033b2f962" providerId="LiveId" clId="{53F7145B-CE75-466C-856C-85F22CA7CC36}" dt="2024-06-06T18:58:33.683" v="302" actId="165"/>
          <ac:grpSpMkLst>
            <pc:docMk/>
            <pc:sldMk cId="377210117" sldId="451"/>
            <ac:grpSpMk id="2" creationId="{00000000-0000-0000-0000-000000000000}"/>
          </ac:grpSpMkLst>
        </pc:grpChg>
        <pc:grpChg chg="del">
          <ac:chgData name="Camilo Rennó" userId="eac9aab033b2f962" providerId="LiveId" clId="{53F7145B-CE75-466C-856C-85F22CA7CC36}" dt="2024-06-06T19:15:41.410" v="422" actId="478"/>
          <ac:grpSpMkLst>
            <pc:docMk/>
            <pc:sldMk cId="377210117" sldId="451"/>
            <ac:grpSpMk id="3" creationId="{00000000-0000-0000-0000-000000000000}"/>
          </ac:grpSpMkLst>
        </pc:grpChg>
        <pc:grpChg chg="del mod">
          <ac:chgData name="Camilo Rennó" userId="eac9aab033b2f962" providerId="LiveId" clId="{53F7145B-CE75-466C-856C-85F22CA7CC36}" dt="2024-06-06T19:25:28.831" v="428" actId="478"/>
          <ac:grpSpMkLst>
            <pc:docMk/>
            <pc:sldMk cId="377210117" sldId="451"/>
            <ac:grpSpMk id="4" creationId="{00000000-0000-0000-0000-000000000000}"/>
          </ac:grpSpMkLst>
        </pc:grpChg>
        <pc:grpChg chg="del mod">
          <ac:chgData name="Camilo Rennó" userId="eac9aab033b2f962" providerId="LiveId" clId="{53F7145B-CE75-466C-856C-85F22CA7CC36}" dt="2024-06-06T19:25:28.831" v="428" actId="478"/>
          <ac:grpSpMkLst>
            <pc:docMk/>
            <pc:sldMk cId="377210117" sldId="451"/>
            <ac:grpSpMk id="5" creationId="{00000000-0000-0000-0000-000000000000}"/>
          </ac:grpSpMkLst>
        </pc:grpChg>
        <pc:grpChg chg="add mod">
          <ac:chgData name="Camilo Rennó" userId="eac9aab033b2f962" providerId="LiveId" clId="{53F7145B-CE75-466C-856C-85F22CA7CC36}" dt="2024-06-06T20:20:48.479" v="860" actId="1036"/>
          <ac:grpSpMkLst>
            <pc:docMk/>
            <pc:sldMk cId="377210117" sldId="451"/>
            <ac:grpSpMk id="20" creationId="{4DFD785C-D3E0-386A-B75E-F2A29F1ADB83}"/>
          </ac:grpSpMkLst>
        </pc:grpChg>
        <pc:grpChg chg="add mod">
          <ac:chgData name="Camilo Rennó" userId="eac9aab033b2f962" providerId="LiveId" clId="{53F7145B-CE75-466C-856C-85F22CA7CC36}" dt="2024-06-06T20:20:48.479" v="860" actId="1036"/>
          <ac:grpSpMkLst>
            <pc:docMk/>
            <pc:sldMk cId="377210117" sldId="451"/>
            <ac:grpSpMk id="31" creationId="{55DEBB90-9FEC-714C-01D0-B77B7388646E}"/>
          </ac:grpSpMkLst>
        </pc:grpChg>
        <pc:grpChg chg="add del mod">
          <ac:chgData name="Camilo Rennó" userId="eac9aab033b2f962" providerId="LiveId" clId="{53F7145B-CE75-466C-856C-85F22CA7CC36}" dt="2024-06-06T19:35:09.387" v="544" actId="165"/>
          <ac:grpSpMkLst>
            <pc:docMk/>
            <pc:sldMk cId="377210117" sldId="451"/>
            <ac:grpSpMk id="47" creationId="{D5C4743A-EFF1-9D47-E3DD-955E640977CC}"/>
          </ac:grpSpMkLst>
        </pc:grpChg>
        <pc:grpChg chg="add del mod">
          <ac:chgData name="Camilo Rennó" userId="eac9aab033b2f962" providerId="LiveId" clId="{53F7145B-CE75-466C-856C-85F22CA7CC36}" dt="2024-06-06T19:35:18.911" v="546" actId="165"/>
          <ac:grpSpMkLst>
            <pc:docMk/>
            <pc:sldMk cId="377210117" sldId="451"/>
            <ac:grpSpMk id="48" creationId="{B6AEBA0F-8E95-290B-2B61-F653AFB334A9}"/>
          </ac:grpSpMkLst>
        </pc:grpChg>
        <pc:grpChg chg="add del mod">
          <ac:chgData name="Camilo Rennó" userId="eac9aab033b2f962" providerId="LiveId" clId="{53F7145B-CE75-466C-856C-85F22CA7CC36}" dt="2024-06-06T20:20:04.868" v="828" actId="478"/>
          <ac:grpSpMkLst>
            <pc:docMk/>
            <pc:sldMk cId="377210117" sldId="451"/>
            <ac:grpSpMk id="53" creationId="{5BBAD521-8AFB-DBEE-1431-4641DC367C97}"/>
          </ac:grpSpMkLst>
        </pc:grpChg>
        <pc:grpChg chg="add del mod">
          <ac:chgData name="Camilo Rennó" userId="eac9aab033b2f962" providerId="LiveId" clId="{53F7145B-CE75-466C-856C-85F22CA7CC36}" dt="2024-06-06T20:20:05.823" v="829" actId="478"/>
          <ac:grpSpMkLst>
            <pc:docMk/>
            <pc:sldMk cId="377210117" sldId="451"/>
            <ac:grpSpMk id="54" creationId="{8D86B15C-2926-A44F-78A8-894086799989}"/>
          </ac:grpSpMkLst>
        </pc:grpChg>
        <pc:grpChg chg="add del mod">
          <ac:chgData name="Camilo Rennó" userId="eac9aab033b2f962" providerId="LiveId" clId="{53F7145B-CE75-466C-856C-85F22CA7CC36}" dt="2024-06-06T20:20:04.868" v="828" actId="478"/>
          <ac:grpSpMkLst>
            <pc:docMk/>
            <pc:sldMk cId="377210117" sldId="451"/>
            <ac:grpSpMk id="142345" creationId="{AFDD9E57-CCF7-B730-0D2C-1F540F06951A}"/>
          </ac:grpSpMkLst>
        </pc:grpChg>
        <pc:grpChg chg="add mod">
          <ac:chgData name="Camilo Rennó" userId="eac9aab033b2f962" providerId="LiveId" clId="{53F7145B-CE75-466C-856C-85F22CA7CC36}" dt="2024-06-06T20:20:34.060" v="851" actId="1036"/>
          <ac:grpSpMkLst>
            <pc:docMk/>
            <pc:sldMk cId="377210117" sldId="451"/>
            <ac:grpSpMk id="142347" creationId="{3300FF3C-B0E4-99D3-3099-CD13FCD32DE2}"/>
          </ac:grpSpMkLst>
        </pc:grpChg>
        <pc:grpChg chg="add del mod">
          <ac:chgData name="Camilo Rennó" userId="eac9aab033b2f962" providerId="LiveId" clId="{53F7145B-CE75-466C-856C-85F22CA7CC36}" dt="2024-06-06T20:20:06.861" v="830" actId="478"/>
          <ac:grpSpMkLst>
            <pc:docMk/>
            <pc:sldMk cId="377210117" sldId="451"/>
            <ac:grpSpMk id="142349" creationId="{0ED73917-C9C5-A40C-EAD8-298EDC378330}"/>
          </ac:grpSpMkLst>
        </pc:grpChg>
        <pc:grpChg chg="add del mod">
          <ac:chgData name="Camilo Rennó" userId="eac9aab033b2f962" providerId="LiveId" clId="{53F7145B-CE75-466C-856C-85F22CA7CC36}" dt="2024-06-06T19:46:33.405" v="651" actId="478"/>
          <ac:grpSpMkLst>
            <pc:docMk/>
            <pc:sldMk cId="377210117" sldId="451"/>
            <ac:grpSpMk id="142350" creationId="{81C17C50-AA15-29FE-2A71-2EC568E5BD79}"/>
          </ac:grpSpMkLst>
        </pc:grpChg>
        <pc:grpChg chg="add del mod">
          <ac:chgData name="Camilo Rennó" userId="eac9aab033b2f962" providerId="LiveId" clId="{53F7145B-CE75-466C-856C-85F22CA7CC36}" dt="2024-06-06T19:47:51.183" v="671" actId="478"/>
          <ac:grpSpMkLst>
            <pc:docMk/>
            <pc:sldMk cId="377210117" sldId="451"/>
            <ac:grpSpMk id="142356" creationId="{CD1EAD9D-E894-5A69-8DFA-2F68CE0BE5F5}"/>
          </ac:grpSpMkLst>
        </pc:grpChg>
        <pc:graphicFrameChg chg="del">
          <ac:chgData name="Camilo Rennó" userId="eac9aab033b2f962" providerId="LiveId" clId="{53F7145B-CE75-466C-856C-85F22CA7CC36}" dt="2024-06-06T18:50:42.772" v="222" actId="478"/>
          <ac:graphicFrameMkLst>
            <pc:docMk/>
            <pc:sldMk cId="377210117" sldId="451"/>
            <ac:graphicFrameMk id="7" creationId="{00000000-0000-0000-0000-000000000000}"/>
          </ac:graphicFrameMkLst>
        </pc:graphicFrameChg>
        <pc:graphicFrameChg chg="add del mod replId">
          <ac:chgData name="Camilo Rennó" userId="eac9aab033b2f962" providerId="LiveId" clId="{53F7145B-CE75-466C-856C-85F22CA7CC36}" dt="2024-06-06T18:45:48.182" v="182"/>
          <ac:graphicFrameMkLst>
            <pc:docMk/>
            <pc:sldMk cId="377210117" sldId="451"/>
            <ac:graphicFrameMk id="9" creationId="{975EF850-B58E-8CF5-65D3-3E1FE941B875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496" creationId="{00000000-0000-0000-0000-000000000000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499" creationId="{00000000-0000-0000-0000-000000000000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500" creationId="{00000000-0000-0000-0000-000000000000}"/>
          </ac:graphicFrameMkLst>
        </pc:graphicFrameChg>
        <pc:graphicFrameChg chg="del mod topLvl">
          <ac:chgData name="Camilo Rennó" userId="eac9aab033b2f962" providerId="LiveId" clId="{53F7145B-CE75-466C-856C-85F22CA7CC36}" dt="2024-06-06T18:59:17.156" v="307" actId="478"/>
          <ac:graphicFrameMkLst>
            <pc:docMk/>
            <pc:sldMk cId="377210117" sldId="451"/>
            <ac:graphicFrameMk id="20510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0:25.145" v="217" actId="478"/>
          <ac:graphicFrameMkLst>
            <pc:docMk/>
            <pc:sldMk cId="377210117" sldId="451"/>
            <ac:graphicFrameMk id="142340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9:19.545" v="309" actId="478"/>
          <ac:graphicFrameMkLst>
            <pc:docMk/>
            <pc:sldMk cId="377210117" sldId="451"/>
            <ac:graphicFrameMk id="142341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9:18.503" v="308" actId="478"/>
          <ac:graphicFrameMkLst>
            <pc:docMk/>
            <pc:sldMk cId="377210117" sldId="451"/>
            <ac:graphicFrameMk id="142342" creationId="{00000000-0000-0000-0000-000000000000}"/>
          </ac:graphicFrameMkLst>
        </pc:graphicFrameChg>
        <pc:graphicFrameChg chg="del mod">
          <ac:chgData name="Camilo Rennó" userId="eac9aab033b2f962" providerId="LiveId" clId="{53F7145B-CE75-466C-856C-85F22CA7CC36}" dt="2024-06-06T19:46:22.038" v="648" actId="478"/>
          <ac:graphicFrameMkLst>
            <pc:docMk/>
            <pc:sldMk cId="377210117" sldId="451"/>
            <ac:graphicFrameMk id="142352" creationId="{9EF26363-823C-8DD9-372C-786079BB4C22}"/>
          </ac:graphicFrameMkLst>
        </pc:graphicFrameChg>
        <pc:graphicFrameChg chg="del mod">
          <ac:chgData name="Camilo Rennó" userId="eac9aab033b2f962" providerId="LiveId" clId="{53F7145B-CE75-466C-856C-85F22CA7CC36}" dt="2024-06-06T19:46:25.157" v="649" actId="478"/>
          <ac:graphicFrameMkLst>
            <pc:docMk/>
            <pc:sldMk cId="377210117" sldId="451"/>
            <ac:graphicFrameMk id="142353" creationId="{E3CD4B97-9552-5B1A-A08B-A8AD9826AFA1}"/>
          </ac:graphicFrameMkLst>
        </pc:graphicFrameChg>
        <pc:graphicFrameChg chg="del mod">
          <ac:chgData name="Camilo Rennó" userId="eac9aab033b2f962" providerId="LiveId" clId="{53F7145B-CE75-466C-856C-85F22CA7CC36}" dt="2024-06-06T19:47:43.840" v="668" actId="478"/>
          <ac:graphicFrameMkLst>
            <pc:docMk/>
            <pc:sldMk cId="377210117" sldId="451"/>
            <ac:graphicFrameMk id="142358" creationId="{B6371990-6518-FCE8-452F-8D5C69C42BEA}"/>
          </ac:graphicFrameMkLst>
        </pc:graphicFrameChg>
        <pc:graphicFrameChg chg="del mod">
          <ac:chgData name="Camilo Rennó" userId="eac9aab033b2f962" providerId="LiveId" clId="{53F7145B-CE75-466C-856C-85F22CA7CC36}" dt="2024-06-06T19:47:45.568" v="669" actId="478"/>
          <ac:graphicFrameMkLst>
            <pc:docMk/>
            <pc:sldMk cId="377210117" sldId="451"/>
            <ac:graphicFrameMk id="142360" creationId="{ACDDD9CD-DED9-F18E-7A0F-FCED632EAF36}"/>
          </ac:graphicFrameMkLst>
        </pc:graphicFrameChg>
        <pc:graphicFrameChg chg="del mod">
          <ac:chgData name="Camilo Rennó" userId="eac9aab033b2f962" providerId="LiveId" clId="{53F7145B-CE75-466C-856C-85F22CA7CC36}" dt="2024-06-06T19:25:28.831" v="428" actId="478"/>
          <ac:graphicFrameMkLst>
            <pc:docMk/>
            <pc:sldMk cId="377210117" sldId="451"/>
            <ac:graphicFrameMk id="142362" creationId="{00000000-0000-0000-0000-000000000000}"/>
          </ac:graphicFrameMkLst>
        </pc:graphicFrameChg>
        <pc:graphicFrameChg chg="del mod">
          <ac:chgData name="Camilo Rennó" userId="eac9aab033b2f962" providerId="LiveId" clId="{53F7145B-CE75-466C-856C-85F22CA7CC36}" dt="2024-06-06T19:25:28.831" v="428" actId="478"/>
          <ac:graphicFrameMkLst>
            <pc:docMk/>
            <pc:sldMk cId="377210117" sldId="451"/>
            <ac:graphicFrameMk id="142392" creationId="{00000000-0000-0000-0000-000000000000}"/>
          </ac:graphicFrameMkLst>
        </pc:graphicFrameChg>
        <pc:picChg chg="mod">
          <ac:chgData name="Camilo Rennó" userId="eac9aab033b2f962" providerId="LiveId" clId="{53F7145B-CE75-466C-856C-85F22CA7CC36}" dt="2024-06-06T20:20:48.479" v="860" actId="1036"/>
          <ac:picMkLst>
            <pc:docMk/>
            <pc:sldMk cId="377210117" sldId="451"/>
            <ac:picMk id="21" creationId="{EC7E8A80-EDBF-2AB6-E6EA-AF396B394B17}"/>
          </ac:picMkLst>
        </pc:picChg>
        <pc:picChg chg="add mod topLvl">
          <ac:chgData name="Camilo Rennó" userId="eac9aab033b2f962" providerId="LiveId" clId="{53F7145B-CE75-466C-856C-85F22CA7CC36}" dt="2024-06-06T19:45:37.110" v="643" actId="1035"/>
          <ac:picMkLst>
            <pc:docMk/>
            <pc:sldMk cId="377210117" sldId="451"/>
            <ac:picMk id="32" creationId="{6B3C72E3-5529-BDDA-06E7-0654C6ECB21A}"/>
          </ac:picMkLst>
        </pc:picChg>
        <pc:picChg chg="add mod topLvl">
          <ac:chgData name="Camilo Rennó" userId="eac9aab033b2f962" providerId="LiveId" clId="{53F7145B-CE75-466C-856C-85F22CA7CC36}" dt="2024-06-06T19:45:37.110" v="643" actId="1035"/>
          <ac:picMkLst>
            <pc:docMk/>
            <pc:sldMk cId="377210117" sldId="451"/>
            <ac:picMk id="33" creationId="{42811BB1-326E-13A7-75B6-A6CED498C9DC}"/>
          </ac:picMkLst>
        </pc:picChg>
        <pc:cxnChg chg="add mod">
          <ac:chgData name="Camilo Rennó" userId="eac9aab033b2f962" providerId="LiveId" clId="{53F7145B-CE75-466C-856C-85F22CA7CC36}" dt="2024-06-06T19:45:37.110" v="643" actId="1035"/>
          <ac:cxnSpMkLst>
            <pc:docMk/>
            <pc:sldMk cId="377210117" sldId="451"/>
            <ac:cxnSpMk id="60" creationId="{8933E311-71D1-44E2-9357-3BD3B8B681EA}"/>
          </ac:cxnSpMkLst>
        </pc:cxnChg>
        <pc:cxnChg chg="add mod">
          <ac:chgData name="Camilo Rennó" userId="eac9aab033b2f962" providerId="LiveId" clId="{53F7145B-CE75-466C-856C-85F22CA7CC36}" dt="2024-06-06T19:45:37.110" v="643" actId="1035"/>
          <ac:cxnSpMkLst>
            <pc:docMk/>
            <pc:sldMk cId="377210117" sldId="451"/>
            <ac:cxnSpMk id="142336" creationId="{1BAF6244-2DBD-FBDB-C12E-D17BB4CE4BA4}"/>
          </ac:cxnSpMkLst>
        </pc:cxnChg>
      </pc:sldChg>
      <pc:sldChg chg="addSp delSp modSp add mod modAnim">
        <pc:chgData name="Camilo Rennó" userId="eac9aab033b2f962" providerId="LiveId" clId="{53F7145B-CE75-466C-856C-85F22CA7CC36}" dt="2024-06-06T22:06:57.243" v="1248" actId="114"/>
        <pc:sldMkLst>
          <pc:docMk/>
          <pc:sldMk cId="3419558432" sldId="452"/>
        </pc:sldMkLst>
        <pc:spChg chg="add 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2" creationId="{24C658BB-0476-36AB-3552-A857CBC5DC4E}"/>
          </ac:spMkLst>
        </pc:spChg>
        <pc:spChg chg="add 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3" creationId="{0AD9E5DD-1D3E-FC48-22D8-2092B5A67BEB}"/>
          </ac:spMkLst>
        </pc:spChg>
        <pc:spChg chg="mod">
          <ac:chgData name="Camilo Rennó" userId="eac9aab033b2f962" providerId="LiveId" clId="{53F7145B-CE75-466C-856C-85F22CA7CC36}" dt="2024-06-06T20:35:37.044" v="1063" actId="20577"/>
          <ac:spMkLst>
            <pc:docMk/>
            <pc:sldMk cId="3419558432" sldId="452"/>
            <ac:spMk id="8" creationId="{975EF850-B58E-8CF5-65D3-3E1FE941B875}"/>
          </ac:spMkLst>
        </pc:spChg>
        <pc:spChg chg="mod">
          <ac:chgData name="Camilo Rennó" userId="eac9aab033b2f962" providerId="LiveId" clId="{53F7145B-CE75-466C-856C-85F22CA7CC36}" dt="2024-06-06T20:08:15.472" v="762" actId="16959"/>
          <ac:spMkLst>
            <pc:docMk/>
            <pc:sldMk cId="3419558432" sldId="452"/>
            <ac:spMk id="13" creationId="{20C015A1-4E7B-C256-33E1-665E8829ABC5}"/>
          </ac:spMkLst>
        </pc:spChg>
        <pc:spChg chg="del">
          <ac:chgData name="Camilo Rennó" userId="eac9aab033b2f962" providerId="LiveId" clId="{53F7145B-CE75-466C-856C-85F22CA7CC36}" dt="2024-06-06T20:22:50.269" v="925" actId="478"/>
          <ac:spMkLst>
            <pc:docMk/>
            <pc:sldMk cId="3419558432" sldId="452"/>
            <ac:spMk id="14" creationId="{A00AA87B-1F5C-6160-7C17-6BF1EF9778F7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5" creationId="{0077288C-ACBC-1612-9431-60B4C5D5A716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6" creationId="{8D0D632B-E2AB-43BB-AD8A-C47F0B0BA8F5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8" creationId="{AD4E72B1-B31B-824B-EA7C-54A5761B2EE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7" creationId="{BB398555-B997-2B79-E686-A6E086605E76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8" creationId="{B6D01215-DB09-0519-F7AC-034A4CB3AA71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9" creationId="{C3E5F66E-0F4D-5449-5EE5-9C2113C4DEDD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30" creationId="{68A0587C-0B28-1434-C170-D7D09F35870A}"/>
          </ac:spMkLst>
        </pc:spChg>
        <pc:spChg chg="mod">
          <ac:chgData name="Camilo Rennó" userId="eac9aab033b2f962" providerId="LiveId" clId="{53F7145B-CE75-466C-856C-85F22CA7CC36}" dt="2024-06-06T20:43:00.750" v="1143" actId="114"/>
          <ac:spMkLst>
            <pc:docMk/>
            <pc:sldMk cId="3419558432" sldId="452"/>
            <ac:spMk id="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43:13.793" v="1145" actId="114"/>
          <ac:spMkLst>
            <pc:docMk/>
            <pc:sldMk cId="3419558432" sldId="452"/>
            <ac:spMk id="142338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22:57.075" v="927" actId="478"/>
          <ac:spMkLst>
            <pc:docMk/>
            <pc:sldMk cId="3419558432" sldId="452"/>
            <ac:spMk id="142344" creationId="{2B8F3440-42EB-F054-3C50-18AA3DAAADE3}"/>
          </ac:spMkLst>
        </pc:spChg>
        <pc:spChg chg="mod">
          <ac:chgData name="Camilo Rennó" userId="eac9aab033b2f962" providerId="LiveId" clId="{53F7145B-CE75-466C-856C-85F22CA7CC36}" dt="2024-06-06T22:06:57.243" v="1248" actId="114"/>
          <ac:spMkLst>
            <pc:docMk/>
            <pc:sldMk cId="3419558432" sldId="452"/>
            <ac:spMk id="142346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23:06.551" v="929" actId="478"/>
          <ac:spMkLst>
            <pc:docMk/>
            <pc:sldMk cId="3419558432" sldId="452"/>
            <ac:spMk id="142357" creationId="{A3AA1248-2533-66DA-0485-C49F75758414}"/>
          </ac:spMkLst>
        </pc:spChg>
        <pc:spChg chg="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142359" creationId="{00000000-0000-0000-0000-000000000000}"/>
          </ac:spMkLst>
        </pc:spChg>
        <pc:grpChg chg="add mod">
          <ac:chgData name="Camilo Rennó" userId="eac9aab033b2f962" providerId="LiveId" clId="{53F7145B-CE75-466C-856C-85F22CA7CC36}" dt="2024-06-06T20:43:24.699" v="1149" actId="1037"/>
          <ac:grpSpMkLst>
            <pc:docMk/>
            <pc:sldMk cId="3419558432" sldId="452"/>
            <ac:grpSpMk id="5" creationId="{409AAF1C-9964-3FAA-DB47-DF0F3130EA18}"/>
          </ac:grpSpMkLst>
        </pc:grpChg>
        <pc:grpChg chg="mod topLvl">
          <ac:chgData name="Camilo Rennó" userId="eac9aab033b2f962" providerId="LiveId" clId="{53F7145B-CE75-466C-856C-85F22CA7CC36}" dt="2024-06-06T20:43:24.699" v="1149" actId="1037"/>
          <ac:grpSpMkLst>
            <pc:docMk/>
            <pc:sldMk cId="3419558432" sldId="452"/>
            <ac:grpSpMk id="20" creationId="{4DFD785C-D3E0-386A-B75E-F2A29F1ADB83}"/>
          </ac:grpSpMkLst>
        </pc:grpChg>
        <pc:grpChg chg="del">
          <ac:chgData name="Camilo Rennó" userId="eac9aab033b2f962" providerId="LiveId" clId="{53F7145B-CE75-466C-856C-85F22CA7CC36}" dt="2024-06-06T20:42:25.194" v="1134" actId="165"/>
          <ac:grpSpMkLst>
            <pc:docMk/>
            <pc:sldMk cId="3419558432" sldId="452"/>
            <ac:grpSpMk id="31" creationId="{55DEBB90-9FEC-714C-01D0-B77B7388646E}"/>
          </ac:grpSpMkLst>
        </pc:grpChg>
        <pc:grpChg chg="del">
          <ac:chgData name="Camilo Rennó" userId="eac9aab033b2f962" providerId="LiveId" clId="{53F7145B-CE75-466C-856C-85F22CA7CC36}" dt="2024-06-06T20:22:50.269" v="925" actId="478"/>
          <ac:grpSpMkLst>
            <pc:docMk/>
            <pc:sldMk cId="3419558432" sldId="452"/>
            <ac:grpSpMk id="53" creationId="{5BBAD521-8AFB-DBEE-1431-4641DC367C97}"/>
          </ac:grpSpMkLst>
        </pc:grpChg>
        <pc:grpChg chg="del">
          <ac:chgData name="Camilo Rennó" userId="eac9aab033b2f962" providerId="LiveId" clId="{53F7145B-CE75-466C-856C-85F22CA7CC36}" dt="2024-06-06T20:22:50.269" v="925" actId="478"/>
          <ac:grpSpMkLst>
            <pc:docMk/>
            <pc:sldMk cId="3419558432" sldId="452"/>
            <ac:grpSpMk id="54" creationId="{8D86B15C-2926-A44F-78A8-894086799989}"/>
          </ac:grpSpMkLst>
        </pc:grpChg>
        <pc:grpChg chg="del">
          <ac:chgData name="Camilo Rennó" userId="eac9aab033b2f962" providerId="LiveId" clId="{53F7145B-CE75-466C-856C-85F22CA7CC36}" dt="2024-06-06T20:22:54.303" v="926" actId="478"/>
          <ac:grpSpMkLst>
            <pc:docMk/>
            <pc:sldMk cId="3419558432" sldId="452"/>
            <ac:grpSpMk id="142345" creationId="{AFDD9E57-CCF7-B730-0D2C-1F540F06951A}"/>
          </ac:grpSpMkLst>
        </pc:grpChg>
        <pc:grpChg chg="mod">
          <ac:chgData name="Camilo Rennó" userId="eac9aab033b2f962" providerId="LiveId" clId="{53F7145B-CE75-466C-856C-85F22CA7CC36}" dt="2024-06-06T20:26:32.653" v="989" actId="1035"/>
          <ac:grpSpMkLst>
            <pc:docMk/>
            <pc:sldMk cId="3419558432" sldId="452"/>
            <ac:grpSpMk id="142347" creationId="{3300FF3C-B0E4-99D3-3099-CD13FCD32DE2}"/>
          </ac:grpSpMkLst>
        </pc:grpChg>
        <pc:grpChg chg="del">
          <ac:chgData name="Camilo Rennó" userId="eac9aab033b2f962" providerId="LiveId" clId="{53F7145B-CE75-466C-856C-85F22CA7CC36}" dt="2024-06-06T20:22:54.303" v="926" actId="478"/>
          <ac:grpSpMkLst>
            <pc:docMk/>
            <pc:sldMk cId="3419558432" sldId="452"/>
            <ac:grpSpMk id="142349" creationId="{0ED73917-C9C5-A40C-EAD8-298EDC378330}"/>
          </ac:grpSpMkLst>
        </pc:grpChg>
        <pc:picChg chg="add mod ord">
          <ac:chgData name="Camilo Rennó" userId="eac9aab033b2f962" providerId="LiveId" clId="{53F7145B-CE75-466C-856C-85F22CA7CC36}" dt="2024-06-06T20:43:24.699" v="1149" actId="1037"/>
          <ac:picMkLst>
            <pc:docMk/>
            <pc:sldMk cId="3419558432" sldId="452"/>
            <ac:picMk id="4" creationId="{BC5CCD49-3DBD-BAF1-C540-68CDD015F04E}"/>
          </ac:picMkLst>
        </pc:picChg>
        <pc:picChg chg="del">
          <ac:chgData name="Camilo Rennó" userId="eac9aab033b2f962" providerId="LiveId" clId="{53F7145B-CE75-466C-856C-85F22CA7CC36}" dt="2024-06-06T20:40:54.390" v="1069" actId="478"/>
          <ac:picMkLst>
            <pc:docMk/>
            <pc:sldMk cId="3419558432" sldId="452"/>
            <ac:picMk id="21" creationId="{EC7E8A80-EDBF-2AB6-E6EA-AF396B394B17}"/>
          </ac:picMkLst>
        </pc:picChg>
      </pc:sldChg>
      <pc:sldChg chg="addSp delSp modSp add mod modAnim">
        <pc:chgData name="Camilo Rennó" userId="eac9aab033b2f962" providerId="LiveId" clId="{53F7145B-CE75-466C-856C-85F22CA7CC36}" dt="2024-06-06T22:32:16.198" v="1397" actId="1037"/>
        <pc:sldMkLst>
          <pc:docMk/>
          <pc:sldMk cId="824380173" sldId="453"/>
        </pc:sldMkLst>
        <pc:spChg chg="mod">
          <ac:chgData name="Camilo Rennó" userId="eac9aab033b2f962" providerId="LiveId" clId="{53F7145B-CE75-466C-856C-85F22CA7CC36}" dt="2024-06-06T22:13:55.718" v="1338" actId="164"/>
          <ac:spMkLst>
            <pc:docMk/>
            <pc:sldMk cId="824380173" sldId="453"/>
            <ac:spMk id="2" creationId="{24C658BB-0476-36AB-3552-A857CBC5DC4E}"/>
          </ac:spMkLst>
        </pc:spChg>
        <pc:spChg chg="mod">
          <ac:chgData name="Camilo Rennó" userId="eac9aab033b2f962" providerId="LiveId" clId="{53F7145B-CE75-466C-856C-85F22CA7CC36}" dt="2024-06-06T22:14:06.374" v="1339" actId="164"/>
          <ac:spMkLst>
            <pc:docMk/>
            <pc:sldMk cId="824380173" sldId="453"/>
            <ac:spMk id="3" creationId="{0AD9E5DD-1D3E-FC48-22D8-2092B5A67BEB}"/>
          </ac:spMkLst>
        </pc:spChg>
        <pc:spChg chg="mod">
          <ac:chgData name="Camilo Rennó" userId="eac9aab033b2f962" providerId="LiveId" clId="{53F7145B-CE75-466C-856C-85F22CA7CC36}" dt="2024-06-06T22:03:57.425" v="1191" actId="16959"/>
          <ac:spMkLst>
            <pc:docMk/>
            <pc:sldMk cId="824380173" sldId="453"/>
            <ac:spMk id="8" creationId="{975EF850-B58E-8CF5-65D3-3E1FE941B875}"/>
          </ac:spMkLst>
        </pc:spChg>
        <pc:spChg chg="add mod">
          <ac:chgData name="Camilo Rennó" userId="eac9aab033b2f962" providerId="LiveId" clId="{53F7145B-CE75-466C-856C-85F22CA7CC36}" dt="2024-06-06T22:13:55.718" v="1338" actId="164"/>
          <ac:spMkLst>
            <pc:docMk/>
            <pc:sldMk cId="824380173" sldId="453"/>
            <ac:spMk id="9" creationId="{4A8BD02D-148F-D6DC-1250-E8CC34F2C843}"/>
          </ac:spMkLst>
        </pc:spChg>
        <pc:spChg chg="add mod">
          <ac:chgData name="Camilo Rennó" userId="eac9aab033b2f962" providerId="LiveId" clId="{53F7145B-CE75-466C-856C-85F22CA7CC36}" dt="2024-06-06T22:14:06.374" v="1339" actId="164"/>
          <ac:spMkLst>
            <pc:docMk/>
            <pc:sldMk cId="824380173" sldId="453"/>
            <ac:spMk id="10" creationId="{82696A4D-D3D7-6660-FF89-A985EFC11EE8}"/>
          </ac:spMkLst>
        </pc:spChg>
        <pc:spChg chg="mod">
          <ac:chgData name="Camilo Rennó" userId="eac9aab033b2f962" providerId="LiveId" clId="{53F7145B-CE75-466C-856C-85F22CA7CC36}" dt="2024-06-06T22:32:16.198" v="1397" actId="1037"/>
          <ac:spMkLst>
            <pc:docMk/>
            <pc:sldMk cId="824380173" sldId="453"/>
            <ac:spMk id="12" creationId="{6AD01939-3328-7B99-06B7-5228F843A021}"/>
          </ac:spMkLst>
        </pc:spChg>
        <pc:spChg chg="mod">
          <ac:chgData name="Camilo Rennó" userId="eac9aab033b2f962" providerId="LiveId" clId="{53F7145B-CE75-466C-856C-85F22CA7CC36}" dt="2024-06-06T22:32:16.198" v="1397" actId="1037"/>
          <ac:spMkLst>
            <pc:docMk/>
            <pc:sldMk cId="824380173" sldId="453"/>
            <ac:spMk id="13" creationId="{20C015A1-4E7B-C256-33E1-665E8829ABC5}"/>
          </ac:spMkLst>
        </pc:spChg>
        <pc:spChg chg="mod">
          <ac:chgData name="Camilo Rennó" userId="eac9aab033b2f962" providerId="LiveId" clId="{53F7145B-CE75-466C-856C-85F22CA7CC36}" dt="2024-06-06T22:05:22.801" v="1209" actId="16959"/>
          <ac:spMkLst>
            <pc:docMk/>
            <pc:sldMk cId="824380173" sldId="453"/>
            <ac:spMk id="15" creationId="{0077288C-ACBC-1612-9431-60B4C5D5A716}"/>
          </ac:spMkLst>
        </pc:spChg>
        <pc:spChg chg="mod">
          <ac:chgData name="Camilo Rennó" userId="eac9aab033b2f962" providerId="LiveId" clId="{53F7145B-CE75-466C-856C-85F22CA7CC36}" dt="2024-06-06T22:05:47.345" v="1217" actId="20577"/>
          <ac:spMkLst>
            <pc:docMk/>
            <pc:sldMk cId="824380173" sldId="453"/>
            <ac:spMk id="16" creationId="{8D0D632B-E2AB-43BB-AD8A-C47F0B0BA8F5}"/>
          </ac:spMkLst>
        </pc:spChg>
        <pc:spChg chg="mod">
          <ac:chgData name="Camilo Rennó" userId="eac9aab033b2f962" providerId="LiveId" clId="{53F7145B-CE75-466C-856C-85F22CA7CC36}" dt="2024-06-06T22:06:26.322" v="1236" actId="1038"/>
          <ac:spMkLst>
            <pc:docMk/>
            <pc:sldMk cId="824380173" sldId="453"/>
            <ac:spMk id="18" creationId="{AD4E72B1-B31B-824B-EA7C-54A5761B2EE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7" creationId="{BB398555-B997-2B79-E686-A6E086605E76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28" creationId="{B6D01215-DB09-0519-F7AC-034A4CB3AA71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29" creationId="{C3E5F66E-0F4D-5449-5EE5-9C2113C4DEDD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30" creationId="{68A0587C-0B28-1434-C170-D7D09F35870A}"/>
          </ac:spMkLst>
        </pc:spChg>
        <pc:spChg chg="mod">
          <ac:chgData name="Camilo Rennó" userId="eac9aab033b2f962" providerId="LiveId" clId="{53F7145B-CE75-466C-856C-85F22CA7CC36}" dt="2024-06-06T22:01:04.066" v="1171" actId="20577"/>
          <ac:spMkLst>
            <pc:docMk/>
            <pc:sldMk cId="824380173" sldId="453"/>
            <ac:spMk id="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6:26.322" v="1236" actId="1038"/>
          <ac:spMkLst>
            <pc:docMk/>
            <pc:sldMk cId="824380173" sldId="453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0:58.875" v="1166" actId="20577"/>
          <ac:spMkLst>
            <pc:docMk/>
            <pc:sldMk cId="824380173" sldId="453"/>
            <ac:spMk id="1423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6:52.672" v="1247" actId="114"/>
          <ac:spMkLst>
            <pc:docMk/>
            <pc:sldMk cId="824380173" sldId="453"/>
            <ac:spMk id="142346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13:29.217" v="1337" actId="1036"/>
          <ac:spMkLst>
            <pc:docMk/>
            <pc:sldMk cId="824380173" sldId="453"/>
            <ac:spMk id="142359" creationId="{00000000-0000-0000-0000-000000000000}"/>
          </ac:spMkLst>
        </pc:spChg>
        <pc:grpChg chg="del">
          <ac:chgData name="Camilo Rennó" userId="eac9aab033b2f962" providerId="LiveId" clId="{53F7145B-CE75-466C-856C-85F22CA7CC36}" dt="2024-06-06T22:29:24.330" v="1346" actId="165"/>
          <ac:grpSpMkLst>
            <pc:docMk/>
            <pc:sldMk cId="824380173" sldId="453"/>
            <ac:grpSpMk id="5" creationId="{409AAF1C-9964-3FAA-DB47-DF0F3130EA18}"/>
          </ac:grpSpMkLst>
        </pc:grpChg>
        <pc:grpChg chg="add mod">
          <ac:chgData name="Camilo Rennó" userId="eac9aab033b2f962" providerId="LiveId" clId="{53F7145B-CE75-466C-856C-85F22CA7CC36}" dt="2024-06-06T22:13:55.718" v="1338" actId="164"/>
          <ac:grpSpMkLst>
            <pc:docMk/>
            <pc:sldMk cId="824380173" sldId="453"/>
            <ac:grpSpMk id="11" creationId="{F2A01ED0-2B14-AECE-5342-616A1F8B0F03}"/>
          </ac:grpSpMkLst>
        </pc:grpChg>
        <pc:grpChg chg="add mod">
          <ac:chgData name="Camilo Rennó" userId="eac9aab033b2f962" providerId="LiveId" clId="{53F7145B-CE75-466C-856C-85F22CA7CC36}" dt="2024-06-06T22:14:06.374" v="1339" actId="164"/>
          <ac:grpSpMkLst>
            <pc:docMk/>
            <pc:sldMk cId="824380173" sldId="453"/>
            <ac:grpSpMk id="14" creationId="{3DCA7434-5390-5541-6A8C-B25927A50FF3}"/>
          </ac:grpSpMkLst>
        </pc:grpChg>
        <pc:grpChg chg="add del mod">
          <ac:chgData name="Camilo Rennó" userId="eac9aab033b2f962" providerId="LiveId" clId="{53F7145B-CE75-466C-856C-85F22CA7CC36}" dt="2024-06-06T22:32:09.961" v="1393" actId="478"/>
          <ac:grpSpMkLst>
            <pc:docMk/>
            <pc:sldMk cId="824380173" sldId="453"/>
            <ac:grpSpMk id="19" creationId="{20085460-7201-A4D6-52CD-598819EFF0DA}"/>
          </ac:grpSpMkLst>
        </pc:grpChg>
        <pc:grpChg chg="mod topLvl">
          <ac:chgData name="Camilo Rennó" userId="eac9aab033b2f962" providerId="LiveId" clId="{53F7145B-CE75-466C-856C-85F22CA7CC36}" dt="2024-06-06T22:32:07.257" v="1391" actId="164"/>
          <ac:grpSpMkLst>
            <pc:docMk/>
            <pc:sldMk cId="824380173" sldId="453"/>
            <ac:grpSpMk id="20" creationId="{4DFD785C-D3E0-386A-B75E-F2A29F1ADB83}"/>
          </ac:grpSpMkLst>
        </pc:grpChg>
        <pc:grpChg chg="mod">
          <ac:chgData name="Camilo Rennó" userId="eac9aab033b2f962" providerId="LiveId" clId="{53F7145B-CE75-466C-856C-85F22CA7CC36}" dt="2024-06-06T22:06:26.322" v="1236" actId="1038"/>
          <ac:grpSpMkLst>
            <pc:docMk/>
            <pc:sldMk cId="824380173" sldId="453"/>
            <ac:grpSpMk id="142347" creationId="{3300FF3C-B0E4-99D3-3099-CD13FCD32DE2}"/>
          </ac:grpSpMkLst>
        </pc:grpChg>
        <pc:picChg chg="del mod topLvl">
          <ac:chgData name="Camilo Rennó" userId="eac9aab033b2f962" providerId="LiveId" clId="{53F7145B-CE75-466C-856C-85F22CA7CC36}" dt="2024-06-06T22:30:01.644" v="1351" actId="478"/>
          <ac:picMkLst>
            <pc:docMk/>
            <pc:sldMk cId="824380173" sldId="453"/>
            <ac:picMk id="4" creationId="{BC5CCD49-3DBD-BAF1-C540-68CDD015F04E}"/>
          </ac:picMkLst>
        </pc:picChg>
        <pc:picChg chg="add mod ord">
          <ac:chgData name="Camilo Rennó" userId="eac9aab033b2f962" providerId="LiveId" clId="{53F7145B-CE75-466C-856C-85F22CA7CC36}" dt="2024-06-06T22:32:07.257" v="1391" actId="164"/>
          <ac:picMkLst>
            <pc:docMk/>
            <pc:sldMk cId="824380173" sldId="453"/>
            <ac:picMk id="17" creationId="{BFBF4F0D-CF89-E3D8-5B1D-50FE15CC9B4C}"/>
          </ac:picMkLst>
        </pc:picChg>
      </pc:sldChg>
      <pc:sldChg chg="addSp modSp add del mod">
        <pc:chgData name="Camilo Rennó" userId="eac9aab033b2f962" providerId="LiveId" clId="{53F7145B-CE75-466C-856C-85F22CA7CC36}" dt="2024-06-06T22:42:41.591" v="1449" actId="47"/>
        <pc:sldMkLst>
          <pc:docMk/>
          <pc:sldMk cId="43688006" sldId="454"/>
        </pc:sldMkLst>
        <pc:spChg chg="add mod">
          <ac:chgData name="Camilo Rennó" userId="eac9aab033b2f962" providerId="LiveId" clId="{53F7145B-CE75-466C-856C-85F22CA7CC36}" dt="2024-06-06T22:37:05.819" v="1448" actId="20577"/>
          <ac:spMkLst>
            <pc:docMk/>
            <pc:sldMk cId="43688006" sldId="454"/>
            <ac:spMk id="3" creationId="{D2C1EAF7-BE77-00A5-3556-BA7DCBAC44A2}"/>
          </ac:spMkLst>
        </pc:spChg>
        <pc:spChg chg="mod">
          <ac:chgData name="Camilo Rennó" userId="eac9aab033b2f962" providerId="LiveId" clId="{53F7145B-CE75-466C-856C-85F22CA7CC36}" dt="2024-06-06T22:33:58.226" v="1407" actId="20577"/>
          <ac:spMkLst>
            <pc:docMk/>
            <pc:sldMk cId="43688006" sldId="454"/>
            <ac:spMk id="43014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33:50.580" v="1404" actId="20577"/>
          <ac:spMkLst>
            <pc:docMk/>
            <pc:sldMk cId="43688006" sldId="454"/>
            <ac:spMk id="102402" creationId="{00000000-0000-0000-0000-000000000000}"/>
          </ac:spMkLst>
        </pc:spChg>
      </pc:sldChg>
      <pc:sldChg chg="add del">
        <pc:chgData name="Camilo Rennó" userId="eac9aab033b2f962" providerId="LiveId" clId="{53F7145B-CE75-466C-856C-85F22CA7CC36}" dt="2024-06-06T22:33:26.781" v="1399" actId="47"/>
        <pc:sldMkLst>
          <pc:docMk/>
          <pc:sldMk cId="1242747412" sldId="454"/>
        </pc:sldMkLst>
      </pc:sldChg>
    </pc:docChg>
  </pc:docChgLst>
  <pc:docChgLst>
    <pc:chgData name="Camilo Daleles Rennó" userId="eac9aab033b2f962" providerId="LiveId" clId="{A70BDA54-8CBE-47FD-9409-FAC05A07D413}"/>
    <pc:docChg chg="modSld">
      <pc:chgData name="Camilo Daleles Rennó" userId="eac9aab033b2f962" providerId="LiveId" clId="{A70BDA54-8CBE-47FD-9409-FAC05A07D413}" dt="2024-06-19T15:49:12.649" v="5"/>
      <pc:docMkLst>
        <pc:docMk/>
      </pc:docMkLst>
      <pc:sldChg chg="modSp">
        <pc:chgData name="Camilo Daleles Rennó" userId="eac9aab033b2f962" providerId="LiveId" clId="{A70BDA54-8CBE-47FD-9409-FAC05A07D413}" dt="2024-06-19T15:48:44.748" v="2"/>
        <pc:sldMkLst>
          <pc:docMk/>
          <pc:sldMk cId="377210117" sldId="451"/>
        </pc:sldMkLst>
        <pc:spChg chg="mod">
          <ac:chgData name="Camilo Daleles Rennó" userId="eac9aab033b2f962" providerId="LiveId" clId="{A70BDA54-8CBE-47FD-9409-FAC05A07D413}" dt="2024-06-19T15:48:19.507" v="0"/>
          <ac:spMkLst>
            <pc:docMk/>
            <pc:sldMk cId="377210117" sldId="451"/>
            <ac:spMk id="8" creationId="{975EF850-B58E-8CF5-65D3-3E1FE941B875}"/>
          </ac:spMkLst>
        </pc:spChg>
        <pc:spChg chg="mod">
          <ac:chgData name="Camilo Daleles Rennó" userId="eac9aab033b2f962" providerId="LiveId" clId="{A70BDA54-8CBE-47FD-9409-FAC05A07D413}" dt="2024-06-19T15:48:39.878" v="1"/>
          <ac:spMkLst>
            <pc:docMk/>
            <pc:sldMk cId="377210117" sldId="451"/>
            <ac:spMk id="18" creationId="{AD4E72B1-B31B-824B-EA7C-54A5761B2EE1}"/>
          </ac:spMkLst>
        </pc:spChg>
        <pc:spChg chg="mod">
          <ac:chgData name="Camilo Daleles Rennó" userId="eac9aab033b2f962" providerId="LiveId" clId="{A70BDA54-8CBE-47FD-9409-FAC05A07D413}" dt="2024-06-19T15:48:44.748" v="2"/>
          <ac:spMkLst>
            <pc:docMk/>
            <pc:sldMk cId="377210117" sldId="451"/>
            <ac:spMk id="142357" creationId="{A3AA1248-2533-66DA-0485-C49F75758414}"/>
          </ac:spMkLst>
        </pc:spChg>
      </pc:sldChg>
      <pc:sldChg chg="modSp">
        <pc:chgData name="Camilo Daleles Rennó" userId="eac9aab033b2f962" providerId="LiveId" clId="{A70BDA54-8CBE-47FD-9409-FAC05A07D413}" dt="2024-06-19T15:48:59.500" v="3"/>
        <pc:sldMkLst>
          <pc:docMk/>
          <pc:sldMk cId="3419558432" sldId="452"/>
        </pc:sldMkLst>
        <pc:spChg chg="mod">
          <ac:chgData name="Camilo Daleles Rennó" userId="eac9aab033b2f962" providerId="LiveId" clId="{A70BDA54-8CBE-47FD-9409-FAC05A07D413}" dt="2024-06-19T15:48:59.500" v="3"/>
          <ac:spMkLst>
            <pc:docMk/>
            <pc:sldMk cId="3419558432" sldId="452"/>
            <ac:spMk id="3" creationId="{0AD9E5DD-1D3E-FC48-22D8-2092B5A67BEB}"/>
          </ac:spMkLst>
        </pc:spChg>
      </pc:sldChg>
      <pc:sldChg chg="modSp">
        <pc:chgData name="Camilo Daleles Rennó" userId="eac9aab033b2f962" providerId="LiveId" clId="{A70BDA54-8CBE-47FD-9409-FAC05A07D413}" dt="2024-06-19T15:49:12.649" v="5"/>
        <pc:sldMkLst>
          <pc:docMk/>
          <pc:sldMk cId="824380173" sldId="453"/>
        </pc:sldMkLst>
        <pc:spChg chg="mod">
          <ac:chgData name="Camilo Daleles Rennó" userId="eac9aab033b2f962" providerId="LiveId" clId="{A70BDA54-8CBE-47FD-9409-FAC05A07D413}" dt="2024-06-19T15:49:09.483" v="4"/>
          <ac:spMkLst>
            <pc:docMk/>
            <pc:sldMk cId="824380173" sldId="453"/>
            <ac:spMk id="2" creationId="{24C658BB-0476-36AB-3552-A857CBC5DC4E}"/>
          </ac:spMkLst>
        </pc:spChg>
        <pc:spChg chg="mod">
          <ac:chgData name="Camilo Daleles Rennó" userId="eac9aab033b2f962" providerId="LiveId" clId="{A70BDA54-8CBE-47FD-9409-FAC05A07D413}" dt="2024-06-19T15:49:12.649" v="5"/>
          <ac:spMkLst>
            <pc:docMk/>
            <pc:sldMk cId="824380173" sldId="453"/>
            <ac:spMk id="9" creationId="{4A8BD02D-148F-D6DC-1250-E8CC34F2C843}"/>
          </ac:spMkLst>
        </pc:spChg>
      </pc:sldChg>
    </pc:docChg>
  </pc:docChgLst>
  <pc:docChgLst>
    <pc:chgData name="Camilo Daleles Rennó" userId="eac9aab033b2f962" providerId="LiveId" clId="{87235097-78D3-4F98-B7CB-9FC3380F448D}"/>
    <pc:docChg chg="modSld">
      <pc:chgData name="Camilo Daleles Rennó" userId="eac9aab033b2f962" providerId="LiveId" clId="{87235097-78D3-4F98-B7CB-9FC3380F448D}" dt="2024-06-17T12:10:07.720" v="0" actId="20577"/>
      <pc:docMkLst>
        <pc:docMk/>
      </pc:docMkLst>
      <pc:sldChg chg="modSp">
        <pc:chgData name="Camilo Daleles Rennó" userId="eac9aab033b2f962" providerId="LiveId" clId="{87235097-78D3-4F98-B7CB-9FC3380F448D}" dt="2024-06-17T12:10:07.720" v="0" actId="20577"/>
        <pc:sldMkLst>
          <pc:docMk/>
          <pc:sldMk cId="285637863" sldId="420"/>
        </pc:sldMkLst>
        <pc:spChg chg="mod">
          <ac:chgData name="Camilo Daleles Rennó" userId="eac9aab033b2f962" providerId="LiveId" clId="{87235097-78D3-4F98-B7CB-9FC3380F448D}" dt="2024-06-17T12:10:07.720" v="0" actId="20577"/>
          <ac:spMkLst>
            <pc:docMk/>
            <pc:sldMk cId="285637863" sldId="420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91CD54-6FD1-428E-8C76-46C66BF5EA27}" type="datetimeFigureOut">
              <a:rPr lang="pt-BR"/>
              <a:pPr>
                <a:defRPr/>
              </a:pPr>
              <a:t>19/06/2024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6469A6-B6C1-49EC-8DD4-A5104F0B75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3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6469A6-B6C1-49EC-8DD4-A5104F0B752C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D994-E584-45AC-924B-1AC15BDC43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AE68-C23C-4FC4-8851-47A5B39B85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80F4F-D3E5-4B94-90EA-DE8F33B2F0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8825A6F-001B-4467-AB54-04FB17A5D7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C06E-FE5A-456A-823D-6A0772808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7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B8E4-13FE-4E22-8FED-AB16FB115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3295-8293-462E-A52D-362E903442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82102-AC78-4E2F-BD4E-6BFCC046AC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6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4E0BA-B7DF-4213-9E6F-65FE1AAE2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6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C2EB-E38F-4AB1-BA39-C44D438556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69196-0446-4DE2-BF2A-444CCB62A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F03E110-64F6-49A2-B347-A7BA0B0084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wmf"/><Relationship Id="rId18" Type="http://schemas.openxmlformats.org/officeDocument/2006/relationships/image" Target="../media/image52.wmf"/><Relationship Id="rId26" Type="http://schemas.openxmlformats.org/officeDocument/2006/relationships/oleObject" Target="../embeddings/oleObject47.bin"/><Relationship Id="rId39" Type="http://schemas.openxmlformats.org/officeDocument/2006/relationships/oleObject" Target="../embeddings/oleObject54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9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2.bin"/><Relationship Id="rId25" Type="http://schemas.openxmlformats.org/officeDocument/2006/relationships/image" Target="../media/image55.wmf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61.wmf"/><Relationship Id="rId2" Type="http://schemas.openxmlformats.org/officeDocument/2006/relationships/oleObject" Target="../embeddings/oleObject34.bin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62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60.w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3.bin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0.bin"/><Relationship Id="rId22" Type="http://schemas.openxmlformats.org/officeDocument/2006/relationships/image" Target="../media/image54.wmf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49.bin"/><Relationship Id="rId35" Type="http://schemas.openxmlformats.org/officeDocument/2006/relationships/oleObject" Target="../embeddings/oleObject52.bin"/><Relationship Id="rId8" Type="http://schemas.openxmlformats.org/officeDocument/2006/relationships/oleObject" Target="../embeddings/oleObject37.bin"/><Relationship Id="rId3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1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4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2.png"/><Relationship Id="rId7" Type="http://schemas.openxmlformats.org/officeDocument/2006/relationships/oleObject" Target="../embeddings/oleObject83.bin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63.wmf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8.wmf"/><Relationship Id="rId5" Type="http://schemas.openxmlformats.org/officeDocument/2006/relationships/image" Target="../media/image6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0.bin"/><Relationship Id="rId22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0.bin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5.wmf"/><Relationship Id="rId7" Type="http://schemas.openxmlformats.org/officeDocument/2006/relationships/image" Target="../media/image102.pn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image" Target="../media/image110.wmf"/><Relationship Id="rId21" Type="http://schemas.openxmlformats.org/officeDocument/2006/relationships/image" Target="../media/image53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4.wmf"/><Relationship Id="rId25" Type="http://schemas.openxmlformats.org/officeDocument/2006/relationships/image" Target="../media/image117.wmf"/><Relationship Id="rId33" Type="http://schemas.openxmlformats.org/officeDocument/2006/relationships/image" Target="../media/image121.w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1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5" Type="http://schemas.openxmlformats.org/officeDocument/2006/relationships/image" Target="../media/image111.wmf"/><Relationship Id="rId15" Type="http://schemas.openxmlformats.org/officeDocument/2006/relationships/image" Target="../media/image49.wmf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5.wmf"/><Relationship Id="rId31" Type="http://schemas.openxmlformats.org/officeDocument/2006/relationships/image" Target="../media/image120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23.bin"/><Relationship Id="rId8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image" Target="../media/image122.wmf"/><Relationship Id="rId21" Type="http://schemas.openxmlformats.org/officeDocument/2006/relationships/image" Target="../media/image130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6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6.wmf"/><Relationship Id="rId3" Type="http://schemas.openxmlformats.org/officeDocument/2006/relationships/image" Target="../media/image122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3.bin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5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22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38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57.bin"/><Relationship Id="rId3" Type="http://schemas.openxmlformats.org/officeDocument/2006/relationships/image" Target="../media/image122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43.wmf"/><Relationship Id="rId2" Type="http://schemas.openxmlformats.org/officeDocument/2006/relationships/oleObject" Target="../embeddings/oleObject149.bin"/><Relationship Id="rId16" Type="http://schemas.openxmlformats.org/officeDocument/2006/relationships/oleObject" Target="../embeddings/oleObject1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0.wmf"/><Relationship Id="rId5" Type="http://schemas.openxmlformats.org/officeDocument/2006/relationships/image" Target="../media/image133.w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44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5.wmf"/><Relationship Id="rId7" Type="http://schemas.openxmlformats.org/officeDocument/2006/relationships/image" Target="../media/image148.png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5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w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" Type="http://schemas.openxmlformats.org/officeDocument/2006/relationships/image" Target="../media/image154.wmf"/><Relationship Id="rId21" Type="http://schemas.openxmlformats.org/officeDocument/2006/relationships/image" Target="../media/image158.wmf"/><Relationship Id="rId34" Type="http://schemas.openxmlformats.org/officeDocument/2006/relationships/oleObject" Target="../embeddings/oleObject180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57.wmf"/><Relationship Id="rId25" Type="http://schemas.openxmlformats.org/officeDocument/2006/relationships/image" Target="../media/image160.wmf"/><Relationship Id="rId33" Type="http://schemas.openxmlformats.org/officeDocument/2006/relationships/image" Target="../media/image164.w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29" Type="http://schemas.openxmlformats.org/officeDocument/2006/relationships/image" Target="../media/image16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175.bin"/><Relationship Id="rId32" Type="http://schemas.openxmlformats.org/officeDocument/2006/relationships/oleObject" Target="../embeddings/oleObject179.bin"/><Relationship Id="rId5" Type="http://schemas.openxmlformats.org/officeDocument/2006/relationships/image" Target="../media/image155.wmf"/><Relationship Id="rId15" Type="http://schemas.openxmlformats.org/officeDocument/2006/relationships/image" Target="../media/image156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77.bin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51.wmf"/><Relationship Id="rId31" Type="http://schemas.openxmlformats.org/officeDocument/2006/relationships/image" Target="../media/image163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61.wmf"/><Relationship Id="rId30" Type="http://schemas.openxmlformats.org/officeDocument/2006/relationships/oleObject" Target="../embeddings/oleObject178.bin"/><Relationship Id="rId35" Type="http://schemas.openxmlformats.org/officeDocument/2006/relationships/image" Target="../media/image165.wmf"/><Relationship Id="rId8" Type="http://schemas.openxmlformats.org/officeDocument/2006/relationships/oleObject" Target="../embeddings/oleObject16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89.bin"/><Relationship Id="rId3" Type="http://schemas.openxmlformats.org/officeDocument/2006/relationships/image" Target="../media/image166.wmf"/><Relationship Id="rId21" Type="http://schemas.openxmlformats.org/officeDocument/2006/relationships/image" Target="../media/image174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72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69.wmf"/><Relationship Id="rId5" Type="http://schemas.openxmlformats.org/officeDocument/2006/relationships/image" Target="../media/image6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00.bin"/><Relationship Id="rId3" Type="http://schemas.openxmlformats.org/officeDocument/2006/relationships/image" Target="../media/image176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83.w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9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5.wmf"/><Relationship Id="rId7" Type="http://schemas.openxmlformats.org/officeDocument/2006/relationships/image" Target="../media/image188.png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202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wmf"/><Relationship Id="rId18" Type="http://schemas.openxmlformats.org/officeDocument/2006/relationships/image" Target="../media/image193.wmf"/><Relationship Id="rId26" Type="http://schemas.openxmlformats.org/officeDocument/2006/relationships/oleObject" Target="../embeddings/oleObject216.bin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3.bin"/><Relationship Id="rId34" Type="http://schemas.openxmlformats.org/officeDocument/2006/relationships/image" Target="../media/image197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08.bin"/><Relationship Id="rId17" Type="http://schemas.openxmlformats.org/officeDocument/2006/relationships/oleObject" Target="../embeddings/oleObject211.bin"/><Relationship Id="rId25" Type="http://schemas.openxmlformats.org/officeDocument/2006/relationships/image" Target="../media/image55.wmf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199.wmf"/><Relationship Id="rId2" Type="http://schemas.openxmlformats.org/officeDocument/2006/relationships/oleObject" Target="../embeddings/oleObject203.bin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215.bin"/><Relationship Id="rId32" Type="http://schemas.openxmlformats.org/officeDocument/2006/relationships/oleObject" Target="../embeddings/oleObject219.bin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00.wmf"/><Relationship Id="rId5" Type="http://schemas.openxmlformats.org/officeDocument/2006/relationships/image" Target="../media/image190.wmf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28" Type="http://schemas.openxmlformats.org/officeDocument/2006/relationships/oleObject" Target="../embeddings/oleObject217.bin"/><Relationship Id="rId36" Type="http://schemas.openxmlformats.org/officeDocument/2006/relationships/image" Target="../media/image198.wmf"/><Relationship Id="rId10" Type="http://schemas.openxmlformats.org/officeDocument/2006/relationships/oleObject" Target="../embeddings/oleObject207.bin"/><Relationship Id="rId19" Type="http://schemas.openxmlformats.org/officeDocument/2006/relationships/oleObject" Target="../embeddings/oleObject212.bin"/><Relationship Id="rId31" Type="http://schemas.openxmlformats.org/officeDocument/2006/relationships/image" Target="../media/image196.w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09.bin"/><Relationship Id="rId22" Type="http://schemas.openxmlformats.org/officeDocument/2006/relationships/image" Target="../media/image194.wmf"/><Relationship Id="rId27" Type="http://schemas.openxmlformats.org/officeDocument/2006/relationships/image" Target="../media/image195.wmf"/><Relationship Id="rId30" Type="http://schemas.openxmlformats.org/officeDocument/2006/relationships/oleObject" Target="../embeddings/oleObject218.bin"/><Relationship Id="rId35" Type="http://schemas.openxmlformats.org/officeDocument/2006/relationships/oleObject" Target="../embeddings/oleObject221.bin"/><Relationship Id="rId8" Type="http://schemas.openxmlformats.org/officeDocument/2006/relationships/oleObject" Target="../embeddings/oleObject206.bin"/><Relationship Id="rId3" Type="http://schemas.openxmlformats.org/officeDocument/2006/relationships/image" Target="../media/image4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05.wmf"/><Relationship Id="rId3" Type="http://schemas.openxmlformats.org/officeDocument/2006/relationships/image" Target="../media/image201.wmf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07.wmf"/><Relationship Id="rId2" Type="http://schemas.openxmlformats.org/officeDocument/2006/relationships/oleObject" Target="../embeddings/oleObject224.bin"/><Relationship Id="rId16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04.wmf"/><Relationship Id="rId5" Type="http://schemas.openxmlformats.org/officeDocument/2006/relationships/image" Target="../media/image6.wmf"/><Relationship Id="rId15" Type="http://schemas.openxmlformats.org/officeDocument/2006/relationships/image" Target="../media/image206.w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2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37.bin"/><Relationship Id="rId2" Type="http://schemas.openxmlformats.org/officeDocument/2006/relationships/oleObject" Target="../embeddings/oleObject2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12.wmf"/><Relationship Id="rId5" Type="http://schemas.openxmlformats.org/officeDocument/2006/relationships/image" Target="../media/image209.wmf"/><Relationship Id="rId15" Type="http://schemas.openxmlformats.org/officeDocument/2006/relationships/image" Target="../media/image214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11.wmf"/><Relationship Id="rId14" Type="http://schemas.openxmlformats.org/officeDocument/2006/relationships/oleObject" Target="../embeddings/oleObject23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4.wmf"/><Relationship Id="rId2" Type="http://schemas.openxmlformats.org/officeDocument/2006/relationships/oleObject" Target="../embeddings/oleObject2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4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7.wmf"/><Relationship Id="rId12" Type="http://schemas.openxmlformats.org/officeDocument/2006/relationships/oleObject" Target="../embeddings/oleObject251.bin"/><Relationship Id="rId2" Type="http://schemas.openxmlformats.org/officeDocument/2006/relationships/oleObject" Target="../embeddings/oleObject2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29.wmf"/><Relationship Id="rId5" Type="http://schemas.openxmlformats.org/officeDocument/2006/relationships/image" Target="../media/image226.wmf"/><Relationship Id="rId15" Type="http://schemas.openxmlformats.org/officeDocument/2006/relationships/image" Target="../media/image231.w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25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3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263.bin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5" Type="http://schemas.openxmlformats.org/officeDocument/2006/relationships/image" Target="../media/image247.w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44.wmf"/><Relationship Id="rId14" Type="http://schemas.openxmlformats.org/officeDocument/2006/relationships/oleObject" Target="../embeddings/oleObject26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2.wmf"/><Relationship Id="rId3" Type="http://schemas.openxmlformats.org/officeDocument/2006/relationships/image" Target="../media/image241.wmf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38.wmf"/><Relationship Id="rId2" Type="http://schemas.openxmlformats.org/officeDocument/2006/relationships/oleObject" Target="../embeddings/oleObject265.bin"/><Relationship Id="rId16" Type="http://schemas.openxmlformats.org/officeDocument/2006/relationships/oleObject" Target="../embeddings/oleObject2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1.wmf"/><Relationship Id="rId5" Type="http://schemas.openxmlformats.org/officeDocument/2006/relationships/image" Target="../media/image24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7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55.wmf"/><Relationship Id="rId18" Type="http://schemas.openxmlformats.org/officeDocument/2006/relationships/oleObject" Target="../embeddings/oleObject281.bin"/><Relationship Id="rId3" Type="http://schemas.openxmlformats.org/officeDocument/2006/relationships/image" Target="../media/image241.wmf"/><Relationship Id="rId21" Type="http://schemas.openxmlformats.org/officeDocument/2006/relationships/image" Target="../media/image238.wmf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57.wmf"/><Relationship Id="rId2" Type="http://schemas.openxmlformats.org/officeDocument/2006/relationships/oleObject" Target="../embeddings/oleObject273.bin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54.wmf"/><Relationship Id="rId5" Type="http://schemas.openxmlformats.org/officeDocument/2006/relationships/image" Target="../media/image253.wmf"/><Relationship Id="rId15" Type="http://schemas.openxmlformats.org/officeDocument/2006/relationships/image" Target="../media/image256.wmf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258.wmf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7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291.bin"/><Relationship Id="rId3" Type="http://schemas.openxmlformats.org/officeDocument/2006/relationships/image" Target="../media/image236.wmf"/><Relationship Id="rId21" Type="http://schemas.openxmlformats.org/officeDocument/2006/relationships/image" Target="../media/image240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263.wmf"/><Relationship Id="rId25" Type="http://schemas.openxmlformats.org/officeDocument/2006/relationships/image" Target="../media/image266.wmf"/><Relationship Id="rId2" Type="http://schemas.openxmlformats.org/officeDocument/2006/relationships/oleObject" Target="../embeddings/oleObject283.bin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60.wmf"/><Relationship Id="rId24" Type="http://schemas.openxmlformats.org/officeDocument/2006/relationships/oleObject" Target="../embeddings/oleObject294.bin"/><Relationship Id="rId5" Type="http://schemas.openxmlformats.org/officeDocument/2006/relationships/image" Target="../media/image252.wmf"/><Relationship Id="rId15" Type="http://schemas.openxmlformats.org/officeDocument/2006/relationships/image" Target="../media/image262.wmf"/><Relationship Id="rId23" Type="http://schemas.openxmlformats.org/officeDocument/2006/relationships/image" Target="../media/image265.wmf"/><Relationship Id="rId10" Type="http://schemas.openxmlformats.org/officeDocument/2006/relationships/oleObject" Target="../embeddings/oleObject287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39.wmf"/><Relationship Id="rId14" Type="http://schemas.openxmlformats.org/officeDocument/2006/relationships/oleObject" Target="../embeddings/oleObject289.bin"/><Relationship Id="rId22" Type="http://schemas.openxmlformats.org/officeDocument/2006/relationships/oleObject" Target="../embeddings/oleObject29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272.wmf"/><Relationship Id="rId18" Type="http://schemas.openxmlformats.org/officeDocument/2006/relationships/image" Target="../media/image275.wmf"/><Relationship Id="rId3" Type="http://schemas.openxmlformats.org/officeDocument/2006/relationships/image" Target="../media/image267.wmf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300.bin"/><Relationship Id="rId17" Type="http://schemas.openxmlformats.org/officeDocument/2006/relationships/oleObject" Target="../embeddings/oleObject302.bin"/><Relationship Id="rId2" Type="http://schemas.openxmlformats.org/officeDocument/2006/relationships/oleObject" Target="../embeddings/oleObject295.bin"/><Relationship Id="rId16" Type="http://schemas.openxmlformats.org/officeDocument/2006/relationships/image" Target="../media/image274.wmf"/><Relationship Id="rId20" Type="http://schemas.openxmlformats.org/officeDocument/2006/relationships/image" Target="../media/image27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10" Type="http://schemas.openxmlformats.org/officeDocument/2006/relationships/oleObject" Target="../embeddings/oleObject299.bin"/><Relationship Id="rId19" Type="http://schemas.openxmlformats.org/officeDocument/2006/relationships/oleObject" Target="../embeddings/oleObject303.bin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301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2.wmf"/><Relationship Id="rId18" Type="http://schemas.openxmlformats.org/officeDocument/2006/relationships/oleObject" Target="../embeddings/oleObject312.bin"/><Relationship Id="rId26" Type="http://schemas.openxmlformats.org/officeDocument/2006/relationships/oleObject" Target="../embeddings/oleObject316.bin"/><Relationship Id="rId3" Type="http://schemas.openxmlformats.org/officeDocument/2006/relationships/image" Target="../media/image277.wmf"/><Relationship Id="rId21" Type="http://schemas.openxmlformats.org/officeDocument/2006/relationships/image" Target="../media/image286.wmf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309.bin"/><Relationship Id="rId17" Type="http://schemas.openxmlformats.org/officeDocument/2006/relationships/image" Target="../media/image284.wmf"/><Relationship Id="rId25" Type="http://schemas.openxmlformats.org/officeDocument/2006/relationships/image" Target="../media/image288.wmf"/><Relationship Id="rId33" Type="http://schemas.openxmlformats.org/officeDocument/2006/relationships/image" Target="../media/image292.wmf"/><Relationship Id="rId2" Type="http://schemas.openxmlformats.org/officeDocument/2006/relationships/oleObject" Target="../embeddings/oleObject304.bin"/><Relationship Id="rId16" Type="http://schemas.openxmlformats.org/officeDocument/2006/relationships/oleObject" Target="../embeddings/oleObject311.bin"/><Relationship Id="rId20" Type="http://schemas.openxmlformats.org/officeDocument/2006/relationships/oleObject" Target="../embeddings/oleObject313.bin"/><Relationship Id="rId29" Type="http://schemas.openxmlformats.org/officeDocument/2006/relationships/image" Target="../media/image29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6.bin"/><Relationship Id="rId11" Type="http://schemas.openxmlformats.org/officeDocument/2006/relationships/image" Target="../media/image281.wmf"/><Relationship Id="rId24" Type="http://schemas.openxmlformats.org/officeDocument/2006/relationships/oleObject" Target="../embeddings/oleObject315.bin"/><Relationship Id="rId32" Type="http://schemas.openxmlformats.org/officeDocument/2006/relationships/oleObject" Target="../embeddings/oleObject319.bin"/><Relationship Id="rId5" Type="http://schemas.openxmlformats.org/officeDocument/2006/relationships/image" Target="../media/image278.wmf"/><Relationship Id="rId15" Type="http://schemas.openxmlformats.org/officeDocument/2006/relationships/image" Target="../media/image283.wmf"/><Relationship Id="rId23" Type="http://schemas.openxmlformats.org/officeDocument/2006/relationships/image" Target="../media/image287.wmf"/><Relationship Id="rId28" Type="http://schemas.openxmlformats.org/officeDocument/2006/relationships/oleObject" Target="../embeddings/oleObject317.bin"/><Relationship Id="rId10" Type="http://schemas.openxmlformats.org/officeDocument/2006/relationships/oleObject" Target="../embeddings/oleObject308.bin"/><Relationship Id="rId19" Type="http://schemas.openxmlformats.org/officeDocument/2006/relationships/image" Target="../media/image285.wmf"/><Relationship Id="rId31" Type="http://schemas.openxmlformats.org/officeDocument/2006/relationships/image" Target="../media/image291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280.wmf"/><Relationship Id="rId14" Type="http://schemas.openxmlformats.org/officeDocument/2006/relationships/oleObject" Target="../embeddings/oleObject310.bin"/><Relationship Id="rId22" Type="http://schemas.openxmlformats.org/officeDocument/2006/relationships/oleObject" Target="../embeddings/oleObject314.bin"/><Relationship Id="rId27" Type="http://schemas.openxmlformats.org/officeDocument/2006/relationships/image" Target="../media/image289.wmf"/><Relationship Id="rId30" Type="http://schemas.openxmlformats.org/officeDocument/2006/relationships/oleObject" Target="../embeddings/oleObject318.bin"/><Relationship Id="rId8" Type="http://schemas.openxmlformats.org/officeDocument/2006/relationships/oleObject" Target="../embeddings/oleObject30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3" Type="http://schemas.openxmlformats.org/officeDocument/2006/relationships/oleObject" Target="../embeddings/oleObject320.bin"/><Relationship Id="rId7" Type="http://schemas.openxmlformats.org/officeDocument/2006/relationships/image" Target="../media/image274.wmf"/><Relationship Id="rId2" Type="http://schemas.openxmlformats.org/officeDocument/2006/relationships/image" Target="../media/image29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294.wmf"/><Relationship Id="rId9" Type="http://schemas.openxmlformats.org/officeDocument/2006/relationships/image" Target="../media/image29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3.bin"/><Relationship Id="rId2" Type="http://schemas.openxmlformats.org/officeDocument/2006/relationships/image" Target="../media/image2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24.bin"/><Relationship Id="rId4" Type="http://schemas.openxmlformats.org/officeDocument/2006/relationships/image" Target="../media/image29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image" Target="../media/image2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29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oleObject" Target="../embeddings/oleObject3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wmf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32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334.bin"/><Relationship Id="rId2" Type="http://schemas.openxmlformats.org/officeDocument/2006/relationships/oleObject" Target="../embeddings/oleObject329.bin"/><Relationship Id="rId16" Type="http://schemas.openxmlformats.org/officeDocument/2006/relationships/image" Target="../media/image27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5" Type="http://schemas.openxmlformats.org/officeDocument/2006/relationships/image" Target="../media/image309.wmf"/><Relationship Id="rId10" Type="http://schemas.openxmlformats.org/officeDocument/2006/relationships/oleObject" Target="../embeddings/oleObject333.bin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06.wmf"/><Relationship Id="rId14" Type="http://schemas.openxmlformats.org/officeDocument/2006/relationships/oleObject" Target="../embeddings/oleObject33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41.bin"/><Relationship Id="rId17" Type="http://schemas.openxmlformats.org/officeDocument/2006/relationships/image" Target="../media/image317.wmf"/><Relationship Id="rId2" Type="http://schemas.openxmlformats.org/officeDocument/2006/relationships/oleObject" Target="../embeddings/oleObject336.bin"/><Relationship Id="rId16" Type="http://schemas.openxmlformats.org/officeDocument/2006/relationships/oleObject" Target="../embeddings/oleObject3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14.wmf"/><Relationship Id="rId5" Type="http://schemas.openxmlformats.org/officeDocument/2006/relationships/image" Target="../media/image311.wmf"/><Relationship Id="rId15" Type="http://schemas.openxmlformats.org/officeDocument/2006/relationships/image" Target="../media/image316.w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4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3" Type="http://schemas.openxmlformats.org/officeDocument/2006/relationships/image" Target="../media/image5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oleObject" Target="../embeddings/oleObject3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45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image" Target="../media/image326.wmf"/><Relationship Id="rId18" Type="http://schemas.openxmlformats.org/officeDocument/2006/relationships/oleObject" Target="../embeddings/oleObject351.bin"/><Relationship Id="rId26" Type="http://schemas.openxmlformats.org/officeDocument/2006/relationships/oleObject" Target="../embeddings/oleObject355.bin"/><Relationship Id="rId3" Type="http://schemas.openxmlformats.org/officeDocument/2006/relationships/image" Target="../media/image321.wmf"/><Relationship Id="rId21" Type="http://schemas.openxmlformats.org/officeDocument/2006/relationships/image" Target="../media/image331.w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329.wmf"/><Relationship Id="rId25" Type="http://schemas.openxmlformats.org/officeDocument/2006/relationships/image" Target="../media/image333.wmf"/><Relationship Id="rId2" Type="http://schemas.openxmlformats.org/officeDocument/2006/relationships/image" Target="../media/image320.wmf"/><Relationship Id="rId16" Type="http://schemas.openxmlformats.org/officeDocument/2006/relationships/image" Target="../media/image328.wmf"/><Relationship Id="rId20" Type="http://schemas.openxmlformats.org/officeDocument/2006/relationships/oleObject" Target="../embeddings/oleObject3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11" Type="http://schemas.openxmlformats.org/officeDocument/2006/relationships/image" Target="../media/image313.wmf"/><Relationship Id="rId24" Type="http://schemas.openxmlformats.org/officeDocument/2006/relationships/oleObject" Target="../embeddings/oleObject354.bin"/><Relationship Id="rId5" Type="http://schemas.openxmlformats.org/officeDocument/2006/relationships/image" Target="../media/image322.wmf"/><Relationship Id="rId15" Type="http://schemas.openxmlformats.org/officeDocument/2006/relationships/image" Target="../media/image327.wmf"/><Relationship Id="rId23" Type="http://schemas.openxmlformats.org/officeDocument/2006/relationships/image" Target="../media/image332.wmf"/><Relationship Id="rId10" Type="http://schemas.openxmlformats.org/officeDocument/2006/relationships/oleObject" Target="../embeddings/oleObject348.bin"/><Relationship Id="rId19" Type="http://schemas.openxmlformats.org/officeDocument/2006/relationships/image" Target="../media/image330.wmf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50.bin"/><Relationship Id="rId22" Type="http://schemas.openxmlformats.org/officeDocument/2006/relationships/oleObject" Target="../embeddings/oleObject353.bin"/><Relationship Id="rId27" Type="http://schemas.openxmlformats.org/officeDocument/2006/relationships/image" Target="../media/image33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3" Type="http://schemas.openxmlformats.org/officeDocument/2006/relationships/image" Target="../media/image335.wmf"/><Relationship Id="rId7" Type="http://schemas.openxmlformats.org/officeDocument/2006/relationships/image" Target="../media/image336.w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8.bin"/><Relationship Id="rId5" Type="http://schemas.openxmlformats.org/officeDocument/2006/relationships/image" Target="../media/image63.wmf"/><Relationship Id="rId10" Type="http://schemas.openxmlformats.org/officeDocument/2006/relationships/image" Target="../media/image328.wmf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3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oleObject" Target="../embeddings/oleObject364.bin"/><Relationship Id="rId3" Type="http://schemas.openxmlformats.org/officeDocument/2006/relationships/image" Target="../media/image338.wmf"/><Relationship Id="rId7" Type="http://schemas.openxmlformats.org/officeDocument/2006/relationships/image" Target="../media/image329.wmf"/><Relationship Id="rId12" Type="http://schemas.openxmlformats.org/officeDocument/2006/relationships/image" Target="../media/image342.wmf"/><Relationship Id="rId2" Type="http://schemas.openxmlformats.org/officeDocument/2006/relationships/oleObject" Target="../embeddings/oleObject360.bin"/><Relationship Id="rId16" Type="http://schemas.openxmlformats.org/officeDocument/2006/relationships/image" Target="../media/image34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63.bin"/><Relationship Id="rId5" Type="http://schemas.openxmlformats.org/officeDocument/2006/relationships/image" Target="../media/image339.wmf"/><Relationship Id="rId15" Type="http://schemas.openxmlformats.org/officeDocument/2006/relationships/oleObject" Target="../embeddings/oleObject365.bin"/><Relationship Id="rId10" Type="http://schemas.openxmlformats.org/officeDocument/2006/relationships/image" Target="../media/image341.wmf"/><Relationship Id="rId4" Type="http://schemas.openxmlformats.org/officeDocument/2006/relationships/oleObject" Target="../embeddings/oleObject361.bin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43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52.wmf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73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70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348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5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image" Target="../media/image3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376.bin"/><Relationship Id="rId10" Type="http://schemas.openxmlformats.org/officeDocument/2006/relationships/image" Target="../media/image358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7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61.wmf"/><Relationship Id="rId2" Type="http://schemas.openxmlformats.org/officeDocument/2006/relationships/image" Target="../media/image3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0" Type="http://schemas.openxmlformats.org/officeDocument/2006/relationships/image" Target="../media/image360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6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13" Type="http://schemas.openxmlformats.org/officeDocument/2006/relationships/image" Target="../media/image350.wmf"/><Relationship Id="rId18" Type="http://schemas.openxmlformats.org/officeDocument/2006/relationships/oleObject" Target="../embeddings/oleObject393.bin"/><Relationship Id="rId3" Type="http://schemas.openxmlformats.org/officeDocument/2006/relationships/image" Target="../media/image363.wmf"/><Relationship Id="rId21" Type="http://schemas.openxmlformats.org/officeDocument/2006/relationships/image" Target="../media/image371.wmf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390.bin"/><Relationship Id="rId17" Type="http://schemas.openxmlformats.org/officeDocument/2006/relationships/image" Target="../media/image369.wmf"/><Relationship Id="rId2" Type="http://schemas.openxmlformats.org/officeDocument/2006/relationships/oleObject" Target="../embeddings/oleObject385.bin"/><Relationship Id="rId16" Type="http://schemas.openxmlformats.org/officeDocument/2006/relationships/oleObject" Target="../embeddings/oleObject392.bin"/><Relationship Id="rId20" Type="http://schemas.openxmlformats.org/officeDocument/2006/relationships/oleObject" Target="../embeddings/oleObject3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7.bin"/><Relationship Id="rId11" Type="http://schemas.openxmlformats.org/officeDocument/2006/relationships/image" Target="../media/image367.wmf"/><Relationship Id="rId5" Type="http://schemas.openxmlformats.org/officeDocument/2006/relationships/image" Target="../media/image364.wmf"/><Relationship Id="rId15" Type="http://schemas.openxmlformats.org/officeDocument/2006/relationships/image" Target="../media/image368.wmf"/><Relationship Id="rId10" Type="http://schemas.openxmlformats.org/officeDocument/2006/relationships/oleObject" Target="../embeddings/oleObject389.bin"/><Relationship Id="rId19" Type="http://schemas.openxmlformats.org/officeDocument/2006/relationships/image" Target="../media/image370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366.wmf"/><Relationship Id="rId14" Type="http://schemas.openxmlformats.org/officeDocument/2006/relationships/oleObject" Target="../embeddings/oleObject39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image" Target="../media/image30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9.png"/><Relationship Id="rId5" Type="http://schemas.openxmlformats.org/officeDocument/2006/relationships/image" Target="../media/image25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3" Type="http://schemas.openxmlformats.org/officeDocument/2006/relationships/oleObject" Target="../embeddings/oleObject395.bin"/><Relationship Id="rId7" Type="http://schemas.openxmlformats.org/officeDocument/2006/relationships/image" Target="../media/image374.wmf"/><Relationship Id="rId2" Type="http://schemas.openxmlformats.org/officeDocument/2006/relationships/image" Target="../media/image27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6.bin"/><Relationship Id="rId5" Type="http://schemas.openxmlformats.org/officeDocument/2006/relationships/image" Target="../media/image373.wmf"/><Relationship Id="rId4" Type="http://schemas.openxmlformats.org/officeDocument/2006/relationships/image" Target="../media/image372.wmf"/><Relationship Id="rId9" Type="http://schemas.openxmlformats.org/officeDocument/2006/relationships/image" Target="../media/image37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1.bin"/><Relationship Id="rId13" Type="http://schemas.openxmlformats.org/officeDocument/2006/relationships/image" Target="../media/image381.wmf"/><Relationship Id="rId18" Type="http://schemas.openxmlformats.org/officeDocument/2006/relationships/image" Target="../media/image383.wmf"/><Relationship Id="rId26" Type="http://schemas.openxmlformats.org/officeDocument/2006/relationships/image" Target="../media/image387.wmf"/><Relationship Id="rId3" Type="http://schemas.openxmlformats.org/officeDocument/2006/relationships/image" Target="../media/image376.wmf"/><Relationship Id="rId21" Type="http://schemas.openxmlformats.org/officeDocument/2006/relationships/oleObject" Target="../embeddings/oleObject408.bin"/><Relationship Id="rId7" Type="http://schemas.openxmlformats.org/officeDocument/2006/relationships/image" Target="../media/image378.wmf"/><Relationship Id="rId12" Type="http://schemas.openxmlformats.org/officeDocument/2006/relationships/oleObject" Target="../embeddings/oleObject403.bin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2" Type="http://schemas.openxmlformats.org/officeDocument/2006/relationships/oleObject" Target="../embeddings/oleObject398.bin"/><Relationship Id="rId16" Type="http://schemas.openxmlformats.org/officeDocument/2006/relationships/image" Target="../media/image382.wmf"/><Relationship Id="rId20" Type="http://schemas.openxmlformats.org/officeDocument/2006/relationships/image" Target="../media/image384.wmf"/><Relationship Id="rId29" Type="http://schemas.openxmlformats.org/officeDocument/2006/relationships/oleObject" Target="../embeddings/oleObject4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0.bin"/><Relationship Id="rId11" Type="http://schemas.openxmlformats.org/officeDocument/2006/relationships/image" Target="../media/image380.wmf"/><Relationship Id="rId24" Type="http://schemas.openxmlformats.org/officeDocument/2006/relationships/image" Target="../media/image386.wmf"/><Relationship Id="rId32" Type="http://schemas.openxmlformats.org/officeDocument/2006/relationships/image" Target="../media/image390.wmf"/><Relationship Id="rId5" Type="http://schemas.openxmlformats.org/officeDocument/2006/relationships/image" Target="../media/image377.wmf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388.wmf"/><Relationship Id="rId10" Type="http://schemas.openxmlformats.org/officeDocument/2006/relationships/oleObject" Target="../embeddings/oleObject402.bin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" Type="http://schemas.openxmlformats.org/officeDocument/2006/relationships/oleObject" Target="../embeddings/oleObject399.bin"/><Relationship Id="rId9" Type="http://schemas.openxmlformats.org/officeDocument/2006/relationships/image" Target="../media/image379.wmf"/><Relationship Id="rId14" Type="http://schemas.openxmlformats.org/officeDocument/2006/relationships/oleObject" Target="../embeddings/oleObject404.bin"/><Relationship Id="rId22" Type="http://schemas.openxmlformats.org/officeDocument/2006/relationships/image" Target="../media/image385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38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6.bin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15.bin"/><Relationship Id="rId4" Type="http://schemas.openxmlformats.org/officeDocument/2006/relationships/image" Target="../media/image39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39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425.bin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398.wmf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21.bin"/><Relationship Id="rId10" Type="http://schemas.openxmlformats.org/officeDocument/2006/relationships/image" Target="../media/image396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39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3" Type="http://schemas.openxmlformats.org/officeDocument/2006/relationships/image" Target="../media/image401.png"/><Relationship Id="rId7" Type="http://schemas.openxmlformats.org/officeDocument/2006/relationships/image" Target="../media/image405.png"/><Relationship Id="rId12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4.png"/><Relationship Id="rId11" Type="http://schemas.openxmlformats.org/officeDocument/2006/relationships/image" Target="../media/image409.png"/><Relationship Id="rId5" Type="http://schemas.openxmlformats.org/officeDocument/2006/relationships/image" Target="../media/image403.png"/><Relationship Id="rId10" Type="http://schemas.openxmlformats.org/officeDocument/2006/relationships/image" Target="../media/image408.png"/><Relationship Id="rId4" Type="http://schemas.openxmlformats.org/officeDocument/2006/relationships/image" Target="../media/image402.png"/><Relationship Id="rId9" Type="http://schemas.openxmlformats.org/officeDocument/2006/relationships/image" Target="../media/image40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13" Type="http://schemas.openxmlformats.org/officeDocument/2006/relationships/image" Target="../media/image422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13" Type="http://schemas.openxmlformats.org/officeDocument/2006/relationships/image" Target="../media/image434.png"/><Relationship Id="rId3" Type="http://schemas.openxmlformats.org/officeDocument/2006/relationships/image" Target="../media/image424.png"/><Relationship Id="rId7" Type="http://schemas.openxmlformats.org/officeDocument/2006/relationships/image" Target="../media/image428.png"/><Relationship Id="rId12" Type="http://schemas.openxmlformats.org/officeDocument/2006/relationships/image" Target="../media/image433.png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7.png"/><Relationship Id="rId11" Type="http://schemas.openxmlformats.org/officeDocument/2006/relationships/image" Target="../media/image432.png"/><Relationship Id="rId5" Type="http://schemas.openxmlformats.org/officeDocument/2006/relationships/image" Target="../media/image426.png"/><Relationship Id="rId15" Type="http://schemas.openxmlformats.org/officeDocument/2006/relationships/image" Target="../media/image436.png"/><Relationship Id="rId10" Type="http://schemas.openxmlformats.org/officeDocument/2006/relationships/image" Target="../media/image431.png"/><Relationship Id="rId4" Type="http://schemas.openxmlformats.org/officeDocument/2006/relationships/image" Target="../media/image425.png"/><Relationship Id="rId9" Type="http://schemas.openxmlformats.org/officeDocument/2006/relationships/image" Target="../media/image430.png"/><Relationship Id="rId14" Type="http://schemas.openxmlformats.org/officeDocument/2006/relationships/image" Target="../media/image4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Distribuições de Probabilidade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Uniforme Discreta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279650" y="2813125"/>
            <a:ext cx="1782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>
                <a:latin typeface="Times New Roman" pitchFamily="18" charset="0"/>
              </a:rPr>
              <a:t>: {12, 16, ..., 208}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pt-BR" sz="1600" dirty="0"/>
              <a:t> é representada por valores múltiplos de 4, maiores que 10 e menores que 210, equiprováveis, qual a sua média e variância?</a:t>
            </a:r>
          </a:p>
          <a:p>
            <a:pPr defTabSz="7239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pt-BR" sz="1600" dirty="0"/>
              <a:t> representa uma distribuição uniforme discreta típica? Posso usar as 	fórmulas definidas para essa distribuição?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10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2411760" y="3347697"/>
            <a:ext cx="1080120" cy="936104"/>
            <a:chOff x="2559968" y="3361184"/>
            <a:chExt cx="1080120" cy="936104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559968" y="3361184"/>
              <a:ext cx="1080120" cy="936104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2559968" y="3361184"/>
              <a:ext cx="1080120" cy="936104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5652120" y="3347697"/>
            <a:ext cx="1080120" cy="936104"/>
            <a:chOff x="2559968" y="3361184"/>
            <a:chExt cx="1080120" cy="936104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2559968" y="3361184"/>
              <a:ext cx="1080120" cy="936104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H="1">
              <a:off x="2559968" y="3361184"/>
              <a:ext cx="1080120" cy="936104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222499" y="3527618"/>
                <a:ext cx="1252009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3527618"/>
                <a:ext cx="1252009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838700" y="3501008"/>
                <a:ext cx="2443233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3501008"/>
                <a:ext cx="2443233" cy="492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527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Uniforme Discreta</a:t>
            </a: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5040313" y="3284612"/>
          <a:ext cx="1287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393529" progId="Equation.DSMT4">
                  <p:embed/>
                </p:oleObj>
              </mc:Choice>
              <mc:Fallback>
                <p:oleObj name="Equation" r:id="rId2" imgW="901309" imgH="393529" progId="Equation.DSMT4">
                  <p:embed/>
                  <p:pic>
                    <p:nvPicPr>
                      <p:cNvPr id="99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284612"/>
                        <a:ext cx="12874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5040313" y="3970412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419100" progId="Equation.DSMT4">
                  <p:embed/>
                </p:oleObj>
              </mc:Choice>
              <mc:Fallback>
                <p:oleObj name="Equation" r:id="rId4" imgW="1066800" imgH="419100" progId="Equation.DSMT4">
                  <p:embed/>
                  <p:pic>
                    <p:nvPicPr>
                      <p:cNvPr id="993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970412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279650" y="2813125"/>
            <a:ext cx="1782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>
                <a:latin typeface="Times New Roman" pitchFamily="18" charset="0"/>
              </a:rPr>
              <a:t>: {12, 16, ..., 208}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pt-BR" sz="1600" dirty="0"/>
              <a:t> é representada por valores múltiplos de 4, maiores que 10 e menores que 210, equiprováveis, qual a sua média e variância?</a:t>
            </a:r>
          </a:p>
          <a:p>
            <a:pPr defTabSz="7239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pt-BR" sz="1600" dirty="0"/>
              <a:t> representa uma distribuição uniforme discreta típica? Posso usar as 	fórmulas definidas para essa distribuição?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799013" y="2813125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: {1, 2, ...,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>
                <a:latin typeface="Times New Roman" pitchFamily="18" charset="0"/>
              </a:rPr>
              <a:t>}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232275" y="2636912"/>
            <a:ext cx="396875" cy="514350"/>
            <a:chOff x="2913869" y="2437323"/>
            <a:chExt cx="397866" cy="515176"/>
          </a:xfrm>
        </p:grpSpPr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913869" y="2613945"/>
              <a:ext cx="3978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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7189" name="Rectangle 20"/>
            <p:cNvSpPr>
              <a:spLocks noChangeArrowheads="1"/>
            </p:cNvSpPr>
            <p:nvPr/>
          </p:nvSpPr>
          <p:spPr bwMode="auto">
            <a:xfrm>
              <a:off x="2974783" y="2437323"/>
              <a:ext cx="2760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?</a:t>
              </a:r>
              <a:endParaRPr lang="pt-BR" altLang="pt-BR" sz="1600">
                <a:latin typeface="Times New Roman" pitchFamily="18" charset="0"/>
              </a:endParaRPr>
            </a:p>
          </p:txBody>
        </p:sp>
      </p:grp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136775" y="3291583"/>
            <a:ext cx="1636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>
                <a:latin typeface="Times New Roman" pitchFamily="18" charset="0"/>
              </a:rPr>
              <a:t>/4: {3, 4, ..., 52}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863725" y="3770041"/>
            <a:ext cx="190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>
                <a:latin typeface="Times New Roman" pitchFamily="18" charset="0"/>
              </a:rPr>
              <a:t>/4 - 2: {1, 2, ..., 50}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71688" y="4728962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 = </a:t>
            </a: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>
                <a:latin typeface="Times New Roman" pitchFamily="18" charset="0"/>
              </a:rPr>
              <a:t>/4 - 2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071688" y="5207421"/>
            <a:ext cx="1065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>
                <a:latin typeface="Times New Roman" pitchFamily="18" charset="0"/>
              </a:rPr>
              <a:t> = 4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+ 8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071688" y="5685879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E</a:t>
            </a:r>
            <a:r>
              <a:rPr lang="pt-BR" altLang="pt-BR" sz="1600" dirty="0">
                <a:latin typeface="Times New Roman" pitchFamily="18" charset="0"/>
              </a:rPr>
              <a:t>(</a:t>
            </a: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>
                <a:latin typeface="Times New Roman" pitchFamily="18" charset="0"/>
              </a:rPr>
              <a:t>) = 4</a:t>
            </a:r>
            <a:r>
              <a:rPr lang="pt-BR" altLang="pt-BR" sz="1600" i="1" dirty="0">
                <a:latin typeface="Times New Roman" pitchFamily="18" charset="0"/>
              </a:rPr>
              <a:t>E</a:t>
            </a:r>
            <a:r>
              <a:rPr lang="pt-BR" altLang="pt-BR" sz="1600" dirty="0">
                <a:latin typeface="Times New Roman" pitchFamily="18" charset="0"/>
              </a:rPr>
              <a:t>(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) + 8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019300" y="6164337"/>
            <a:ext cx="1692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Var</a:t>
            </a:r>
            <a:r>
              <a:rPr lang="pt-BR" altLang="pt-BR" sz="1600" dirty="0">
                <a:latin typeface="Times New Roman" pitchFamily="18" charset="0"/>
              </a:rPr>
              <a:t>(</a:t>
            </a: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>
                <a:latin typeface="Times New Roman" pitchFamily="18" charset="0"/>
              </a:rPr>
              <a:t>) = 16</a:t>
            </a:r>
            <a:r>
              <a:rPr lang="pt-BR" altLang="pt-BR" sz="1600" i="1" dirty="0">
                <a:latin typeface="Times New Roman" pitchFamily="18" charset="0"/>
              </a:rPr>
              <a:t>Var</a:t>
            </a:r>
            <a:r>
              <a:rPr lang="pt-BR" altLang="pt-BR" sz="1600" dirty="0">
                <a:latin typeface="Times New Roman" pitchFamily="18" charset="0"/>
              </a:rPr>
              <a:t>(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372225" y="3287787"/>
          <a:ext cx="1069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8975" imgH="393529" progId="Equation.DSMT4">
                  <p:embed/>
                </p:oleObj>
              </mc:Choice>
              <mc:Fallback>
                <p:oleObj name="Equation" r:id="rId6" imgW="748975" imgH="393529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287787"/>
                        <a:ext cx="1069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6630988" y="4011687"/>
          <a:ext cx="1541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032" imgH="393529" progId="Equation.DSMT4">
                  <p:embed/>
                </p:oleObj>
              </mc:Choice>
              <mc:Fallback>
                <p:oleObj name="Equation" r:id="rId8" imgW="1079032" imgH="393529" progId="Equation.DSMT4">
                  <p:embed/>
                  <p:pic>
                    <p:nvPicPr>
                      <p:cNvPr id="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4011687"/>
                        <a:ext cx="15414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3635375" y="5685879"/>
            <a:ext cx="175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itchFamily="18" charset="0"/>
              </a:rPr>
              <a:t>= 4*25,5 + 8 = 110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662363" y="6164337"/>
            <a:ext cx="185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16*208,25 = 3332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285596" y="4250087"/>
            <a:ext cx="1486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: {1, 2, ..., 50}</a:t>
            </a:r>
          </a:p>
        </p:txBody>
      </p:sp>
    </p:spTree>
    <p:extLst>
      <p:ext uri="{BB962C8B-B14F-4D97-AF65-F5344CB8AC3E}">
        <p14:creationId xmlns:p14="http://schemas.microsoft.com/office/powerpoint/2010/main" val="1521891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Binomial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9224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29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0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1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4876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3}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 experimento envolve 3 eventos independentes.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cada evento: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vermelha</a:t>
            </a:r>
            <a:r>
              <a:rPr lang="pt-BR" altLang="pt-BR" sz="1600">
                <a:latin typeface="Times New Roman" pitchFamily="18" charset="0"/>
              </a:rPr>
              <a:t>)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azul</a:t>
            </a:r>
            <a:r>
              <a:rPr lang="pt-BR" altLang="pt-BR" sz="1600">
                <a:latin typeface="Times New Roman" pitchFamily="18" charset="0"/>
              </a:rPr>
              <a:t>) = 2/7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2590800" y="3962400"/>
            <a:ext cx="3962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</a:t>
            </a:r>
            <a:r>
              <a:rPr lang="pt-BR" altLang="pt-BR" sz="1600"/>
              <a:t>(probabilidade de sucesso)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/>
              <a:t> (probabilidade de fracasso,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1 -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D084-6B03-43EC-8813-2DE9C55D92A7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5" grpId="0" build="p" autoUpdateAnimBg="0"/>
      <p:bldP spid="1054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5257800" y="457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pitchFamily="18" charset="0"/>
              </a:rPr>
              <a:t>f</a:t>
            </a:r>
            <a:r>
              <a:rPr lang="pt-BR" altLang="pt-BR" sz="1600" i="1">
                <a:latin typeface="Times New Roman" pitchFamily="18" charset="0"/>
              </a:rPr>
              <a:t> 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Binomial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0276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7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78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79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80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81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82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83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396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3}      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      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      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3</a:t>
            </a:r>
            <a:endParaRPr lang="pt-BR" altLang="pt-BR" sz="1600"/>
          </a:p>
        </p:txBody>
      </p:sp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9144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03200" progId="Equation.DSMT4">
                  <p:embed/>
                </p:oleObj>
              </mc:Choice>
              <mc:Fallback>
                <p:oleObj name="Equation" r:id="rId2" imgW="736600" imgH="203200" progId="Equation.DSMT4">
                  <p:embed/>
                  <p:pic>
                    <p:nvPicPr>
                      <p:cNvPr id="1106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/>
          <p:cNvGraphicFramePr>
            <a:graphicFrameLocks noChangeAspect="1"/>
          </p:cNvGraphicFramePr>
          <p:nvPr/>
        </p:nvGraphicFramePr>
        <p:xfrm>
          <a:off x="2038350" y="347345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393529" progId="Equation.DSMT4">
                  <p:embed/>
                </p:oleObj>
              </mc:Choice>
              <mc:Fallback>
                <p:oleObj name="Equation" r:id="rId4" imgW="507780" imgH="393529" progId="Equation.DSMT4">
                  <p:embed/>
                  <p:pic>
                    <p:nvPicPr>
                      <p:cNvPr id="110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47345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2063750" y="3475038"/>
          <a:ext cx="527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140" imgH="393529" progId="Equation.DSMT4">
                  <p:embed/>
                </p:oleObj>
              </mc:Choice>
              <mc:Fallback>
                <p:oleObj name="Equation" r:id="rId6" imgW="368140" imgH="393529" progId="Equation.DSMT4">
                  <p:embed/>
                  <p:pic>
                    <p:nvPicPr>
                      <p:cNvPr id="1106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75038"/>
                        <a:ext cx="527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2792413" y="3419475"/>
          <a:ext cx="10937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469696" progId="Equation.DSMT4">
                  <p:embed/>
                </p:oleObj>
              </mc:Choice>
              <mc:Fallback>
                <p:oleObj name="Equation" r:id="rId8" imgW="761669" imgH="469696" progId="Equation.DSMT4">
                  <p:embed/>
                  <p:pic>
                    <p:nvPicPr>
                      <p:cNvPr id="110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3419475"/>
                        <a:ext cx="10937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2005013" y="39751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q q</a:t>
            </a:r>
          </a:p>
        </p:txBody>
      </p:sp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947738" y="4648200"/>
          <a:ext cx="1035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586" imgH="203112" progId="Equation.DSMT4">
                  <p:embed/>
                </p:oleObj>
              </mc:Choice>
              <mc:Fallback>
                <p:oleObj name="Equation" r:id="rId10" imgW="723586" imgH="203112" progId="Equation.DSMT4">
                  <p:embed/>
                  <p:pic>
                    <p:nvPicPr>
                      <p:cNvPr id="110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648200"/>
                        <a:ext cx="1035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2" name="Object 30"/>
          <p:cNvGraphicFramePr>
            <a:graphicFrameLocks noChangeAspect="1"/>
          </p:cNvGraphicFramePr>
          <p:nvPr/>
        </p:nvGraphicFramePr>
        <p:xfrm>
          <a:off x="2371725" y="449580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780" imgH="393529" progId="Equation.DSMT4">
                  <p:embed/>
                </p:oleObj>
              </mc:Choice>
              <mc:Fallback>
                <p:oleObj name="Equation" r:id="rId12" imgW="507780" imgH="393529" progId="Equation.DSMT4">
                  <p:embed/>
                  <p:pic>
                    <p:nvPicPr>
                      <p:cNvPr id="1106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49580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2390775" y="4495800"/>
          <a:ext cx="527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140" imgH="393529" progId="Equation.DSMT4">
                  <p:embed/>
                </p:oleObj>
              </mc:Choice>
              <mc:Fallback>
                <p:oleObj name="Equation" r:id="rId14" imgW="368140" imgH="393529" progId="Equation.DSMT4">
                  <p:embed/>
                  <p:pic>
                    <p:nvPicPr>
                      <p:cNvPr id="1106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495800"/>
                        <a:ext cx="5270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2330450" y="49974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 q q</a:t>
            </a:r>
          </a:p>
        </p:txBody>
      </p:sp>
      <p:graphicFrame>
        <p:nvGraphicFramePr>
          <p:cNvPr id="110625" name="Object 33"/>
          <p:cNvGraphicFramePr>
            <a:graphicFrameLocks noChangeAspect="1"/>
          </p:cNvGraphicFramePr>
          <p:nvPr/>
        </p:nvGraphicFramePr>
        <p:xfrm>
          <a:off x="1968500" y="4492625"/>
          <a:ext cx="436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36" imgH="393359" progId="Equation.DSMT4">
                  <p:embed/>
                </p:oleObj>
              </mc:Choice>
              <mc:Fallback>
                <p:oleObj name="Equation" r:id="rId15" imgW="304536" imgH="393359" progId="Equation.DSMT4">
                  <p:embed/>
                  <p:pic>
                    <p:nvPicPr>
                      <p:cNvPr id="1106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492625"/>
                        <a:ext cx="4365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3095625" y="4438650"/>
          <a:ext cx="16192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29810" imgH="469696" progId="Equation.DSMT4">
                  <p:embed/>
                </p:oleObj>
              </mc:Choice>
              <mc:Fallback>
                <p:oleObj name="Equation" r:id="rId17" imgW="1129810" imgH="469696" progId="Equation.DSMT4">
                  <p:embed/>
                  <p:pic>
                    <p:nvPicPr>
                      <p:cNvPr id="1106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438650"/>
                        <a:ext cx="16192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7" name="Object 35"/>
          <p:cNvGraphicFramePr>
            <a:graphicFrameLocks noChangeAspect="1"/>
          </p:cNvGraphicFramePr>
          <p:nvPr/>
        </p:nvGraphicFramePr>
        <p:xfrm>
          <a:off x="930275" y="5562600"/>
          <a:ext cx="1071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48975" imgH="203112" progId="Equation.DSMT4">
                  <p:embed/>
                </p:oleObj>
              </mc:Choice>
              <mc:Fallback>
                <p:oleObj name="Equation" r:id="rId19" imgW="748975" imgH="203112" progId="Equation.DSMT4">
                  <p:embed/>
                  <p:pic>
                    <p:nvPicPr>
                      <p:cNvPr id="110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562600"/>
                        <a:ext cx="1071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8" name="Object 36"/>
          <p:cNvGraphicFramePr>
            <a:graphicFrameLocks noChangeAspect="1"/>
          </p:cNvGraphicFramePr>
          <p:nvPr/>
        </p:nvGraphicFramePr>
        <p:xfrm>
          <a:off x="2371725" y="541020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07780" imgH="393529" progId="Equation.DSMT4">
                  <p:embed/>
                </p:oleObj>
              </mc:Choice>
              <mc:Fallback>
                <p:oleObj name="Equation" r:id="rId21" imgW="507780" imgH="393529" progId="Equation.DSMT4">
                  <p:embed/>
                  <p:pic>
                    <p:nvPicPr>
                      <p:cNvPr id="1106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541020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9" name="Object 37"/>
          <p:cNvGraphicFramePr>
            <a:graphicFrameLocks noChangeAspect="1"/>
          </p:cNvGraphicFramePr>
          <p:nvPr/>
        </p:nvGraphicFramePr>
        <p:xfrm>
          <a:off x="2390775" y="5410200"/>
          <a:ext cx="527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68140" imgH="393529" progId="Equation.DSMT4">
                  <p:embed/>
                </p:oleObj>
              </mc:Choice>
              <mc:Fallback>
                <p:oleObj name="Equation" r:id="rId23" imgW="368140" imgH="393529" progId="Equation.DSMT4">
                  <p:embed/>
                  <p:pic>
                    <p:nvPicPr>
                      <p:cNvPr id="1106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5410200"/>
                        <a:ext cx="5270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2330450" y="59118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 p q</a:t>
            </a:r>
          </a:p>
        </p:txBody>
      </p:sp>
      <p:graphicFrame>
        <p:nvGraphicFramePr>
          <p:cNvPr id="110631" name="Object 39"/>
          <p:cNvGraphicFramePr>
            <a:graphicFrameLocks noChangeAspect="1"/>
          </p:cNvGraphicFramePr>
          <p:nvPr/>
        </p:nvGraphicFramePr>
        <p:xfrm>
          <a:off x="1968500" y="5407025"/>
          <a:ext cx="436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36" imgH="393359" progId="Equation.DSMT4">
                  <p:embed/>
                </p:oleObj>
              </mc:Choice>
              <mc:Fallback>
                <p:oleObj name="Equation" r:id="rId24" imgW="304536" imgH="393359" progId="Equation.DSMT4">
                  <p:embed/>
                  <p:pic>
                    <p:nvPicPr>
                      <p:cNvPr id="1106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407025"/>
                        <a:ext cx="4365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3095625" y="5353050"/>
          <a:ext cx="16192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29810" imgH="469696" progId="Equation.DSMT4">
                  <p:embed/>
                </p:oleObj>
              </mc:Choice>
              <mc:Fallback>
                <p:oleObj name="Equation" r:id="rId26" imgW="1129810" imgH="469696" progId="Equation.DSMT4">
                  <p:embed/>
                  <p:pic>
                    <p:nvPicPr>
                      <p:cNvPr id="1106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353050"/>
                        <a:ext cx="16192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52578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600" imgH="203200" progId="Equation.DSMT4">
                  <p:embed/>
                </p:oleObj>
              </mc:Choice>
              <mc:Fallback>
                <p:oleObj name="Equation" r:id="rId28" imgW="736600" imgH="203200" progId="Equation.DSMT4">
                  <p:embed/>
                  <p:pic>
                    <p:nvPicPr>
                      <p:cNvPr id="1106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4" name="Object 42"/>
          <p:cNvGraphicFramePr>
            <a:graphicFrameLocks noChangeAspect="1"/>
          </p:cNvGraphicFramePr>
          <p:nvPr/>
        </p:nvGraphicFramePr>
        <p:xfrm>
          <a:off x="6381750" y="347345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07780" imgH="393529" progId="Equation.DSMT4">
                  <p:embed/>
                </p:oleObj>
              </mc:Choice>
              <mc:Fallback>
                <p:oleObj name="Equation" r:id="rId30" imgW="507780" imgH="393529" progId="Equation.DSMT4">
                  <p:embed/>
                  <p:pic>
                    <p:nvPicPr>
                      <p:cNvPr id="1106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347345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5" name="Object 43"/>
          <p:cNvGraphicFramePr>
            <a:graphicFrameLocks noChangeAspect="1"/>
          </p:cNvGraphicFramePr>
          <p:nvPr/>
        </p:nvGraphicFramePr>
        <p:xfrm>
          <a:off x="6407150" y="3475038"/>
          <a:ext cx="527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8140" imgH="393529" progId="Equation.DSMT4">
                  <p:embed/>
                </p:oleObj>
              </mc:Choice>
              <mc:Fallback>
                <p:oleObj name="Equation" r:id="rId32" imgW="368140" imgH="393529" progId="Equation.DSMT4">
                  <p:embed/>
                  <p:pic>
                    <p:nvPicPr>
                      <p:cNvPr id="1106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3475038"/>
                        <a:ext cx="527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6" name="Object 44"/>
          <p:cNvGraphicFramePr>
            <a:graphicFrameLocks noChangeAspect="1"/>
          </p:cNvGraphicFramePr>
          <p:nvPr/>
        </p:nvGraphicFramePr>
        <p:xfrm>
          <a:off x="7143750" y="3419475"/>
          <a:ext cx="1076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49300" imgH="469900" progId="Equation.DSMT4">
                  <p:embed/>
                </p:oleObj>
              </mc:Choice>
              <mc:Fallback>
                <p:oleObj name="Equation" r:id="rId33" imgW="749300" imgH="469900" progId="Equation.DSMT4">
                  <p:embed/>
                  <p:pic>
                    <p:nvPicPr>
                      <p:cNvPr id="1106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3419475"/>
                        <a:ext cx="1076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6348413" y="39751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 p p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867400" y="4419600"/>
            <a:ext cx="1676400" cy="685800"/>
            <a:chOff x="3696" y="2784"/>
            <a:chExt cx="1056" cy="432"/>
          </a:xfrm>
        </p:grpSpPr>
        <p:sp>
          <p:nvSpPr>
            <p:cNvPr id="10274" name="Rectangle 50"/>
            <p:cNvSpPr>
              <a:spLocks noChangeArrowheads="1"/>
            </p:cNvSpPr>
            <p:nvPr/>
          </p:nvSpPr>
          <p:spPr bwMode="auto">
            <a:xfrm>
              <a:off x="3696" y="2784"/>
              <a:ext cx="105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0275" name="Object 47"/>
            <p:cNvGraphicFramePr>
              <a:graphicFrameLocks noChangeAspect="1"/>
            </p:cNvGraphicFramePr>
            <p:nvPr/>
          </p:nvGraphicFramePr>
          <p:xfrm>
            <a:off x="4331" y="2880"/>
            <a:ext cx="40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444307" imgH="228501" progId="Equation.DSMT4">
                    <p:embed/>
                  </p:oleObj>
                </mc:Choice>
                <mc:Fallback>
                  <p:oleObj name="Equation" r:id="rId35" imgW="444307" imgH="228501" progId="Equation.DSMT4">
                    <p:embed/>
                    <p:pic>
                      <p:nvPicPr>
                        <p:cNvPr id="1027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2880"/>
                          <a:ext cx="403" cy="20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40" name="Object 48"/>
          <p:cNvGraphicFramePr>
            <a:graphicFrameLocks noChangeAspect="1"/>
          </p:cNvGraphicFramePr>
          <p:nvPr/>
        </p:nvGraphicFramePr>
        <p:xfrm>
          <a:off x="5846763" y="4467225"/>
          <a:ext cx="965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72808" imgH="418918" progId="Equation.DSMT4">
                  <p:embed/>
                </p:oleObj>
              </mc:Choice>
              <mc:Fallback>
                <p:oleObj name="Equation" r:id="rId37" imgW="672808" imgH="418918" progId="Equation.DSMT4">
                  <p:embed/>
                  <p:pic>
                    <p:nvPicPr>
                      <p:cNvPr id="1106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4467225"/>
                        <a:ext cx="96520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1" name="Object 49"/>
          <p:cNvGraphicFramePr>
            <a:graphicFrameLocks noChangeAspect="1"/>
          </p:cNvGraphicFramePr>
          <p:nvPr/>
        </p:nvGraphicFramePr>
        <p:xfrm>
          <a:off x="5311775" y="5230813"/>
          <a:ext cx="16398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143000" imgH="457200" progId="Equation.DSMT4">
                  <p:embed/>
                </p:oleObj>
              </mc:Choice>
              <mc:Fallback>
                <p:oleObj name="Equation" r:id="rId39" imgW="1143000" imgH="457200" progId="Equation.DSMT4">
                  <p:embed/>
                  <p:pic>
                    <p:nvPicPr>
                      <p:cNvPr id="1106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230813"/>
                        <a:ext cx="16398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4686300" y="2968625"/>
            <a:ext cx="3563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(número de bolas retiradas da urna)</a:t>
            </a:r>
          </a:p>
        </p:txBody>
      </p:sp>
      <p:sp>
        <p:nvSpPr>
          <p:cNvPr id="10272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7AB70-6985-46E1-A872-6E1F1CE2B537}" type="slidenum">
              <a:rPr lang="pt-BR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8" grpId="0" autoUpdateAnimBg="0"/>
      <p:bldP spid="110620" grpId="0" autoUpdateAnimBg="0"/>
      <p:bldP spid="110624" grpId="0" autoUpdateAnimBg="0"/>
      <p:bldP spid="110630" grpId="0" autoUpdateAnimBg="0"/>
      <p:bldP spid="110637" grpId="0" autoUpdateAnimBg="0"/>
      <p:bldP spid="1106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Binomial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1274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76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78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3}</a:t>
            </a:r>
            <a:endParaRPr lang="pt-BR" altLang="pt-BR" sz="1600"/>
          </a:p>
        </p:txBody>
      </p:sp>
      <p:graphicFrame>
        <p:nvGraphicFramePr>
          <p:cNvPr id="11270" name="Object 20"/>
          <p:cNvGraphicFramePr>
            <a:graphicFrameLocks noChangeAspect="1"/>
          </p:cNvGraphicFramePr>
          <p:nvPr/>
        </p:nvGraphicFramePr>
        <p:xfrm>
          <a:off x="914400" y="3765550"/>
          <a:ext cx="16398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57200" progId="Equation.DSMT4">
                  <p:embed/>
                </p:oleObj>
              </mc:Choice>
              <mc:Fallback>
                <p:oleObj name="Equation" r:id="rId2" imgW="1143000" imgH="457200" progId="Equation.DSMT4">
                  <p:embed/>
                  <p:pic>
                    <p:nvPicPr>
                      <p:cNvPr id="1127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65550"/>
                        <a:ext cx="16398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914400" y="5029200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106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452813" y="5599113"/>
            <a:ext cx="3976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Analisando o caso particular onde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 =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FF0000"/>
                </a:solidFill>
              </a:rPr>
              <a:t>Bernoulli</a:t>
            </a:r>
            <a:endParaRPr lang="pt-BR" altLang="pt-BR" sz="1600">
              <a:solidFill>
                <a:srgbClr val="FF00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83495-C79E-4D0D-93A1-A45BCF0E8AFB}" type="slidenum">
              <a:rPr lang="pt-BR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839788" y="3457575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pt-BR" altLang="pt-BR" sz="160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pt-BR" altLang="pt-BR" sz="1600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pt-BR" altLang="pt-BR" sz="1600">
                <a:solidFill>
                  <a:schemeClr val="bg1"/>
                </a:solidFill>
                <a:latin typeface="Times New Roman" pitchFamily="18" charset="0"/>
              </a:rPr>
              <a:t> = 0) =</a:t>
            </a:r>
            <a:r>
              <a:rPr lang="pt-BR" altLang="pt-BR" sz="1600">
                <a:latin typeface="Times New Roman" pitchFamily="18" charset="0"/>
              </a:rPr>
              <a:t>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5/7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Bernoulli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retira-se uma bola da urna.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são 1 se a bola escolhida for vermelha (sucesso) e 0 caso contrário (fracasso).</a:t>
            </a:r>
          </a:p>
        </p:txBody>
      </p:sp>
      <p:grpSp>
        <p:nvGrpSpPr>
          <p:cNvPr id="12293" name="Group 22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2304" name="Freeform 13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5" name="Oval 14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06" name="Oval 15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07" name="Oval 16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08" name="Oval 17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09" name="Oval 18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10" name="Oval 20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11" name="Oval 21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838200" y="2971800"/>
            <a:ext cx="1371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0) =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847725" y="436403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graphicFrame>
        <p:nvGraphicFramePr>
          <p:cNvPr id="100380" name="Object 28"/>
          <p:cNvGraphicFramePr>
            <a:graphicFrameLocks noChangeAspect="1"/>
          </p:cNvGraphicFramePr>
          <p:nvPr/>
        </p:nvGraphicFramePr>
        <p:xfrm>
          <a:off x="1400175" y="4202113"/>
          <a:ext cx="11064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469696" progId="Equation.DSMT4">
                  <p:embed/>
                </p:oleObj>
              </mc:Choice>
              <mc:Fallback>
                <p:oleObj name="Equation" r:id="rId2" imgW="774364" imgH="469696" progId="Equation.DSMT4">
                  <p:embed/>
                  <p:pic>
                    <p:nvPicPr>
                      <p:cNvPr id="1003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202113"/>
                        <a:ext cx="1106488" cy="674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057400" y="3711575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 (probabilidade de sucesso)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057400" y="3473450"/>
            <a:ext cx="396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</a:t>
            </a:r>
            <a:r>
              <a:rPr lang="pt-BR" altLang="pt-BR" sz="1600"/>
              <a:t>(probabilidade de fracasso,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1 -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)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419225" y="4191000"/>
            <a:ext cx="1143000" cy="685800"/>
            <a:chOff x="894" y="2640"/>
            <a:chExt cx="720" cy="432"/>
          </a:xfrm>
        </p:grpSpPr>
        <p:sp>
          <p:nvSpPr>
            <p:cNvPr id="12302" name="Rectangle 32"/>
            <p:cNvSpPr>
              <a:spLocks noChangeArrowheads="1"/>
            </p:cNvSpPr>
            <p:nvPr/>
          </p:nvSpPr>
          <p:spPr bwMode="auto">
            <a:xfrm>
              <a:off x="894" y="2640"/>
              <a:ext cx="72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2303" name="Object 31"/>
            <p:cNvGraphicFramePr>
              <a:graphicFrameLocks noChangeAspect="1"/>
            </p:cNvGraphicFramePr>
            <p:nvPr/>
          </p:nvGraphicFramePr>
          <p:xfrm>
            <a:off x="894" y="2748"/>
            <a:ext cx="37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100" imgH="228600" progId="Equation.DSMT4">
                    <p:embed/>
                  </p:oleObj>
                </mc:Choice>
                <mc:Fallback>
                  <p:oleObj name="Equation" r:id="rId4" imgW="419100" imgH="228600" progId="Equation.DSMT4">
                    <p:embed/>
                    <p:pic>
                      <p:nvPicPr>
                        <p:cNvPr id="1230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748"/>
                          <a:ext cx="377" cy="20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86" name="Object 34"/>
          <p:cNvGraphicFramePr>
            <a:graphicFrameLocks noChangeAspect="1"/>
          </p:cNvGraphicFramePr>
          <p:nvPr/>
        </p:nvGraphicFramePr>
        <p:xfrm>
          <a:off x="914400" y="5029200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431800" progId="Equation.DSMT4">
                  <p:embed/>
                </p:oleObj>
              </mc:Choice>
              <mc:Fallback>
                <p:oleObj name="Equation" r:id="rId6" imgW="736600" imgH="431800" progId="Equation.DSMT4">
                  <p:embed/>
                  <p:pic>
                    <p:nvPicPr>
                      <p:cNvPr id="1003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7F467-37C6-454D-A318-98A72D752FA1}" type="slidenum">
              <a:rPr lang="pt-BR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7" grpId="0" build="p" autoUpdateAnimBg="0"/>
      <p:bldP spid="100378" grpId="0" build="p" autoUpdateAnimBg="0"/>
      <p:bldP spid="100379" grpId="0" autoUpdateAnimBg="0"/>
      <p:bldP spid="100381" grpId="0" autoUpdateAnimBg="0"/>
      <p:bldP spid="1003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Bernoulli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retira-se uma bola da urna.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são 1 se a bola escolhida for vermelha (sucesso) e 0 caso contrário (fracasso).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3325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26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7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8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9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0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1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2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3317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371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0)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5/7</a:t>
            </a:r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847725" y="436403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</a:t>
            </a:r>
          </a:p>
        </p:txBody>
      </p:sp>
      <p:graphicFrame>
        <p:nvGraphicFramePr>
          <p:cNvPr id="13319" name="Object 20"/>
          <p:cNvGraphicFramePr>
            <a:graphicFrameLocks noChangeAspect="1"/>
          </p:cNvGraphicFramePr>
          <p:nvPr/>
        </p:nvGraphicFramePr>
        <p:xfrm>
          <a:off x="1419225" y="4362450"/>
          <a:ext cx="5984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228600" progId="Equation.DSMT4">
                  <p:embed/>
                </p:oleObj>
              </mc:Choice>
              <mc:Fallback>
                <p:oleObj name="Equation" r:id="rId2" imgW="419100" imgH="228600" progId="Equation.DSMT4">
                  <p:embed/>
                  <p:pic>
                    <p:nvPicPr>
                      <p:cNvPr id="133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362450"/>
                        <a:ext cx="598488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2"/>
          <p:cNvGraphicFramePr>
            <a:graphicFrameLocks noChangeAspect="1"/>
          </p:cNvGraphicFramePr>
          <p:nvPr/>
        </p:nvGraphicFramePr>
        <p:xfrm>
          <a:off x="3116263" y="2727325"/>
          <a:ext cx="1978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431800" progId="Equation.DSMT4">
                  <p:embed/>
                </p:oleObj>
              </mc:Choice>
              <mc:Fallback>
                <p:oleObj name="Equation" r:id="rId4" imgW="1384300" imgH="431800" progId="Equation.DSMT4">
                  <p:embed/>
                  <p:pic>
                    <p:nvPicPr>
                      <p:cNvPr id="1332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727325"/>
                        <a:ext cx="1978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3116263" y="3592513"/>
          <a:ext cx="143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865" imgH="203112" progId="Equation.DSMT4">
                  <p:embed/>
                </p:oleObj>
              </mc:Choice>
              <mc:Fallback>
                <p:oleObj name="Equation" r:id="rId6" imgW="1002865" imgH="203112" progId="Equation.DSMT4">
                  <p:embed/>
                  <p:pic>
                    <p:nvPicPr>
                      <p:cNvPr id="1013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592513"/>
                        <a:ext cx="1435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3116263" y="4267200"/>
          <a:ext cx="9255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03112" progId="Equation.DSMT4">
                  <p:embed/>
                </p:oleObj>
              </mc:Choice>
              <mc:Fallback>
                <p:oleObj name="Equation" r:id="rId8" imgW="647419" imgH="203112" progId="Equation.DSMT4">
                  <p:embed/>
                  <p:pic>
                    <p:nvPicPr>
                      <p:cNvPr id="1014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267200"/>
                        <a:ext cx="92551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3048000" y="4114800"/>
            <a:ext cx="1066800" cy="533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0F838-F04F-4B62-B6EA-701E9362E44A}" type="slidenum">
              <a:rPr lang="pt-BR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Bernoulli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retira-se uma bola da urna.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são 1 se a bola escolhida for vermelha (sucesso) e 0 caso contrário (fracasso).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4350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1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2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3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4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5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6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7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371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0)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5/7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847725" y="436403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</a:t>
            </a:r>
          </a:p>
        </p:txBody>
      </p:sp>
      <p:graphicFrame>
        <p:nvGraphicFramePr>
          <p:cNvPr id="14343" name="Object 15"/>
          <p:cNvGraphicFramePr>
            <a:graphicFrameLocks noChangeAspect="1"/>
          </p:cNvGraphicFramePr>
          <p:nvPr/>
        </p:nvGraphicFramePr>
        <p:xfrm>
          <a:off x="1419225" y="4362450"/>
          <a:ext cx="5984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228600" progId="Equation.DSMT4">
                  <p:embed/>
                </p:oleObj>
              </mc:Choice>
              <mc:Fallback>
                <p:oleObj name="Equation" r:id="rId2" imgW="419100" imgH="228600" progId="Equation.DSMT4">
                  <p:embed/>
                  <p:pic>
                    <p:nvPicPr>
                      <p:cNvPr id="143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362450"/>
                        <a:ext cx="598488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0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143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3124200" y="3327400"/>
          <a:ext cx="2160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31800" progId="Equation.DSMT4">
                  <p:embed/>
                </p:oleObj>
              </mc:Choice>
              <mc:Fallback>
                <p:oleObj name="Equation" r:id="rId6" imgW="1511300" imgH="431800" progId="Equation.DSMT4">
                  <p:embed/>
                  <p:pic>
                    <p:nvPicPr>
                      <p:cNvPr id="1024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27400"/>
                        <a:ext cx="21605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22"/>
          <p:cNvGraphicFramePr>
            <a:graphicFrameLocks noChangeAspect="1"/>
          </p:cNvGraphicFramePr>
          <p:nvPr/>
        </p:nvGraphicFramePr>
        <p:xfrm>
          <a:off x="3124200" y="4097338"/>
          <a:ext cx="17049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800" imgH="228600" progId="Equation.DSMT4">
                  <p:embed/>
                </p:oleObj>
              </mc:Choice>
              <mc:Fallback>
                <p:oleObj name="Equation" r:id="rId8" imgW="1193800" imgH="228600" progId="Equation.DSMT4">
                  <p:embed/>
                  <p:pic>
                    <p:nvPicPr>
                      <p:cNvPr id="1024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97338"/>
                        <a:ext cx="17049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>
            <a:graphicFrameLocks noChangeAspect="1"/>
          </p:cNvGraphicFramePr>
          <p:nvPr/>
        </p:nvGraphicFramePr>
        <p:xfrm>
          <a:off x="3124200" y="4724400"/>
          <a:ext cx="1016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200" imgH="228600" progId="Equation.DSMT4">
                  <p:embed/>
                </p:oleObj>
              </mc:Choice>
              <mc:Fallback>
                <p:oleObj name="Equation" r:id="rId10" imgW="711200" imgH="228600" progId="Equation.DSMT4">
                  <p:embed/>
                  <p:pic>
                    <p:nvPicPr>
                      <p:cNvPr id="1024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1016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4"/>
          <p:cNvGraphicFramePr>
            <a:graphicFrameLocks noChangeAspect="1"/>
          </p:cNvGraphicFramePr>
          <p:nvPr/>
        </p:nvGraphicFramePr>
        <p:xfrm>
          <a:off x="838200" y="5029200"/>
          <a:ext cx="9255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419" imgH="203112" progId="Equation.DSMT4">
                  <p:embed/>
                </p:oleObj>
              </mc:Choice>
              <mc:Fallback>
                <p:oleObj name="Equation" r:id="rId12" imgW="647419" imgH="203112" progId="Equation.DSMT4">
                  <p:embed/>
                  <p:pic>
                    <p:nvPicPr>
                      <p:cNvPr id="143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9255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9C8C-5C37-4D2B-945C-09827FF74882}" type="slidenum">
              <a:rPr lang="pt-BR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Bernoulli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retira-se uma bola da urna.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são 1 se a bola escolhida for vermelha (sucesso) e 0 caso contrário (fracasso).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5375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6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77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78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79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0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1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2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371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0)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5/7</a:t>
            </a: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847725" y="436403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</a:t>
            </a:r>
          </a:p>
        </p:txBody>
      </p:sp>
      <p:graphicFrame>
        <p:nvGraphicFramePr>
          <p:cNvPr id="15367" name="Object 15"/>
          <p:cNvGraphicFramePr>
            <a:graphicFrameLocks noChangeAspect="1"/>
          </p:cNvGraphicFramePr>
          <p:nvPr/>
        </p:nvGraphicFramePr>
        <p:xfrm>
          <a:off x="1419225" y="4362450"/>
          <a:ext cx="5984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228600" progId="Equation.DSMT4">
                  <p:embed/>
                </p:oleObj>
              </mc:Choice>
              <mc:Fallback>
                <p:oleObj name="Equation" r:id="rId2" imgW="419100" imgH="228600" progId="Equation.DSMT4">
                  <p:embed/>
                  <p:pic>
                    <p:nvPicPr>
                      <p:cNvPr id="153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362450"/>
                        <a:ext cx="598488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6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153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7"/>
          <p:cNvGraphicFramePr>
            <a:graphicFrameLocks noChangeAspect="1"/>
          </p:cNvGraphicFramePr>
          <p:nvPr/>
        </p:nvGraphicFramePr>
        <p:xfrm>
          <a:off x="3124200" y="3473450"/>
          <a:ext cx="1508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15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73450"/>
                        <a:ext cx="1508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3124200" y="4056063"/>
          <a:ext cx="16716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7893" imgH="203112" progId="Equation.DSMT4">
                  <p:embed/>
                </p:oleObj>
              </mc:Choice>
              <mc:Fallback>
                <p:oleObj name="Equation" r:id="rId8" imgW="1167893" imgH="203112" progId="Equation.DSMT4">
                  <p:embed/>
                  <p:pic>
                    <p:nvPicPr>
                      <p:cNvPr id="1034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56063"/>
                        <a:ext cx="167163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3124200" y="4648200"/>
          <a:ext cx="1198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7836" imgH="203112" progId="Equation.DSMT4">
                  <p:embed/>
                </p:oleObj>
              </mc:Choice>
              <mc:Fallback>
                <p:oleObj name="Equation" r:id="rId10" imgW="837836" imgH="203112" progId="Equation.DSMT4">
                  <p:embed/>
                  <p:pic>
                    <p:nvPicPr>
                      <p:cNvPr id="1034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1198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3048000" y="4495800"/>
            <a:ext cx="1322388" cy="5778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5373" name="Object 23"/>
          <p:cNvGraphicFramePr>
            <a:graphicFrameLocks noChangeAspect="1"/>
          </p:cNvGraphicFramePr>
          <p:nvPr/>
        </p:nvGraphicFramePr>
        <p:xfrm>
          <a:off x="838200" y="5029200"/>
          <a:ext cx="9255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419" imgH="203112" progId="Equation.DSMT4">
                  <p:embed/>
                </p:oleObj>
              </mc:Choice>
              <mc:Fallback>
                <p:oleObj name="Equation" r:id="rId12" imgW="647419" imgH="203112" progId="Equation.DSMT4">
                  <p:embed/>
                  <p:pic>
                    <p:nvPicPr>
                      <p:cNvPr id="1537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9255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A38EE-BAE9-49AF-A1E3-B6D4789500F9}" type="slidenum">
              <a:rPr lang="pt-BR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Bernoulli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retira-se uma bola da urna.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são 1 se a bola escolhida for vermelha (sucesso) e 0 caso contrário (fracasso).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6397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98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399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0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1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2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3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6404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3192463" y="3959225"/>
          <a:ext cx="923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203112" progId="Equation.DSMT4">
                  <p:embed/>
                </p:oleObj>
              </mc:Choice>
              <mc:Fallback>
                <p:oleObj name="Equation" r:id="rId2" imgW="647419" imgH="203112" progId="Equation.DSMT4">
                  <p:embed/>
                  <p:pic>
                    <p:nvPicPr>
                      <p:cNvPr id="1044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959225"/>
                        <a:ext cx="923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3192463" y="4662488"/>
          <a:ext cx="11969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836" imgH="203112" progId="Equation.DSMT4">
                  <p:embed/>
                </p:oleObj>
              </mc:Choice>
              <mc:Fallback>
                <p:oleObj name="Equation" r:id="rId4" imgW="837836" imgH="203112" progId="Equation.DSMT4">
                  <p:embed/>
                  <p:pic>
                    <p:nvPicPr>
                      <p:cNvPr id="1044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4662488"/>
                        <a:ext cx="11969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4122738" y="3811588"/>
          <a:ext cx="1106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393529" progId="Equation.DSMT4">
                  <p:embed/>
                </p:oleObj>
              </mc:Choice>
              <mc:Fallback>
                <p:oleObj name="Equation" r:id="rId6" imgW="774364" imgH="393529" progId="Equation.DSMT4">
                  <p:embed/>
                  <p:pic>
                    <p:nvPicPr>
                      <p:cNvPr id="1044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811588"/>
                        <a:ext cx="1106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/>
          <p:cNvGraphicFramePr>
            <a:graphicFrameLocks noChangeAspect="1"/>
          </p:cNvGraphicFramePr>
          <p:nvPr/>
        </p:nvGraphicFramePr>
        <p:xfrm>
          <a:off x="4391025" y="4518025"/>
          <a:ext cx="1762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366" imgH="393529" progId="Equation.DSMT4">
                  <p:embed/>
                </p:oleObj>
              </mc:Choice>
              <mc:Fallback>
                <p:oleObj name="Equation" r:id="rId8" imgW="1231366" imgH="393529" progId="Equation.DSMT4">
                  <p:embed/>
                  <p:pic>
                    <p:nvPicPr>
                      <p:cNvPr id="1044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518025"/>
                        <a:ext cx="1762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5"/>
          <p:cNvGraphicFramePr>
            <a:graphicFrameLocks noChangeAspect="1"/>
          </p:cNvGraphicFramePr>
          <p:nvPr/>
        </p:nvGraphicFramePr>
        <p:xfrm>
          <a:off x="3192463" y="3165475"/>
          <a:ext cx="12557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300" imgH="228600" progId="Equation.DSMT4">
                  <p:embed/>
                </p:oleObj>
              </mc:Choice>
              <mc:Fallback>
                <p:oleObj name="Equation" r:id="rId10" imgW="876300" imgH="228600" progId="Equation.DSMT4">
                  <p:embed/>
                  <p:pic>
                    <p:nvPicPr>
                      <p:cNvPr id="163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165475"/>
                        <a:ext cx="12557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4" name="Object 26"/>
          <p:cNvGraphicFramePr>
            <a:graphicFrameLocks noChangeAspect="1"/>
          </p:cNvGraphicFramePr>
          <p:nvPr/>
        </p:nvGraphicFramePr>
        <p:xfrm>
          <a:off x="4419600" y="2984500"/>
          <a:ext cx="1270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9000" imgH="469900" progId="Equation.DSMT4">
                  <p:embed/>
                </p:oleObj>
              </mc:Choice>
              <mc:Fallback>
                <p:oleObj name="Equation" r:id="rId12" imgW="889000" imgH="469900" progId="Equation.DSMT4">
                  <p:embed/>
                  <p:pic>
                    <p:nvPicPr>
                      <p:cNvPr id="1044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84500"/>
                        <a:ext cx="1270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27"/>
          <p:cNvSpPr>
            <a:spLocks noChangeArrowheads="1"/>
          </p:cNvSpPr>
          <p:nvPr/>
        </p:nvSpPr>
        <p:spPr bwMode="auto">
          <a:xfrm>
            <a:off x="6096000" y="31686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7DF3-BEB2-494E-BA37-DE7B57996802}" type="slidenum">
              <a:rPr lang="pt-BR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Distribuições de Probabilidade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D6368-627F-4D7B-9BB5-3C2B96B92F06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981200" y="1852613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109663" y="1773238"/>
            <a:ext cx="725487" cy="1028700"/>
            <a:chOff x="2688" y="3264"/>
            <a:chExt cx="576" cy="816"/>
          </a:xfrm>
        </p:grpSpPr>
        <p:sp>
          <p:nvSpPr>
            <p:cNvPr id="4107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8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9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0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1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2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3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4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755650" y="1338263"/>
            <a:ext cx="685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os seguintes experimentos:</a:t>
            </a:r>
          </a:p>
        </p:txBody>
      </p:sp>
      <p:pic>
        <p:nvPicPr>
          <p:cNvPr id="27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141663"/>
            <a:ext cx="116363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232025" y="3246438"/>
            <a:ext cx="6553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partir de um mapa, 10 pontos são sorteados aleatoriamente (com reposição). Define-se uma v.a. </a:t>
            </a: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/>
              <a:t> cujos valores representam o número total de pontos pertencentes à classe floresta dentre os 10 escolhidos.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865188" y="4508500"/>
            <a:ext cx="81713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600" dirty="0"/>
              <a:t>O que esses dois experimentos têm em comum?</a:t>
            </a:r>
          </a:p>
          <a:p>
            <a:pPr marL="4508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Um número fixo de elementos são escolhidos</a:t>
            </a:r>
          </a:p>
          <a:p>
            <a:pPr marL="4508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A escolha de um elemento não influencia a escolha do próximo (eventos independentes)</a:t>
            </a:r>
          </a:p>
          <a:p>
            <a:pPr marL="4508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Cada elemento escolhido pertence ou não ao atributo (cor/classe) de interesse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900113" y="5835650"/>
            <a:ext cx="7885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Dessa forma, pode-se dizer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altLang="pt-BR" sz="1600" dirty="0"/>
              <a:t> têm propriedades semelhantes, ou seja, seguem a mesma distribuição de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2856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8" grpId="0" build="p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307498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Bernoulli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55144" y="277160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351167" y="256490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758557" y="483531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0,95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7020272" y="4937100"/>
          <a:ext cx="923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419" imgH="203112" progId="Equation.DSMT4">
                  <p:embed/>
                </p:oleObj>
              </mc:Choice>
              <mc:Fallback>
                <p:oleObj name="Equation" r:id="rId5" imgW="647419" imgH="203112" progId="Equation.DSMT4">
                  <p:embed/>
                  <p:pic>
                    <p:nvPicPr>
                      <p:cNvPr id="1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937100"/>
                        <a:ext cx="923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7020272" y="5434112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203112" progId="Equation.DSMT4">
                  <p:embed/>
                </p:oleObj>
              </mc:Choice>
              <mc:Fallback>
                <p:oleObj name="Equation" r:id="rId7" imgW="837836" imgH="203112" progId="Equation.DSMT4">
                  <p:embed/>
                  <p:pic>
                    <p:nvPicPr>
                      <p:cNvPr id="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434112"/>
                        <a:ext cx="1206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01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Binomial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7436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7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38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39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0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2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7443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3}</a:t>
            </a:r>
            <a:endParaRPr lang="pt-BR" altLang="pt-BR" sz="1600"/>
          </a:p>
        </p:txBody>
      </p:sp>
      <p:graphicFrame>
        <p:nvGraphicFramePr>
          <p:cNvPr id="17414" name="Object 20"/>
          <p:cNvGraphicFramePr>
            <a:graphicFrameLocks noChangeAspect="1"/>
          </p:cNvGraphicFramePr>
          <p:nvPr/>
        </p:nvGraphicFramePr>
        <p:xfrm>
          <a:off x="914400" y="3765550"/>
          <a:ext cx="16398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57200" progId="Equation.DSMT4">
                  <p:embed/>
                </p:oleObj>
              </mc:Choice>
              <mc:Fallback>
                <p:oleObj name="Equation" r:id="rId2" imgW="1143000" imgH="457200" progId="Equation.DSMT4">
                  <p:embed/>
                  <p:pic>
                    <p:nvPicPr>
                      <p:cNvPr id="174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65550"/>
                        <a:ext cx="16398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914400" y="5029200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106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352800" y="2819400"/>
            <a:ext cx="5334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v.a. Binomial pode ser entendida como uma somatória de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v.a. Bernoulli, já que, para cada evento (tirar uma bola), há uma probabilidade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 de sucesso (tirar bola vermelha) e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/>
              <a:t> de fracasso (tirar bola azul).</a:t>
            </a:r>
          </a:p>
        </p:txBody>
      </p:sp>
      <p:graphicFrame>
        <p:nvGraphicFramePr>
          <p:cNvPr id="106519" name="Object 23"/>
          <p:cNvGraphicFramePr>
            <a:graphicFrameLocks noChangeAspect="1"/>
          </p:cNvGraphicFramePr>
          <p:nvPr/>
        </p:nvGraphicFramePr>
        <p:xfrm>
          <a:off x="3451225" y="3979863"/>
          <a:ext cx="892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431613" progId="Equation.DSMT4">
                  <p:embed/>
                </p:oleObj>
              </mc:Choice>
              <mc:Fallback>
                <p:oleObj name="Equation" r:id="rId6" imgW="622030" imgH="431613" progId="Equation.DSMT4">
                  <p:embed/>
                  <p:pic>
                    <p:nvPicPr>
                      <p:cNvPr id="10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979863"/>
                        <a:ext cx="892175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4343400" y="4114800"/>
            <a:ext cx="464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 cada </a:t>
            </a: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i="1" baseline="-25000">
                <a:latin typeface="Times New Roman" pitchFamily="18" charset="0"/>
              </a:rPr>
              <a:t>i</a:t>
            </a:r>
            <a:r>
              <a:rPr lang="pt-BR" altLang="pt-BR" sz="1600"/>
              <a:t> tem distribuição Bernoulli (</a:t>
            </a:r>
            <a:r>
              <a:rPr lang="pt-BR" altLang="pt-BR" sz="1600">
                <a:latin typeface="Times New Roman" pitchFamily="18" charset="0"/>
              </a:rPr>
              <a:t>0</a:t>
            </a:r>
            <a:r>
              <a:rPr lang="pt-BR" altLang="pt-BR" sz="1600"/>
              <a:t> ou </a:t>
            </a:r>
            <a:r>
              <a:rPr lang="pt-BR" altLang="pt-BR" sz="1600">
                <a:latin typeface="Times New Roman" pitchFamily="18" charset="0"/>
              </a:rPr>
              <a:t>1</a:t>
            </a:r>
            <a:r>
              <a:rPr lang="pt-BR" altLang="pt-BR" sz="1600"/>
              <a:t>)</a:t>
            </a:r>
          </a:p>
        </p:txBody>
      </p:sp>
      <p:graphicFrame>
        <p:nvGraphicFramePr>
          <p:cNvPr id="106521" name="Object 25"/>
          <p:cNvGraphicFramePr>
            <a:graphicFrameLocks noChangeAspect="1"/>
          </p:cNvGraphicFramePr>
          <p:nvPr/>
        </p:nvGraphicFramePr>
        <p:xfrm>
          <a:off x="3429000" y="5414963"/>
          <a:ext cx="16017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600" imgH="457200" progId="Equation.DSMT4">
                  <p:embed/>
                </p:oleObj>
              </mc:Choice>
              <mc:Fallback>
                <p:oleObj name="Equation" r:id="rId8" imgW="1117600" imgH="457200" progId="Equation.DSMT4">
                  <p:embed/>
                  <p:pic>
                    <p:nvPicPr>
                      <p:cNvPr id="106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4963"/>
                        <a:ext cx="16017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2" name="Object 26"/>
          <p:cNvGraphicFramePr>
            <a:graphicFrameLocks noChangeAspect="1"/>
          </p:cNvGraphicFramePr>
          <p:nvPr/>
        </p:nvGraphicFramePr>
        <p:xfrm>
          <a:off x="5029200" y="5434013"/>
          <a:ext cx="965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431613" progId="Equation.DSMT4">
                  <p:embed/>
                </p:oleObj>
              </mc:Choice>
              <mc:Fallback>
                <p:oleObj name="Equation" r:id="rId10" imgW="672808" imgH="431613" progId="Equation.DSMT4">
                  <p:embed/>
                  <p:pic>
                    <p:nvPicPr>
                      <p:cNvPr id="1065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34013"/>
                        <a:ext cx="965200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5992813" y="5434013"/>
          <a:ext cx="6365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307" imgH="431613" progId="Equation.DSMT4">
                  <p:embed/>
                </p:oleObj>
              </mc:Choice>
              <mc:Fallback>
                <p:oleObj name="Equation" r:id="rId12" imgW="444307" imgH="431613" progId="Equation.DSMT4">
                  <p:embed/>
                  <p:pic>
                    <p:nvPicPr>
                      <p:cNvPr id="1065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434013"/>
                        <a:ext cx="636587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6" name="Object 30"/>
          <p:cNvGraphicFramePr>
            <a:graphicFrameLocks noChangeAspect="1"/>
          </p:cNvGraphicFramePr>
          <p:nvPr/>
        </p:nvGraphicFramePr>
        <p:xfrm>
          <a:off x="3429000" y="6132513"/>
          <a:ext cx="19288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46200" imgH="457200" progId="Equation.DSMT4">
                  <p:embed/>
                </p:oleObj>
              </mc:Choice>
              <mc:Fallback>
                <p:oleObj name="Equation" r:id="rId14" imgW="1346200" imgH="457200" progId="Equation.DSMT4">
                  <p:embed/>
                  <p:pic>
                    <p:nvPicPr>
                      <p:cNvPr id="10652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132513"/>
                        <a:ext cx="19288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7" name="Object 31"/>
          <p:cNvGraphicFramePr>
            <a:graphicFrameLocks noChangeAspect="1"/>
          </p:cNvGraphicFramePr>
          <p:nvPr/>
        </p:nvGraphicFramePr>
        <p:xfrm>
          <a:off x="5334000" y="6151563"/>
          <a:ext cx="11287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400" imgH="431800" progId="Equation.DSMT4">
                  <p:embed/>
                </p:oleObj>
              </mc:Choice>
              <mc:Fallback>
                <p:oleObj name="Equation" r:id="rId16" imgW="787400" imgH="431800" progId="Equation.DSMT4">
                  <p:embed/>
                  <p:pic>
                    <p:nvPicPr>
                      <p:cNvPr id="1065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51563"/>
                        <a:ext cx="1128713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8" name="Object 32"/>
          <p:cNvGraphicFramePr>
            <a:graphicFrameLocks noChangeAspect="1"/>
          </p:cNvGraphicFramePr>
          <p:nvPr/>
        </p:nvGraphicFramePr>
        <p:xfrm>
          <a:off x="6448425" y="6151563"/>
          <a:ext cx="7461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474" imgH="431613" progId="Equation.DSMT4">
                  <p:embed/>
                </p:oleObj>
              </mc:Choice>
              <mc:Fallback>
                <p:oleObj name="Equation" r:id="rId18" imgW="520474" imgH="431613" progId="Equation.DSMT4">
                  <p:embed/>
                  <p:pic>
                    <p:nvPicPr>
                      <p:cNvPr id="1065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6151563"/>
                        <a:ext cx="746125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9" name="Object 33"/>
          <p:cNvGraphicFramePr>
            <a:graphicFrameLocks noChangeAspect="1"/>
          </p:cNvGraphicFramePr>
          <p:nvPr/>
        </p:nvGraphicFramePr>
        <p:xfrm>
          <a:off x="7208838" y="6361113"/>
          <a:ext cx="56356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359" imgH="164957" progId="Equation.DSMT4">
                  <p:embed/>
                </p:oleObj>
              </mc:Choice>
              <mc:Fallback>
                <p:oleObj name="Equation" r:id="rId20" imgW="393359" imgH="164957" progId="Equation.DSMT4">
                  <p:embed/>
                  <p:pic>
                    <p:nvPicPr>
                      <p:cNvPr id="1065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6361113"/>
                        <a:ext cx="563562" cy="236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28"/>
          <p:cNvGraphicFramePr>
            <a:graphicFrameLocks noChangeAspect="1"/>
          </p:cNvGraphicFramePr>
          <p:nvPr/>
        </p:nvGraphicFramePr>
        <p:xfrm>
          <a:off x="6642100" y="5643563"/>
          <a:ext cx="4730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0057" imgH="165028" progId="Equation.DSMT4">
                  <p:embed/>
                </p:oleObj>
              </mc:Choice>
              <mc:Fallback>
                <p:oleObj name="Equation" r:id="rId22" imgW="330057" imgH="165028" progId="Equation.DSMT4">
                  <p:embed/>
                  <p:pic>
                    <p:nvPicPr>
                      <p:cNvPr id="1065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643563"/>
                        <a:ext cx="473075" cy="236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3381375" y="4933950"/>
            <a:ext cx="3324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 exemplo: </a:t>
            </a:r>
            <a:r>
              <a:rPr lang="pt-BR" altLang="pt-BR" sz="1600" i="1">
                <a:latin typeface="Times New Roman" pitchFamily="18" charset="0"/>
              </a:rPr>
              <a:t>q         p          p</a:t>
            </a:r>
          </a:p>
        </p:txBody>
      </p:sp>
      <p:sp>
        <p:nvSpPr>
          <p:cNvPr id="28" name="Oval 49"/>
          <p:cNvSpPr>
            <a:spLocks noChangeArrowheads="1"/>
          </p:cNvSpPr>
          <p:nvPr/>
        </p:nvSpPr>
        <p:spPr bwMode="auto">
          <a:xfrm>
            <a:off x="4705350" y="4981575"/>
            <a:ext cx="1444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9" name="Oval 50"/>
          <p:cNvSpPr>
            <a:spLocks noChangeArrowheads="1"/>
          </p:cNvSpPr>
          <p:nvPr/>
        </p:nvSpPr>
        <p:spPr bwMode="auto">
          <a:xfrm>
            <a:off x="5260975" y="4981575"/>
            <a:ext cx="1444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>
            <a:off x="5857875" y="4981575"/>
            <a:ext cx="1444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4583113" y="465137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1</a:t>
            </a:r>
            <a:r>
              <a:rPr lang="pt-BR" altLang="pt-BR" sz="1600">
                <a:latin typeface="Times New Roman" pitchFamily="18" charset="0"/>
              </a:rPr>
              <a:t> = 0</a:t>
            </a: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5183188" y="465137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2</a:t>
            </a:r>
            <a:r>
              <a:rPr lang="pt-BR" altLang="pt-BR" sz="1600">
                <a:latin typeface="Times New Roman" pitchFamily="18" charset="0"/>
              </a:rPr>
              <a:t> = 1</a:t>
            </a: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5765800" y="465137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3</a:t>
            </a:r>
            <a:r>
              <a:rPr lang="pt-BR" altLang="pt-BR" sz="1600">
                <a:latin typeface="Times New Roman" pitchFamily="18" charset="0"/>
              </a:rPr>
              <a:t> = 1</a:t>
            </a:r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286500" y="4929188"/>
            <a:ext cx="1916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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2 </a:t>
            </a:r>
            <a:r>
              <a:rPr lang="pt-BR" altLang="pt-BR" sz="1600"/>
              <a:t>(sucessos)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2ADF-CE8B-4F56-A672-900744F5535F}" type="slidenum">
              <a:rPr lang="pt-BR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8" grpId="0" autoUpdateAnimBg="0"/>
      <p:bldP spid="106520" grpId="0" autoUpdateAnimBg="0"/>
      <p:bldP spid="27" grpId="0" autoUpdateAnimBg="0"/>
      <p:bldP spid="28" grpId="0" animBg="1"/>
      <p:bldP spid="29" grpId="0" animBg="1"/>
      <p:bldP spid="30" grpId="0" animBg="1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Binomial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8447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8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49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0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1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2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3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4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3192463" y="3959225"/>
          <a:ext cx="10144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203112" progId="Equation.DSMT4">
                  <p:embed/>
                </p:oleObj>
              </mc:Choice>
              <mc:Fallback>
                <p:oleObj name="Equation" r:id="rId2" imgW="710891" imgH="203112" progId="Equation.DSMT4">
                  <p:embed/>
                  <p:pic>
                    <p:nvPicPr>
                      <p:cNvPr id="1116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959225"/>
                        <a:ext cx="10144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3192463" y="4662488"/>
          <a:ext cx="1270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203112" progId="Equation.DSMT4">
                  <p:embed/>
                </p:oleObj>
              </mc:Choice>
              <mc:Fallback>
                <p:oleObj name="Equation" r:id="rId4" imgW="888614" imgH="203112" progId="Equation.DSMT4">
                  <p:embed/>
                  <p:pic>
                    <p:nvPicPr>
                      <p:cNvPr id="1116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4662488"/>
                        <a:ext cx="1270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4216400" y="3811588"/>
          <a:ext cx="1651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393700" progId="Equation.DSMT4">
                  <p:embed/>
                </p:oleObj>
              </mc:Choice>
              <mc:Fallback>
                <p:oleObj name="Equation" r:id="rId6" imgW="1155700" imgH="393700" progId="Equation.DSMT4">
                  <p:embed/>
                  <p:pic>
                    <p:nvPicPr>
                      <p:cNvPr id="111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811588"/>
                        <a:ext cx="16510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4483100" y="4518025"/>
          <a:ext cx="1889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227" imgH="393529" progId="Equation.DSMT4">
                  <p:embed/>
                </p:oleObj>
              </mc:Choice>
              <mc:Fallback>
                <p:oleObj name="Equation" r:id="rId8" imgW="1320227" imgH="393529" progId="Equation.DSMT4">
                  <p:embed/>
                  <p:pic>
                    <p:nvPicPr>
                      <p:cNvPr id="1116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518025"/>
                        <a:ext cx="1889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0"/>
          <p:cNvGraphicFramePr>
            <a:graphicFrameLocks noChangeAspect="1"/>
          </p:cNvGraphicFramePr>
          <p:nvPr/>
        </p:nvGraphicFramePr>
        <p:xfrm>
          <a:off x="3192463" y="3001963"/>
          <a:ext cx="1638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457200" progId="Equation.DSMT4">
                  <p:embed/>
                </p:oleObj>
              </mc:Choice>
              <mc:Fallback>
                <p:oleObj name="Equation" r:id="rId10" imgW="1143000" imgH="457200" progId="Equation.DSMT4">
                  <p:embed/>
                  <p:pic>
                    <p:nvPicPr>
                      <p:cNvPr id="1844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001963"/>
                        <a:ext cx="16383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 noChangeAspect="1"/>
          </p:cNvGraphicFramePr>
          <p:nvPr/>
        </p:nvGraphicFramePr>
        <p:xfrm>
          <a:off x="4800600" y="2976563"/>
          <a:ext cx="165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700" imgH="482600" progId="Equation.DSMT4">
                  <p:embed/>
                </p:oleObj>
              </mc:Choice>
              <mc:Fallback>
                <p:oleObj name="Equation" r:id="rId12" imgW="1155700" imgH="482600" progId="Equation.DSMT4">
                  <p:embed/>
                  <p:pic>
                    <p:nvPicPr>
                      <p:cNvPr id="1116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6563"/>
                        <a:ext cx="1651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22"/>
          <p:cNvSpPr>
            <a:spLocks noChangeArrowheads="1"/>
          </p:cNvSpPr>
          <p:nvPr/>
        </p:nvSpPr>
        <p:spPr bwMode="auto">
          <a:xfrm>
            <a:off x="6629400" y="31686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...,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sp>
        <p:nvSpPr>
          <p:cNvPr id="18444" name="Text Box 23"/>
          <p:cNvSpPr txBox="1">
            <a:spLocks noChangeArrowheads="1"/>
          </p:cNvSpPr>
          <p:nvPr/>
        </p:nvSpPr>
        <p:spPr bwMode="auto">
          <a:xfrm>
            <a:off x="838200" y="2971800"/>
            <a:ext cx="91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3</a:t>
            </a:r>
            <a:endParaRPr lang="pt-BR" altLang="pt-BR" sz="1600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632575" y="3175000"/>
            <a:ext cx="1333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3}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4E7C8-B193-4FAC-BF0F-4A70AB63AB34}" type="slidenum">
              <a:rPr lang="pt-BR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7024156" y="4937100"/>
          <a:ext cx="10144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203112" progId="Equation.DSMT4">
                  <p:embed/>
                </p:oleObj>
              </mc:Choice>
              <mc:Fallback>
                <p:oleObj name="Equation" r:id="rId2" imgW="710891" imgH="203112" progId="Equation.DSMT4">
                  <p:embed/>
                  <p:pic>
                    <p:nvPicPr>
                      <p:cNvPr id="1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156" y="4937100"/>
                        <a:ext cx="10144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7020272" y="5426679"/>
          <a:ext cx="1279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203112" progId="Equation.DSMT4">
                  <p:embed/>
                </p:oleObj>
              </mc:Choice>
              <mc:Fallback>
                <p:oleObj name="Equation" r:id="rId4" imgW="888614" imgH="203112" progId="Equation.DSMT4">
                  <p:embed/>
                  <p:pic>
                    <p:nvPicPr>
                      <p:cNvPr id="1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426679"/>
                        <a:ext cx="1279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307498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41817" y="256490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516216" y="2484185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0,5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914712" y="4716433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0,95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</p:spTree>
    <p:extLst>
      <p:ext uri="{BB962C8B-B14F-4D97-AF65-F5344CB8AC3E}">
        <p14:creationId xmlns:p14="http://schemas.microsoft.com/office/powerpoint/2010/main" val="1668619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retiram-se 3 bolas da urna (com reposição).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vermelhas dentre as 3 escolhidas.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1280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1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2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3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4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5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6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7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269" name="Text Box 23"/>
          <p:cNvSpPr txBox="1">
            <a:spLocks noChangeArrowheads="1"/>
          </p:cNvSpPr>
          <p:nvPr/>
        </p:nvSpPr>
        <p:spPr bwMode="auto">
          <a:xfrm>
            <a:off x="838200" y="2971800"/>
            <a:ext cx="91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3</a:t>
            </a: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C1DCA-3D81-45C7-9AAD-1F61A3B080DE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1981200" y="2555875"/>
            <a:ext cx="685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probabilidade de se obter 2 ou mais bolas vermelhas?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979613" y="3068638"/>
            <a:ext cx="1404937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i="1">
                <a:latin typeface="Times New Roman" pitchFamily="18" charset="0"/>
              </a:rPr>
              <a:t>X</a:t>
            </a:r>
            <a:r>
              <a:rPr lang="pt-BR" altLang="pt-BR" sz="1700">
                <a:latin typeface="Times New Roman" pitchFamily="18" charset="0"/>
              </a:rPr>
              <a:t>: {0, 1, 2, 3}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979613" y="3627438"/>
            <a:ext cx="2955925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i="1">
                <a:latin typeface="Times New Roman" pitchFamily="18" charset="0"/>
              </a:rPr>
              <a:t>P</a:t>
            </a:r>
            <a:r>
              <a:rPr lang="pt-BR" altLang="pt-BR" sz="1700">
                <a:latin typeface="Times New Roman" pitchFamily="18" charset="0"/>
              </a:rPr>
              <a:t>(</a:t>
            </a:r>
            <a:r>
              <a:rPr lang="pt-BR" altLang="pt-BR" sz="1700" i="1">
                <a:latin typeface="Times New Roman" pitchFamily="18" charset="0"/>
              </a:rPr>
              <a:t>X</a:t>
            </a:r>
            <a:r>
              <a:rPr lang="pt-BR" altLang="pt-BR" sz="1700">
                <a:latin typeface="Times New Roman" pitchFamily="18" charset="0"/>
              </a:rPr>
              <a:t> </a:t>
            </a:r>
            <a:r>
              <a:rPr lang="pt-BR" altLang="pt-BR" sz="1700">
                <a:latin typeface="Times New Roman" pitchFamily="18" charset="0"/>
                <a:sym typeface="Symbol" pitchFamily="18" charset="2"/>
              </a:rPr>
              <a:t> 2) =</a:t>
            </a:r>
            <a:r>
              <a:rPr lang="pt-BR" altLang="pt-BR" sz="1700" i="1">
                <a:latin typeface="Times New Roman" pitchFamily="18" charset="0"/>
              </a:rPr>
              <a:t> P</a:t>
            </a:r>
            <a:r>
              <a:rPr lang="pt-BR" altLang="pt-BR" sz="1700">
                <a:latin typeface="Times New Roman" pitchFamily="18" charset="0"/>
              </a:rPr>
              <a:t>(</a:t>
            </a:r>
            <a:r>
              <a:rPr lang="pt-BR" altLang="pt-BR" sz="1700" i="1">
                <a:latin typeface="Times New Roman" pitchFamily="18" charset="0"/>
              </a:rPr>
              <a:t>X</a:t>
            </a:r>
            <a:r>
              <a:rPr lang="pt-BR" altLang="pt-BR" sz="1700">
                <a:latin typeface="Times New Roman" pitchFamily="18" charset="0"/>
              </a:rPr>
              <a:t> </a:t>
            </a:r>
            <a:r>
              <a:rPr lang="pt-BR" altLang="pt-BR" sz="1700">
                <a:latin typeface="Times New Roman" pitchFamily="18" charset="0"/>
                <a:sym typeface="Symbol" pitchFamily="18" charset="2"/>
              </a:rPr>
              <a:t>= 2) +</a:t>
            </a:r>
            <a:r>
              <a:rPr lang="pt-BR" altLang="pt-BR" sz="1700" i="1">
                <a:latin typeface="Times New Roman" pitchFamily="18" charset="0"/>
              </a:rPr>
              <a:t> P</a:t>
            </a:r>
            <a:r>
              <a:rPr lang="pt-BR" altLang="pt-BR" sz="1700">
                <a:latin typeface="Times New Roman" pitchFamily="18" charset="0"/>
              </a:rPr>
              <a:t>(</a:t>
            </a:r>
            <a:r>
              <a:rPr lang="pt-BR" altLang="pt-BR" sz="1700" i="1">
                <a:latin typeface="Times New Roman" pitchFamily="18" charset="0"/>
              </a:rPr>
              <a:t>X</a:t>
            </a:r>
            <a:r>
              <a:rPr lang="pt-BR" altLang="pt-BR" sz="1700">
                <a:latin typeface="Times New Roman" pitchFamily="18" charset="0"/>
              </a:rPr>
              <a:t> </a:t>
            </a:r>
            <a:r>
              <a:rPr lang="pt-BR" altLang="pt-BR" sz="1700">
                <a:latin typeface="Times New Roman" pitchFamily="18" charset="0"/>
                <a:sym typeface="Symbol" pitchFamily="18" charset="2"/>
              </a:rPr>
              <a:t>= 3) </a:t>
            </a:r>
            <a:endParaRPr lang="pt-BR" altLang="pt-BR" sz="1700">
              <a:latin typeface="Times New Roman" pitchFamily="18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979613" y="4149725"/>
          <a:ext cx="2286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82600" progId="Equation.DSMT4">
                  <p:embed/>
                </p:oleObj>
              </mc:Choice>
              <mc:Fallback>
                <p:oleObj name="Equation" r:id="rId2" imgW="1600200" imgH="48260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2286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4311650" y="4221163"/>
          <a:ext cx="10525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280" imgH="393529" progId="Equation.DSMT4">
                  <p:embed/>
                </p:oleObj>
              </mc:Choice>
              <mc:Fallback>
                <p:oleObj name="Equation" r:id="rId4" imgW="736280" imgH="393529" progId="Equation.DSMT4">
                  <p:embed/>
                  <p:pic>
                    <p:nvPicPr>
                      <p:cNvPr id="20" name="Obje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4221163"/>
                        <a:ext cx="10525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5435600" y="4221163"/>
          <a:ext cx="139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393529" progId="Equation.DSMT4">
                  <p:embed/>
                </p:oleObj>
              </mc:Choice>
              <mc:Fallback>
                <p:oleObj name="Equation" r:id="rId6" imgW="977476" imgH="393529" progId="Equation.DSMT4">
                  <p:embed/>
                  <p:pic>
                    <p:nvPicPr>
                      <p:cNvPr id="21" name="Obje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1397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1979613" y="4868863"/>
          <a:ext cx="23225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482600" progId="Equation.DSMT4">
                  <p:embed/>
                </p:oleObj>
              </mc:Choice>
              <mc:Fallback>
                <p:oleObj name="Equation" r:id="rId8" imgW="1625600" imgH="482600" progId="Equation.DSMT4">
                  <p:embed/>
                  <p:pic>
                    <p:nvPicPr>
                      <p:cNvPr id="22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68863"/>
                        <a:ext cx="23225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4284663" y="4940300"/>
          <a:ext cx="581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48" imgH="393359" progId="Equation.DSMT4">
                  <p:embed/>
                </p:oleObj>
              </mc:Choice>
              <mc:Fallback>
                <p:oleObj name="Equation" r:id="rId10" imgW="406048" imgH="393359" progId="Equation.DSMT4">
                  <p:embed/>
                  <p:pic>
                    <p:nvPicPr>
                      <p:cNvPr id="23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940300"/>
                        <a:ext cx="581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/>
          <p:cNvGraphicFramePr>
            <a:graphicFrameLocks noChangeAspect="1"/>
          </p:cNvGraphicFramePr>
          <p:nvPr/>
        </p:nvGraphicFramePr>
        <p:xfrm>
          <a:off x="1979613" y="5732463"/>
          <a:ext cx="3282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700" imgH="393700" progId="Equation.DSMT4">
                  <p:embed/>
                </p:oleObj>
              </mc:Choice>
              <mc:Fallback>
                <p:oleObj name="Equation" r:id="rId12" imgW="2298700" imgH="393700" progId="Equation.DSMT4">
                  <p:embed/>
                  <p:pic>
                    <p:nvPicPr>
                      <p:cNvPr id="25" name="Obje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32463"/>
                        <a:ext cx="3282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3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9464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69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9471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6858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 experimento envolve de 1 a infinitos eventos independentes.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cada evento: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vermelha</a:t>
            </a:r>
            <a:r>
              <a:rPr lang="pt-BR" altLang="pt-BR" sz="1600">
                <a:latin typeface="Times New Roman" pitchFamily="18" charset="0"/>
              </a:rPr>
              <a:t>)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azul</a:t>
            </a:r>
            <a:r>
              <a:rPr lang="pt-BR" altLang="pt-BR" sz="1600">
                <a:latin typeface="Times New Roman" pitchFamily="18" charset="0"/>
              </a:rPr>
              <a:t>) = 2/7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2590800" y="3962400"/>
            <a:ext cx="3962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</a:t>
            </a:r>
            <a:r>
              <a:rPr lang="pt-BR" altLang="pt-BR" sz="1600"/>
              <a:t>(probabilidade de sucesso)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/>
              <a:t> (probabilidade de fracasso,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1 -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DB177-206B-4CC2-B7BF-2D9561DAE5E3}" type="slidenum">
              <a:rPr lang="pt-BR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3" grpId="0" build="p" autoUpdateAnimBg="0"/>
      <p:bldP spid="1126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10" name="Object 46"/>
          <p:cNvGraphicFramePr>
            <a:graphicFrameLocks noChangeAspect="1"/>
          </p:cNvGraphicFramePr>
          <p:nvPr/>
        </p:nvGraphicFramePr>
        <p:xfrm>
          <a:off x="5795963" y="3308350"/>
          <a:ext cx="6715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393529" progId="Equation.DSMT4">
                  <p:embed/>
                </p:oleObj>
              </mc:Choice>
              <mc:Fallback>
                <p:oleObj name="Equation" r:id="rId2" imgW="469696" imgH="393529" progId="Equation.DSMT4">
                  <p:embed/>
                  <p:pic>
                    <p:nvPicPr>
                      <p:cNvPr id="1137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08350"/>
                        <a:ext cx="6715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1981200" y="3475038"/>
          <a:ext cx="200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39" imgH="393529" progId="Equation.DSMT4">
                  <p:embed/>
                </p:oleObj>
              </mc:Choice>
              <mc:Fallback>
                <p:oleObj name="Equation" r:id="rId4" imgW="139639" imgH="393529" progId="Equation.DSMT4">
                  <p:embed/>
                  <p:pic>
                    <p:nvPicPr>
                      <p:cNvPr id="1136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75038"/>
                        <a:ext cx="200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1987550" y="4495800"/>
          <a:ext cx="3635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393529" progId="Equation.DSMT4">
                  <p:embed/>
                </p:oleObj>
              </mc:Choice>
              <mc:Fallback>
                <p:oleObj name="Equation" r:id="rId6" imgW="253890" imgH="393529" progId="Equation.DSMT4">
                  <p:embed/>
                  <p:pic>
                    <p:nvPicPr>
                      <p:cNvPr id="1136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495800"/>
                        <a:ext cx="3635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2" name="Object 28"/>
          <p:cNvGraphicFramePr>
            <a:graphicFrameLocks noChangeAspect="1"/>
          </p:cNvGraphicFramePr>
          <p:nvPr/>
        </p:nvGraphicFramePr>
        <p:xfrm>
          <a:off x="2005013" y="5410200"/>
          <a:ext cx="527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140" imgH="393529" progId="Equation.DSMT4">
                  <p:embed/>
                </p:oleObj>
              </mc:Choice>
              <mc:Fallback>
                <p:oleObj name="Equation" r:id="rId8" imgW="368140" imgH="393529" progId="Equation.DSMT4">
                  <p:embed/>
                  <p:pic>
                    <p:nvPicPr>
                      <p:cNvPr id="1136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410200"/>
                        <a:ext cx="5270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1966913" y="3481388"/>
          <a:ext cx="949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393529" progId="Equation.DSMT4">
                  <p:embed/>
                </p:oleObj>
              </mc:Choice>
              <mc:Fallback>
                <p:oleObj name="Equation" r:id="rId10" imgW="660113" imgH="393529" progId="Equation.DSMT4">
                  <p:embed/>
                  <p:pic>
                    <p:nvPicPr>
                      <p:cNvPr id="11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481388"/>
                        <a:ext cx="949325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069013" y="4800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pitchFamily="18" charset="0"/>
              </a:rPr>
              <a:t>f</a:t>
            </a:r>
            <a:r>
              <a:rPr lang="pt-BR" altLang="pt-BR" sz="1600" i="1">
                <a:latin typeface="Times New Roman" pitchFamily="18" charset="0"/>
              </a:rPr>
              <a:t> 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sp>
        <p:nvSpPr>
          <p:cNvPr id="20489" name="Text Box 4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pSp>
        <p:nvGrpSpPr>
          <p:cNvPr id="20490" name="Group 5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0508" name="Freeform 6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9" name="Oval 7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0" name="Oval 8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1" name="Oval 9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2" name="Oval 10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3" name="Oval 11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4" name="Oval 12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0515" name="Oval 13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838200" y="2971800"/>
            <a:ext cx="396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      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      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</p:txBody>
      </p:sp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9144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600" imgH="203200" progId="Equation.DSMT4">
                  <p:embed/>
                </p:oleObj>
              </mc:Choice>
              <mc:Fallback>
                <p:oleObj name="Equation" r:id="rId12" imgW="736600" imgH="203200" progId="Equation.DSMT4">
                  <p:embed/>
                  <p:pic>
                    <p:nvPicPr>
                      <p:cNvPr id="113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1936750" y="39751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</a:p>
        </p:txBody>
      </p:sp>
      <p:graphicFrame>
        <p:nvGraphicFramePr>
          <p:cNvPr id="113684" name="Object 20"/>
          <p:cNvGraphicFramePr>
            <a:graphicFrameLocks noChangeAspect="1"/>
          </p:cNvGraphicFramePr>
          <p:nvPr/>
        </p:nvGraphicFramePr>
        <p:xfrm>
          <a:off x="947738" y="4648200"/>
          <a:ext cx="1035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586" imgH="203112" progId="Equation.DSMT4">
                  <p:embed/>
                </p:oleObj>
              </mc:Choice>
              <mc:Fallback>
                <p:oleObj name="Equation" r:id="rId14" imgW="723586" imgH="203112" progId="Equation.DSMT4">
                  <p:embed/>
                  <p:pic>
                    <p:nvPicPr>
                      <p:cNvPr id="11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648200"/>
                        <a:ext cx="1035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1968500" y="4495800"/>
          <a:ext cx="563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529" imgH="393529" progId="Equation.DSMT4">
                  <p:embed/>
                </p:oleObj>
              </mc:Choice>
              <mc:Fallback>
                <p:oleObj name="Equation" r:id="rId16" imgW="393529" imgH="393529" progId="Equation.DSMT4">
                  <p:embed/>
                  <p:pic>
                    <p:nvPicPr>
                      <p:cNvPr id="1136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495800"/>
                        <a:ext cx="563563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1933575" y="4997450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p</a:t>
            </a:r>
          </a:p>
        </p:txBody>
      </p:sp>
      <p:graphicFrame>
        <p:nvGraphicFramePr>
          <p:cNvPr id="113689" name="Object 25"/>
          <p:cNvGraphicFramePr>
            <a:graphicFrameLocks noChangeAspect="1"/>
          </p:cNvGraphicFramePr>
          <p:nvPr/>
        </p:nvGraphicFramePr>
        <p:xfrm>
          <a:off x="2514600" y="4492625"/>
          <a:ext cx="10588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6280" imgH="393529" progId="Equation.DSMT4">
                  <p:embed/>
                </p:oleObj>
              </mc:Choice>
              <mc:Fallback>
                <p:oleObj name="Equation" r:id="rId18" imgW="736280" imgH="393529" progId="Equation.DSMT4">
                  <p:embed/>
                  <p:pic>
                    <p:nvPicPr>
                      <p:cNvPr id="113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2625"/>
                        <a:ext cx="10588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0" name="Object 26"/>
          <p:cNvGraphicFramePr>
            <a:graphicFrameLocks noChangeAspect="1"/>
          </p:cNvGraphicFramePr>
          <p:nvPr/>
        </p:nvGraphicFramePr>
        <p:xfrm>
          <a:off x="930275" y="5562600"/>
          <a:ext cx="1071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8975" imgH="203112" progId="Equation.DSMT4">
                  <p:embed/>
                </p:oleObj>
              </mc:Choice>
              <mc:Fallback>
                <p:oleObj name="Equation" r:id="rId20" imgW="748975" imgH="203112" progId="Equation.DSMT4">
                  <p:embed/>
                  <p:pic>
                    <p:nvPicPr>
                      <p:cNvPr id="1136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562600"/>
                        <a:ext cx="1071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1" name="Object 27"/>
          <p:cNvGraphicFramePr>
            <a:graphicFrameLocks noChangeAspect="1"/>
          </p:cNvGraphicFramePr>
          <p:nvPr/>
        </p:nvGraphicFramePr>
        <p:xfrm>
          <a:off x="1985963" y="541020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07780" imgH="393529" progId="Equation.DSMT4">
                  <p:embed/>
                </p:oleObj>
              </mc:Choice>
              <mc:Fallback>
                <p:oleObj name="Equation" r:id="rId22" imgW="507780" imgH="393529" progId="Equation.DSMT4">
                  <p:embed/>
                  <p:pic>
                    <p:nvPicPr>
                      <p:cNvPr id="113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41020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1944688" y="59118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q p</a:t>
            </a:r>
          </a:p>
        </p:txBody>
      </p:sp>
      <p:graphicFrame>
        <p:nvGraphicFramePr>
          <p:cNvPr id="113695" name="Object 31"/>
          <p:cNvGraphicFramePr>
            <a:graphicFrameLocks noChangeAspect="1"/>
          </p:cNvGraphicFramePr>
          <p:nvPr/>
        </p:nvGraphicFramePr>
        <p:xfrm>
          <a:off x="2682875" y="5353050"/>
          <a:ext cx="2201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36700" imgH="469900" progId="Equation.DSMT4">
                  <p:embed/>
                </p:oleObj>
              </mc:Choice>
              <mc:Fallback>
                <p:oleObj name="Equation" r:id="rId24" imgW="1536700" imgH="469900" progId="Equation.DSMT4">
                  <p:embed/>
                  <p:pic>
                    <p:nvPicPr>
                      <p:cNvPr id="1136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353050"/>
                        <a:ext cx="22018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3" name="Object 39"/>
          <p:cNvGraphicFramePr>
            <a:graphicFrameLocks noChangeAspect="1"/>
          </p:cNvGraphicFramePr>
          <p:nvPr/>
        </p:nvGraphicFramePr>
        <p:xfrm>
          <a:off x="6683375" y="4824413"/>
          <a:ext cx="403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9400" imgH="228600" progId="Equation.DSMT4">
                  <p:embed/>
                </p:oleObj>
              </mc:Choice>
              <mc:Fallback>
                <p:oleObj name="Equation" r:id="rId26" imgW="279400" imgH="228600" progId="Equation.DSMT4">
                  <p:embed/>
                  <p:pic>
                    <p:nvPicPr>
                      <p:cNvPr id="1137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4824413"/>
                        <a:ext cx="40322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8" name="Object 44"/>
          <p:cNvGraphicFramePr>
            <a:graphicFrameLocks noChangeAspect="1"/>
          </p:cNvGraphicFramePr>
          <p:nvPr/>
        </p:nvGraphicFramePr>
        <p:xfrm>
          <a:off x="4784725" y="34607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600" imgH="203200" progId="Equation.DSMT4">
                  <p:embed/>
                </p:oleObj>
              </mc:Choice>
              <mc:Fallback>
                <p:oleObj name="Equation" r:id="rId28" imgW="736600" imgH="203200" progId="Equation.DSMT4">
                  <p:embed/>
                  <p:pic>
                    <p:nvPicPr>
                      <p:cNvPr id="1137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4607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9" name="Object 45"/>
          <p:cNvGraphicFramePr>
            <a:graphicFrameLocks noChangeAspect="1"/>
          </p:cNvGraphicFramePr>
          <p:nvPr/>
        </p:nvGraphicFramePr>
        <p:xfrm>
          <a:off x="5765800" y="3308350"/>
          <a:ext cx="908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34725" imgH="393529" progId="Equation.DSMT4">
                  <p:embed/>
                </p:oleObj>
              </mc:Choice>
              <mc:Fallback>
                <p:oleObj name="Equation" r:id="rId30" imgW="634725" imgH="393529" progId="Equation.DSMT4">
                  <p:embed/>
                  <p:pic>
                    <p:nvPicPr>
                      <p:cNvPr id="1137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3308350"/>
                        <a:ext cx="908050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735638" y="3810000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q q p</a:t>
            </a:r>
          </a:p>
        </p:txBody>
      </p:sp>
      <p:graphicFrame>
        <p:nvGraphicFramePr>
          <p:cNvPr id="113712" name="Object 48"/>
          <p:cNvGraphicFramePr>
            <a:graphicFrameLocks noChangeAspect="1"/>
          </p:cNvGraphicFramePr>
          <p:nvPr/>
        </p:nvGraphicFramePr>
        <p:xfrm>
          <a:off x="6629400" y="3251200"/>
          <a:ext cx="23098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12900" imgH="469900" progId="Equation.DSMT4">
                  <p:embed/>
                </p:oleObj>
              </mc:Choice>
              <mc:Fallback>
                <p:oleObj name="Equation" r:id="rId32" imgW="1612900" imgH="469900" progId="Equation.DSMT4">
                  <p:embed/>
                  <p:pic>
                    <p:nvPicPr>
                      <p:cNvPr id="1137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51200"/>
                        <a:ext cx="23098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48720-98F0-4BBA-B09A-A627FD6D1B1B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83" grpId="0" autoUpdateAnimBg="0"/>
      <p:bldP spid="113687" grpId="0" autoUpdateAnimBg="0"/>
      <p:bldP spid="113693" grpId="0" autoUpdateAnimBg="0"/>
      <p:bldP spid="1137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1535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6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37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38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39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40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41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42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1508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1509" name="Object 14"/>
          <p:cNvGraphicFramePr>
            <a:graphicFrameLocks noChangeAspect="1"/>
          </p:cNvGraphicFramePr>
          <p:nvPr/>
        </p:nvGraphicFramePr>
        <p:xfrm>
          <a:off x="838200" y="3929063"/>
          <a:ext cx="1057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28600" progId="Equation.DSMT4">
                  <p:embed/>
                </p:oleObj>
              </mc:Choice>
              <mc:Fallback>
                <p:oleObj name="Equation" r:id="rId2" imgW="736600" imgH="228600" progId="Equation.DSMT4">
                  <p:embed/>
                  <p:pic>
                    <p:nvPicPr>
                      <p:cNvPr id="2150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29063"/>
                        <a:ext cx="105727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914400" y="5029200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1147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27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aphicFrame>
        <p:nvGraphicFramePr>
          <p:cNvPr id="114716" name="Object 28"/>
          <p:cNvGraphicFramePr>
            <a:graphicFrameLocks noChangeAspect="1"/>
          </p:cNvGraphicFramePr>
          <p:nvPr/>
        </p:nvGraphicFramePr>
        <p:xfrm>
          <a:off x="3116263" y="2849563"/>
          <a:ext cx="1978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431800" progId="Equation.DSMT4">
                  <p:embed/>
                </p:oleObj>
              </mc:Choice>
              <mc:Fallback>
                <p:oleObj name="Equation" r:id="rId6" imgW="1384300" imgH="431800" progId="Equation.DSMT4">
                  <p:embed/>
                  <p:pic>
                    <p:nvPicPr>
                      <p:cNvPr id="1147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849563"/>
                        <a:ext cx="1978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ChangeAspect="1"/>
          </p:cNvGraphicFramePr>
          <p:nvPr/>
        </p:nvGraphicFramePr>
        <p:xfrm>
          <a:off x="3116263" y="3505200"/>
          <a:ext cx="1470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254" imgH="431613" progId="Equation.DSMT4">
                  <p:embed/>
                </p:oleObj>
              </mc:Choice>
              <mc:Fallback>
                <p:oleObj name="Equation" r:id="rId8" imgW="1028254" imgH="431613" progId="Equation.DSMT4">
                  <p:embed/>
                  <p:pic>
                    <p:nvPicPr>
                      <p:cNvPr id="1147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505200"/>
                        <a:ext cx="1470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41" name="Object 53"/>
          <p:cNvGraphicFramePr>
            <a:graphicFrameLocks noChangeAspect="1"/>
          </p:cNvGraphicFramePr>
          <p:nvPr/>
        </p:nvGraphicFramePr>
        <p:xfrm>
          <a:off x="3116263" y="4114800"/>
          <a:ext cx="17065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800" imgH="431800" progId="Equation.DSMT4">
                  <p:embed/>
                </p:oleObj>
              </mc:Choice>
              <mc:Fallback>
                <p:oleObj name="Equation" r:id="rId10" imgW="1193800" imgH="431800" progId="Equation.DSMT4">
                  <p:embed/>
                  <p:pic>
                    <p:nvPicPr>
                      <p:cNvPr id="11474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114800"/>
                        <a:ext cx="17065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343400" y="4191000"/>
            <a:ext cx="1143000" cy="714375"/>
            <a:chOff x="2736" y="2640"/>
            <a:chExt cx="720" cy="450"/>
          </a:xfrm>
        </p:grpSpPr>
        <p:sp>
          <p:nvSpPr>
            <p:cNvPr id="21533" name="Oval 55"/>
            <p:cNvSpPr>
              <a:spLocks noChangeArrowheads="1"/>
            </p:cNvSpPr>
            <p:nvPr/>
          </p:nvSpPr>
          <p:spPr bwMode="auto">
            <a:xfrm>
              <a:off x="2736" y="2640"/>
              <a:ext cx="336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21534" name="Object 56"/>
            <p:cNvGraphicFramePr>
              <a:graphicFrameLocks noChangeAspect="1"/>
            </p:cNvGraphicFramePr>
            <p:nvPr/>
          </p:nvGraphicFramePr>
          <p:xfrm>
            <a:off x="3078" y="2688"/>
            <a:ext cx="37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8918" imgH="444307" progId="Equation.DSMT4">
                    <p:embed/>
                  </p:oleObj>
                </mc:Choice>
                <mc:Fallback>
                  <p:oleObj name="Equation" r:id="rId12" imgW="418918" imgH="444307" progId="Equation.DSMT4">
                    <p:embed/>
                    <p:pic>
                      <p:nvPicPr>
                        <p:cNvPr id="21534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688"/>
                          <a:ext cx="37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45" name="Object 57"/>
          <p:cNvGraphicFramePr>
            <a:graphicFrameLocks noChangeAspect="1"/>
          </p:cNvGraphicFramePr>
          <p:nvPr/>
        </p:nvGraphicFramePr>
        <p:xfrm>
          <a:off x="3116263" y="4773613"/>
          <a:ext cx="16525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199" imgH="444307" progId="Equation.DSMT4">
                  <p:embed/>
                </p:oleObj>
              </mc:Choice>
              <mc:Fallback>
                <p:oleObj name="Equation" r:id="rId14" imgW="1155199" imgH="444307" progId="Equation.DSMT4">
                  <p:embed/>
                  <p:pic>
                    <p:nvPicPr>
                      <p:cNvPr id="1147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773613"/>
                        <a:ext cx="16525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46" name="Object 58"/>
          <p:cNvGraphicFramePr>
            <a:graphicFrameLocks noChangeAspect="1"/>
          </p:cNvGraphicFramePr>
          <p:nvPr/>
        </p:nvGraphicFramePr>
        <p:xfrm>
          <a:off x="3116263" y="5478463"/>
          <a:ext cx="18161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9449" imgH="431613" progId="Equation.DSMT4">
                  <p:embed/>
                </p:oleObj>
              </mc:Choice>
              <mc:Fallback>
                <p:oleObj name="Equation" r:id="rId16" imgW="1269449" imgH="431613" progId="Equation.DSMT4">
                  <p:embed/>
                  <p:pic>
                    <p:nvPicPr>
                      <p:cNvPr id="11474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478463"/>
                        <a:ext cx="18161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486400"/>
            <a:ext cx="1331913" cy="742950"/>
            <a:chOff x="2736" y="3456"/>
            <a:chExt cx="839" cy="468"/>
          </a:xfrm>
        </p:grpSpPr>
        <p:sp>
          <p:nvSpPr>
            <p:cNvPr id="21531" name="Oval 60"/>
            <p:cNvSpPr>
              <a:spLocks noChangeArrowheads="1"/>
            </p:cNvSpPr>
            <p:nvPr/>
          </p:nvSpPr>
          <p:spPr bwMode="auto">
            <a:xfrm>
              <a:off x="2736" y="3456"/>
              <a:ext cx="384" cy="40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21532" name="Object 61"/>
            <p:cNvGraphicFramePr>
              <a:graphicFrameLocks noChangeAspect="1"/>
            </p:cNvGraphicFramePr>
            <p:nvPr/>
          </p:nvGraphicFramePr>
          <p:xfrm>
            <a:off x="3151" y="3545"/>
            <a:ext cx="42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69900" imgH="419100" progId="Equation.DSMT4">
                    <p:embed/>
                  </p:oleObj>
                </mc:Choice>
                <mc:Fallback>
                  <p:oleObj name="Equation" r:id="rId18" imgW="469900" imgH="419100" progId="Equation.DSMT4">
                    <p:embed/>
                    <p:pic>
                      <p:nvPicPr>
                        <p:cNvPr id="21532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3545"/>
                          <a:ext cx="42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50" name="Object 62"/>
          <p:cNvGraphicFramePr>
            <a:graphicFrameLocks noChangeAspect="1"/>
          </p:cNvGraphicFramePr>
          <p:nvPr/>
        </p:nvGraphicFramePr>
        <p:xfrm>
          <a:off x="5867400" y="2835275"/>
          <a:ext cx="19796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84300" imgH="457200" progId="Equation.DSMT4">
                  <p:embed/>
                </p:oleObj>
              </mc:Choice>
              <mc:Fallback>
                <p:oleObj name="Equation" r:id="rId20" imgW="1384300" imgH="457200" progId="Equation.DSMT4">
                  <p:embed/>
                  <p:pic>
                    <p:nvPicPr>
                      <p:cNvPr id="11475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35275"/>
                        <a:ext cx="19796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858000" y="2743200"/>
            <a:ext cx="1570038" cy="982663"/>
            <a:chOff x="4320" y="1728"/>
            <a:chExt cx="989" cy="619"/>
          </a:xfrm>
        </p:grpSpPr>
        <p:sp>
          <p:nvSpPr>
            <p:cNvPr id="21529" name="Oval 64"/>
            <p:cNvSpPr>
              <a:spLocks noChangeArrowheads="1"/>
            </p:cNvSpPr>
            <p:nvPr/>
          </p:nvSpPr>
          <p:spPr bwMode="auto">
            <a:xfrm>
              <a:off x="4320" y="1728"/>
              <a:ext cx="672" cy="57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21530" name="Object 65"/>
            <p:cNvGraphicFramePr>
              <a:graphicFrameLocks noChangeAspect="1"/>
            </p:cNvGraphicFramePr>
            <p:nvPr/>
          </p:nvGraphicFramePr>
          <p:xfrm>
            <a:off x="4988" y="1968"/>
            <a:ext cx="32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446" imgH="418918" progId="Equation.DSMT4">
                    <p:embed/>
                  </p:oleObj>
                </mc:Choice>
                <mc:Fallback>
                  <p:oleObj name="Equation" r:id="rId22" imgW="355446" imgH="418918" progId="Equation.DSMT4">
                    <p:embed/>
                    <p:pic>
                      <p:nvPicPr>
                        <p:cNvPr id="2153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968"/>
                          <a:ext cx="32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54" name="Object 66"/>
          <p:cNvGraphicFramePr>
            <a:graphicFrameLocks noChangeAspect="1"/>
          </p:cNvGraphicFramePr>
          <p:nvPr/>
        </p:nvGraphicFramePr>
        <p:xfrm>
          <a:off x="5867400" y="3525838"/>
          <a:ext cx="1325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27100" imgH="419100" progId="Equation.DSMT4">
                  <p:embed/>
                </p:oleObj>
              </mc:Choice>
              <mc:Fallback>
                <p:oleObj name="Equation" r:id="rId24" imgW="927100" imgH="419100" progId="Equation.DSMT4">
                  <p:embed/>
                  <p:pic>
                    <p:nvPicPr>
                      <p:cNvPr id="11475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3255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605588" y="3725863"/>
            <a:ext cx="549275" cy="228600"/>
            <a:chOff x="4161" y="2347"/>
            <a:chExt cx="346" cy="144"/>
          </a:xfrm>
        </p:grpSpPr>
        <p:sp>
          <p:nvSpPr>
            <p:cNvPr id="21527" name="Line 68"/>
            <p:cNvSpPr>
              <a:spLocks noChangeShapeType="1"/>
            </p:cNvSpPr>
            <p:nvPr/>
          </p:nvSpPr>
          <p:spPr bwMode="auto">
            <a:xfrm flipV="1">
              <a:off x="4161" y="2347"/>
              <a:ext cx="96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8" name="Line 69"/>
            <p:cNvSpPr>
              <a:spLocks noChangeShapeType="1"/>
            </p:cNvSpPr>
            <p:nvPr/>
          </p:nvSpPr>
          <p:spPr bwMode="auto">
            <a:xfrm flipV="1">
              <a:off x="4444" y="2433"/>
              <a:ext cx="63" cy="4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5781675" y="4191000"/>
            <a:ext cx="1143000" cy="762000"/>
            <a:chOff x="4272" y="2880"/>
            <a:chExt cx="720" cy="480"/>
          </a:xfrm>
        </p:grpSpPr>
        <p:graphicFrame>
          <p:nvGraphicFramePr>
            <p:cNvPr id="21525" name="Object 71"/>
            <p:cNvGraphicFramePr>
              <a:graphicFrameLocks noChangeAspect="1"/>
            </p:cNvGraphicFramePr>
            <p:nvPr/>
          </p:nvGraphicFramePr>
          <p:xfrm>
            <a:off x="4320" y="2928"/>
            <a:ext cx="6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08" imgH="418918" progId="Equation.DSMT4">
                    <p:embed/>
                  </p:oleObj>
                </mc:Choice>
                <mc:Fallback>
                  <p:oleObj name="Equation" r:id="rId26" imgW="672808" imgH="418918" progId="Equation.DSMT4">
                    <p:embed/>
                    <p:pic>
                      <p:nvPicPr>
                        <p:cNvPr id="2152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28"/>
                          <a:ext cx="607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Rectangle 72"/>
            <p:cNvSpPr>
              <a:spLocks noChangeArrowheads="1"/>
            </p:cNvSpPr>
            <p:nvPr/>
          </p:nvSpPr>
          <p:spPr bwMode="auto">
            <a:xfrm>
              <a:off x="4272" y="2880"/>
              <a:ext cx="720" cy="48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88395-84C0-41F5-B6A7-7668249C4E77}" type="slidenum">
              <a:rPr lang="pt-BR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2541" name="Freeform 4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Oval 5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3" name="Oval 6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4" name="Oval 7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5" name="Oval 8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6" name="Oval 9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7" name="Oval 10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2548" name="Oval 11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838200" y="2971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2533" name="Object 13"/>
          <p:cNvGraphicFramePr>
            <a:graphicFrameLocks noChangeAspect="1"/>
          </p:cNvGraphicFramePr>
          <p:nvPr/>
        </p:nvGraphicFramePr>
        <p:xfrm>
          <a:off x="838200" y="3929063"/>
          <a:ext cx="1057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28600" progId="Equation.DSMT4">
                  <p:embed/>
                </p:oleObj>
              </mc:Choice>
              <mc:Fallback>
                <p:oleObj name="Equation" r:id="rId2" imgW="736600" imgH="228600" progId="Equation.DSMT4">
                  <p:embed/>
                  <p:pic>
                    <p:nvPicPr>
                      <p:cNvPr id="22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29063"/>
                        <a:ext cx="105727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5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aphicFrame>
        <p:nvGraphicFramePr>
          <p:cNvPr id="22535" name="Object 27"/>
          <p:cNvGraphicFramePr>
            <a:graphicFrameLocks noChangeAspect="1"/>
          </p:cNvGraphicFramePr>
          <p:nvPr/>
        </p:nvGraphicFramePr>
        <p:xfrm>
          <a:off x="885825" y="4991100"/>
          <a:ext cx="963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18918" progId="Equation.DSMT4">
                  <p:embed/>
                </p:oleObj>
              </mc:Choice>
              <mc:Fallback>
                <p:oleObj name="Equation" r:id="rId4" imgW="672808" imgH="418918" progId="Equation.DSMT4">
                  <p:embed/>
                  <p:pic>
                    <p:nvPicPr>
                      <p:cNvPr id="225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991100"/>
                        <a:ext cx="9636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9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2253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30"/>
          <p:cNvGraphicFramePr>
            <a:graphicFrameLocks noChangeAspect="1"/>
          </p:cNvGraphicFramePr>
          <p:nvPr/>
        </p:nvGraphicFramePr>
        <p:xfrm>
          <a:off x="3124200" y="3327400"/>
          <a:ext cx="2160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300" imgH="431800" progId="Equation.DSMT4">
                  <p:embed/>
                </p:oleObj>
              </mc:Choice>
              <mc:Fallback>
                <p:oleObj name="Equation" r:id="rId8" imgW="1511300" imgH="431800" progId="Equation.DSMT4">
                  <p:embed/>
                  <p:pic>
                    <p:nvPicPr>
                      <p:cNvPr id="1157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27400"/>
                        <a:ext cx="21605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3" name="Object 31"/>
          <p:cNvGraphicFramePr>
            <a:graphicFrameLocks noChangeAspect="1"/>
          </p:cNvGraphicFramePr>
          <p:nvPr/>
        </p:nvGraphicFramePr>
        <p:xfrm>
          <a:off x="3151188" y="3951288"/>
          <a:ext cx="16510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700" imgH="431800" progId="Equation.DSMT4">
                  <p:embed/>
                </p:oleObj>
              </mc:Choice>
              <mc:Fallback>
                <p:oleObj name="Equation" r:id="rId10" imgW="1155700" imgH="431800" progId="Equation.DSMT4">
                  <p:embed/>
                  <p:pic>
                    <p:nvPicPr>
                      <p:cNvPr id="115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951288"/>
                        <a:ext cx="16510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32"/>
          <p:cNvGraphicFramePr>
            <a:graphicFrameLocks noChangeAspect="1"/>
          </p:cNvGraphicFramePr>
          <p:nvPr/>
        </p:nvGraphicFramePr>
        <p:xfrm>
          <a:off x="3151188" y="4608513"/>
          <a:ext cx="14335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2865" imgH="444307" progId="Equation.DSMT4">
                  <p:embed/>
                </p:oleObj>
              </mc:Choice>
              <mc:Fallback>
                <p:oleObj name="Equation" r:id="rId12" imgW="1002865" imgH="444307" progId="Equation.DSMT4">
                  <p:embed/>
                  <p:pic>
                    <p:nvPicPr>
                      <p:cNvPr id="1157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608513"/>
                        <a:ext cx="143351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9D65A-E65A-47DC-9DB8-347317750860}" type="slidenum">
              <a:rPr lang="pt-BR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3566" name="Freeform 4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7" name="Oval 5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68" name="Oval 6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69" name="Oval 7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70" name="Oval 8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71" name="Oval 9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72" name="Oval 10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73" name="Oval 11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838200" y="29718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838200" y="3929063"/>
          <a:ext cx="1057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28600" progId="Equation.DSMT4">
                  <p:embed/>
                </p:oleObj>
              </mc:Choice>
              <mc:Fallback>
                <p:oleObj name="Equation" r:id="rId2" imgW="736600" imgH="228600" progId="Equation.DSMT4">
                  <p:embed/>
                  <p:pic>
                    <p:nvPicPr>
                      <p:cNvPr id="23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29063"/>
                        <a:ext cx="105727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4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aphicFrame>
        <p:nvGraphicFramePr>
          <p:cNvPr id="23559" name="Object 15"/>
          <p:cNvGraphicFramePr>
            <a:graphicFrameLocks noChangeAspect="1"/>
          </p:cNvGraphicFramePr>
          <p:nvPr/>
        </p:nvGraphicFramePr>
        <p:xfrm>
          <a:off x="885825" y="4991100"/>
          <a:ext cx="963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18918" progId="Equation.DSMT4">
                  <p:embed/>
                </p:oleObj>
              </mc:Choice>
              <mc:Fallback>
                <p:oleObj name="Equation" r:id="rId4" imgW="672808" imgH="418918" progId="Equation.DSMT4">
                  <p:embed/>
                  <p:pic>
                    <p:nvPicPr>
                      <p:cNvPr id="235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991100"/>
                        <a:ext cx="9636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6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235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7"/>
          <p:cNvGraphicFramePr>
            <a:graphicFrameLocks noChangeAspect="1"/>
          </p:cNvGraphicFramePr>
          <p:nvPr/>
        </p:nvGraphicFramePr>
        <p:xfrm>
          <a:off x="3124200" y="3402013"/>
          <a:ext cx="1978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444500" progId="Equation.DSMT4">
                  <p:embed/>
                </p:oleObj>
              </mc:Choice>
              <mc:Fallback>
                <p:oleObj name="Equation" r:id="rId8" imgW="1384300" imgH="444500" progId="Equation.DSMT4">
                  <p:embed/>
                  <p:pic>
                    <p:nvPicPr>
                      <p:cNvPr id="235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02013"/>
                        <a:ext cx="19780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48000" y="4114800"/>
            <a:ext cx="1371600" cy="762000"/>
            <a:chOff x="1920" y="2592"/>
            <a:chExt cx="864" cy="480"/>
          </a:xfrm>
        </p:grpSpPr>
        <p:graphicFrame>
          <p:nvGraphicFramePr>
            <p:cNvPr id="23564" name="Object 20"/>
            <p:cNvGraphicFramePr>
              <a:graphicFrameLocks noChangeAspect="1"/>
            </p:cNvGraphicFramePr>
            <p:nvPr/>
          </p:nvGraphicFramePr>
          <p:xfrm>
            <a:off x="1968" y="2646"/>
            <a:ext cx="76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531" imgH="418918" progId="Equation.DSMT4">
                    <p:embed/>
                  </p:oleObj>
                </mc:Choice>
                <mc:Fallback>
                  <p:oleObj name="Equation" r:id="rId10" imgW="850531" imgH="418918" progId="Equation.DSMT4">
                    <p:embed/>
                    <p:pic>
                      <p:nvPicPr>
                        <p:cNvPr id="235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6"/>
                          <a:ext cx="76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Rectangle 21"/>
            <p:cNvSpPr>
              <a:spLocks noChangeArrowheads="1"/>
            </p:cNvSpPr>
            <p:nvPr/>
          </p:nvSpPr>
          <p:spPr bwMode="auto">
            <a:xfrm>
              <a:off x="1920" y="2592"/>
              <a:ext cx="864" cy="48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BDA93-4EC3-4359-9821-D68750B7EF30}" type="slidenum">
              <a:rPr lang="pt-BR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973152" y="5467527"/>
            <a:ext cx="4176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730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Os parâmetros das distribuições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4973152" y="5725120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1111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 média (medida de tendência central)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A variância (medida de dispersão)</a:t>
            </a:r>
          </a:p>
        </p:txBody>
      </p:sp>
      <p:grpSp>
        <p:nvGrpSpPr>
          <p:cNvPr id="66560" name="Grupo 66559"/>
          <p:cNvGrpSpPr>
            <a:grpSpLocks/>
          </p:cNvGrpSpPr>
          <p:nvPr/>
        </p:nvGrpSpPr>
        <p:grpSpPr bwMode="auto">
          <a:xfrm>
            <a:off x="26988" y="1341438"/>
            <a:ext cx="4813300" cy="5446712"/>
            <a:chOff x="27296" y="1340768"/>
            <a:chExt cx="4813350" cy="5446800"/>
          </a:xfrm>
        </p:grpSpPr>
        <p:pic>
          <p:nvPicPr>
            <p:cNvPr id="5166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69" y="1340768"/>
              <a:ext cx="4617277" cy="544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7" name="CaixaDeTexto 2"/>
            <p:cNvSpPr txBox="1">
              <a:spLocks noChangeArrowheads="1"/>
            </p:cNvSpPr>
            <p:nvPr/>
          </p:nvSpPr>
          <p:spPr bwMode="auto">
            <a:xfrm rot="-5400000">
              <a:off x="-1089997" y="5357857"/>
              <a:ext cx="24961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Fonte: Leemis e McQueston (2008)</a:t>
              </a:r>
            </a:p>
          </p:txBody>
        </p:sp>
      </p:grp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Distribuições de Probabilidade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341438"/>
            <a:ext cx="461645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1C740-09BA-41E9-93A9-D40CC78C0159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224463" y="2103438"/>
            <a:ext cx="1260475" cy="3603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</a:rPr>
              <a:t>V.A. Discreta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127875" y="2101850"/>
            <a:ext cx="1260475" cy="36036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</a:rPr>
              <a:t>V.A. Contínua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5148263" y="1406525"/>
            <a:ext cx="3888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Quantas funções que descrevem distribuições de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existem?</a:t>
            </a:r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288925" y="1471613"/>
            <a:ext cx="4530725" cy="4672012"/>
            <a:chOff x="288907" y="1471906"/>
            <a:chExt cx="4530672" cy="4671029"/>
          </a:xfrm>
        </p:grpSpPr>
        <p:sp>
          <p:nvSpPr>
            <p:cNvPr id="11" name="Retângulo 10"/>
            <p:cNvSpPr/>
            <p:nvPr/>
          </p:nvSpPr>
          <p:spPr>
            <a:xfrm>
              <a:off x="990574" y="1471906"/>
              <a:ext cx="709605" cy="188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2324058" y="2498802"/>
              <a:ext cx="541332" cy="1936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67102" y="1779816"/>
              <a:ext cx="849302" cy="188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209873" y="2060744"/>
              <a:ext cx="473069" cy="1888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46510" y="2095662"/>
              <a:ext cx="473069" cy="190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8907" y="2367068"/>
              <a:ext cx="473069" cy="190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147735" y="2444838"/>
              <a:ext cx="473069" cy="1888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077886" y="2716244"/>
              <a:ext cx="542919" cy="1920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2092286" y="3770122"/>
              <a:ext cx="541332" cy="1920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965174" y="4189134"/>
              <a:ext cx="465133" cy="1920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996924" y="4581164"/>
              <a:ext cx="465133" cy="19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633618" y="1825844"/>
              <a:ext cx="473069" cy="19046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59108" y="3424120"/>
              <a:ext cx="466720" cy="19204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2173248" y="4503393"/>
              <a:ext cx="542919" cy="19363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1462056" y="5589015"/>
              <a:ext cx="469895" cy="19204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4343335" y="5950888"/>
              <a:ext cx="465133" cy="1920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>
            <a:grpSpLocks/>
          </p:cNvGrpSpPr>
          <p:nvPr/>
        </p:nvGrpSpPr>
        <p:grpSpPr bwMode="auto">
          <a:xfrm>
            <a:off x="288925" y="1471613"/>
            <a:ext cx="4530725" cy="4672012"/>
            <a:chOff x="288892" y="1471906"/>
            <a:chExt cx="4530687" cy="4671406"/>
          </a:xfrm>
        </p:grpSpPr>
        <p:sp>
          <p:nvSpPr>
            <p:cNvPr id="34" name="Retângulo 33"/>
            <p:cNvSpPr/>
            <p:nvPr/>
          </p:nvSpPr>
          <p:spPr>
            <a:xfrm>
              <a:off x="990561" y="1471906"/>
              <a:ext cx="709607" cy="1888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2324050" y="2498885"/>
              <a:ext cx="541333" cy="19206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209868" y="2060792"/>
              <a:ext cx="473071" cy="18888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346508" y="2095712"/>
              <a:ext cx="473071" cy="19047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1077873" y="2716345"/>
              <a:ext cx="542920" cy="19206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092277" y="3770308"/>
              <a:ext cx="541333" cy="19206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965161" y="4189353"/>
              <a:ext cx="465134" cy="19206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996911" y="4581415"/>
              <a:ext cx="465134" cy="19206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8892" y="2370314"/>
              <a:ext cx="473071" cy="18730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147723" y="2441742"/>
              <a:ext cx="473071" cy="18888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968686" y="1781428"/>
              <a:ext cx="850893" cy="18888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343333" y="5951250"/>
              <a:ext cx="465134" cy="19206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116513" y="2620963"/>
            <a:ext cx="20113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Uniforme Discreta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Bernoulli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Binomial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Geométrica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Binomial Negativa</a:t>
            </a:r>
          </a:p>
          <a:p>
            <a:pPr indent="0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400" dirty="0"/>
              <a:t>ou Pascal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Hipergeométrica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Poisson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7034213" y="2620963"/>
            <a:ext cx="14874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Uniforme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Normal ou</a:t>
            </a:r>
          </a:p>
          <a:p>
            <a:pPr indent="0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400" dirty="0"/>
              <a:t>Gaussiana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t de </a:t>
            </a:r>
            <a:r>
              <a:rPr lang="pt-BR" altLang="pt-BR" sz="1400" dirty="0" err="1"/>
              <a:t>Student</a:t>
            </a:r>
            <a:endParaRPr lang="pt-BR" altLang="pt-BR" sz="1400" dirty="0"/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>
                <a:sym typeface="Symbol"/>
              </a:rPr>
              <a:t></a:t>
            </a:r>
            <a:r>
              <a:rPr lang="pt-BR" altLang="pt-BR" sz="1400" baseline="30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2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F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Exponencial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Rayleigh</a:t>
            </a:r>
          </a:p>
          <a:p>
            <a:pPr marL="177800" indent="-177800" eaLnBrk="1" hangingPunct="1">
              <a:spcBef>
                <a:spcPct val="0"/>
              </a:spcBef>
              <a:defRPr/>
            </a:pPr>
            <a:r>
              <a:rPr lang="pt-BR" altLang="pt-BR" sz="1400" dirty="0"/>
              <a:t>Gamma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4967288" y="4724400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600" dirty="0"/>
              <a:t>O que é importante saber:</a:t>
            </a:r>
          </a:p>
          <a:p>
            <a:pPr marL="2730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Tipo de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(discreta ou contínua)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968875" y="5215886"/>
            <a:ext cx="4176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73050" indent="-111125" eaLnBrk="1" hangingPunct="1">
              <a:spcBef>
                <a:spcPct val="0"/>
              </a:spcBef>
              <a:defRPr/>
            </a:pPr>
            <a:r>
              <a:rPr lang="pt-BR" altLang="pt-BR" sz="1600" dirty="0"/>
              <a:t>Escopo da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(mínimo e máximo)</a:t>
            </a:r>
          </a:p>
        </p:txBody>
      </p:sp>
    </p:spTree>
    <p:extLst>
      <p:ext uri="{BB962C8B-B14F-4D97-AF65-F5344CB8AC3E}">
        <p14:creationId xmlns:p14="http://schemas.microsoft.com/office/powerpoint/2010/main" val="3604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  <p:bldP spid="4" grpId="0" animBg="1"/>
      <p:bldP spid="6" grpId="0" animBg="1"/>
      <p:bldP spid="40" grpId="0"/>
      <p:bldP spid="41" grpId="0"/>
      <p:bldP spid="46" grpId="0" build="p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Geométrica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4590" name="Freeform 4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1" name="Oval 5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2" name="Oval 6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3" name="Oval 7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4" name="Oval 8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5" name="Oval 9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6" name="Oval 10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597" name="Oval 11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4580" name="Text Box 12"/>
          <p:cNvSpPr txBox="1">
            <a:spLocks noChangeArrowheads="1"/>
          </p:cNvSpPr>
          <p:nvPr/>
        </p:nvSpPr>
        <p:spPr bwMode="auto">
          <a:xfrm>
            <a:off x="5410200" y="3140075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45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23641"/>
              </p:ext>
            </p:extLst>
          </p:nvPr>
        </p:nvGraphicFramePr>
        <p:xfrm>
          <a:off x="3181350" y="3143250"/>
          <a:ext cx="1057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28600" progId="Equation.DSMT4">
                  <p:embed/>
                </p:oleObj>
              </mc:Choice>
              <mc:Fallback>
                <p:oleObj name="Equation" r:id="rId2" imgW="736600" imgH="228600" progId="Equation.DSMT4">
                  <p:embed/>
                  <p:pic>
                    <p:nvPicPr>
                      <p:cNvPr id="245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143250"/>
                        <a:ext cx="1057275" cy="327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3189288" y="3810000"/>
          <a:ext cx="9636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18918" progId="Equation.DSMT4">
                  <p:embed/>
                </p:oleObj>
              </mc:Choice>
              <mc:Fallback>
                <p:oleObj name="Equation" r:id="rId4" imgW="672808" imgH="418918" progId="Equation.DSMT4">
                  <p:embed/>
                  <p:pic>
                    <p:nvPicPr>
                      <p:cNvPr id="1177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810000"/>
                        <a:ext cx="9636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3194050" y="4505325"/>
          <a:ext cx="1216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DSMT4">
                  <p:embed/>
                </p:oleObj>
              </mc:Choice>
              <mc:Fallback>
                <p:oleObj name="Equation" r:id="rId6" imgW="850531" imgH="418918" progId="Equation.DSMT4">
                  <p:embed/>
                  <p:pic>
                    <p:nvPicPr>
                      <p:cNvPr id="1177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505325"/>
                        <a:ext cx="1216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25"/>
          <p:cNvSpPr txBox="1">
            <a:spLocks noChangeArrowheads="1"/>
          </p:cNvSpPr>
          <p:nvPr/>
        </p:nvSpPr>
        <p:spPr bwMode="auto">
          <a:xfrm>
            <a:off x="838200" y="2971800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</p:txBody>
      </p:sp>
      <p:graphicFrame>
        <p:nvGraphicFramePr>
          <p:cNvPr id="117786" name="Object 26"/>
          <p:cNvGraphicFramePr>
            <a:graphicFrameLocks noChangeAspect="1"/>
          </p:cNvGraphicFramePr>
          <p:nvPr/>
        </p:nvGraphicFramePr>
        <p:xfrm>
          <a:off x="4249738" y="2971800"/>
          <a:ext cx="8556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469900" progId="Equation.DSMT4">
                  <p:embed/>
                </p:oleObj>
              </mc:Choice>
              <mc:Fallback>
                <p:oleObj name="Equation" r:id="rId8" imgW="596900" imgH="469900" progId="Equation.DSMT4">
                  <p:embed/>
                  <p:pic>
                    <p:nvPicPr>
                      <p:cNvPr id="1177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971800"/>
                        <a:ext cx="8556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7" name="Object 27"/>
          <p:cNvGraphicFramePr>
            <a:graphicFrameLocks noChangeAspect="1"/>
          </p:cNvGraphicFramePr>
          <p:nvPr/>
        </p:nvGraphicFramePr>
        <p:xfrm>
          <a:off x="4171950" y="3817938"/>
          <a:ext cx="1435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865" imgH="393529" progId="Equation.DSMT4">
                  <p:embed/>
                </p:oleObj>
              </mc:Choice>
              <mc:Fallback>
                <p:oleObj name="Equation" r:id="rId10" imgW="1002865" imgH="393529" progId="Equation.DSMT4">
                  <p:embed/>
                  <p:pic>
                    <p:nvPicPr>
                      <p:cNvPr id="1177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817938"/>
                        <a:ext cx="14351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8" name="Object 28"/>
          <p:cNvGraphicFramePr>
            <a:graphicFrameLocks noChangeAspect="1"/>
          </p:cNvGraphicFramePr>
          <p:nvPr/>
        </p:nvGraphicFramePr>
        <p:xfrm>
          <a:off x="4427538" y="4505325"/>
          <a:ext cx="17446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671" imgH="393529" progId="Equation.DSMT4">
                  <p:embed/>
                </p:oleObj>
              </mc:Choice>
              <mc:Fallback>
                <p:oleObj name="Equation" r:id="rId12" imgW="1218671" imgH="393529" progId="Equation.DSMT4">
                  <p:embed/>
                  <p:pic>
                    <p:nvPicPr>
                      <p:cNvPr id="1177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05325"/>
                        <a:ext cx="17446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7C030-79C7-46BC-B408-699D648C2C28}" type="slidenum">
              <a:rPr lang="pt-BR"/>
              <a:pPr>
                <a:defRPr/>
              </a:pPr>
              <a:t>30</a:t>
            </a:fld>
            <a:endParaRPr lang="pt-BR"/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323850" y="5373688"/>
            <a:ext cx="8435975" cy="1368425"/>
            <a:chOff x="366592" y="5373216"/>
            <a:chExt cx="8436480" cy="1368152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66592" y="5373216"/>
              <a:ext cx="84364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Importante: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Algumas vezes, esta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refere-se ao número total de tentativas até se conseguir o sucesso. Nesse caso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+ 1</a:t>
              </a:r>
            </a:p>
          </p:txBody>
        </p:sp>
        <p:graphicFrame>
          <p:nvGraphicFramePr>
            <p:cNvPr id="24" name="Objeto 2"/>
            <p:cNvGraphicFramePr>
              <a:graphicFrameLocks noChangeAspect="1"/>
            </p:cNvGraphicFramePr>
            <p:nvPr/>
          </p:nvGraphicFramePr>
          <p:xfrm>
            <a:off x="3309993" y="6242992"/>
            <a:ext cx="1185934" cy="326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28600" progId="Equation.DSMT4">
                    <p:embed/>
                  </p:oleObj>
                </mc:Choice>
                <mc:Fallback>
                  <p:oleObj name="Equation" r:id="rId14" imgW="825480" imgH="228600" progId="Equation.DSMT4">
                    <p:embed/>
                    <p:pic>
                      <p:nvPicPr>
                        <p:cNvPr id="24" name="Objeto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993" y="6242992"/>
                          <a:ext cx="1185934" cy="326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tângulo 4"/>
            <p:cNvSpPr>
              <a:spLocks noChangeArrowheads="1"/>
            </p:cNvSpPr>
            <p:nvPr/>
          </p:nvSpPr>
          <p:spPr bwMode="auto">
            <a:xfrm>
              <a:off x="986202" y="6237312"/>
              <a:ext cx="1467156" cy="338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pitchFamily="18" charset="0"/>
                </a:rPr>
                <a:t>Y</a:t>
              </a:r>
              <a:r>
                <a:rPr lang="pt-BR" altLang="pt-BR" sz="1600" dirty="0">
                  <a:latin typeface="Times New Roman" pitchFamily="18" charset="0"/>
                </a:rPr>
                <a:t>: {1, 2, ..., </a:t>
              </a:r>
              <a:r>
                <a:rPr lang="pt-BR" altLang="pt-BR" sz="1600" dirty="0">
                  <a:latin typeface="Times New Roman" pitchFamily="18" charset="0"/>
                  <a:sym typeface="Symbol" pitchFamily="18" charset="2"/>
                </a:rPr>
                <a:t></a:t>
              </a:r>
              <a:r>
                <a:rPr lang="pt-BR" altLang="pt-BR" sz="1600" dirty="0">
                  <a:latin typeface="Times New Roman" pitchFamily="18" charset="0"/>
                </a:rPr>
                <a:t>} </a:t>
              </a:r>
              <a:endParaRPr lang="pt-BR" altLang="pt-BR" sz="1600" dirty="0"/>
            </a:p>
          </p:txBody>
        </p:sp>
        <p:graphicFrame>
          <p:nvGraphicFramePr>
            <p:cNvPr id="26" name="Objeto 6"/>
            <p:cNvGraphicFramePr>
              <a:graphicFrameLocks noChangeAspect="1"/>
            </p:cNvGraphicFramePr>
            <p:nvPr/>
          </p:nvGraphicFramePr>
          <p:xfrm>
            <a:off x="5311951" y="6106495"/>
            <a:ext cx="906516" cy="60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680" imgH="419040" progId="Equation.DSMT4">
                    <p:embed/>
                  </p:oleObj>
                </mc:Choice>
                <mc:Fallback>
                  <p:oleObj name="Equation" r:id="rId16" imgW="634680" imgH="419040" progId="Equation.DSMT4">
                    <p:embed/>
                    <p:pic>
                      <p:nvPicPr>
                        <p:cNvPr id="26" name="Objeto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951" y="6106495"/>
                          <a:ext cx="906516" cy="601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to 7"/>
            <p:cNvGraphicFramePr>
              <a:graphicFrameLocks noChangeAspect="1"/>
            </p:cNvGraphicFramePr>
            <p:nvPr/>
          </p:nvGraphicFramePr>
          <p:xfrm>
            <a:off x="6729271" y="6105758"/>
            <a:ext cx="1169988" cy="60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520" imgH="419040" progId="Equation.DSMT4">
                    <p:embed/>
                  </p:oleObj>
                </mc:Choice>
                <mc:Fallback>
                  <p:oleObj name="Equation" r:id="rId18" imgW="812520" imgH="419040" progId="Equation.DSMT4">
                    <p:embed/>
                    <p:pic>
                      <p:nvPicPr>
                        <p:cNvPr id="27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9271" y="6105758"/>
                          <a:ext cx="1169988" cy="60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tângulo 27"/>
            <p:cNvSpPr/>
            <p:nvPr/>
          </p:nvSpPr>
          <p:spPr>
            <a:xfrm>
              <a:off x="366592" y="5373216"/>
              <a:ext cx="8436480" cy="136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7020272" y="4795443"/>
          <a:ext cx="960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418918" progId="Equation.DSMT4">
                  <p:embed/>
                </p:oleObj>
              </mc:Choice>
              <mc:Fallback>
                <p:oleObj name="Equation" r:id="rId2" imgW="672808" imgH="418918" progId="Equation.DSMT4">
                  <p:embed/>
                  <p:pic>
                    <p:nvPicPr>
                      <p:cNvPr id="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795443"/>
                        <a:ext cx="9604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7006397" y="5259397"/>
          <a:ext cx="12239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418918" progId="Equation.DSMT4">
                  <p:embed/>
                </p:oleObj>
              </mc:Choice>
              <mc:Fallback>
                <p:oleObj name="Equation" r:id="rId4" imgW="850531" imgH="418918" progId="Equation.DSMT4">
                  <p:embed/>
                  <p:pic>
                    <p:nvPicPr>
                      <p:cNvPr id="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397" y="5259397"/>
                        <a:ext cx="12239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971600" y="2219266"/>
            <a:ext cx="3600000" cy="2160000"/>
            <a:chOff x="971600" y="2219266"/>
            <a:chExt cx="3600000" cy="2160000"/>
          </a:xfrm>
        </p:grpSpPr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19266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4340328" y="3968913"/>
              <a:ext cx="20826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32040" y="2219266"/>
            <a:ext cx="3600000" cy="2160000"/>
            <a:chOff x="4932040" y="2219266"/>
            <a:chExt cx="3600000" cy="2160000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19266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8281357" y="3973313"/>
              <a:ext cx="221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951820" y="4307498"/>
            <a:ext cx="3600000" cy="2160000"/>
            <a:chOff x="2951820" y="4307498"/>
            <a:chExt cx="3600000" cy="2160000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4307498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6300191" y="6058790"/>
              <a:ext cx="22811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Geométrica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31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73421" y="2903458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732040" y="290345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0,2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551166" y="504894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0,4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</p:spTree>
    <p:extLst>
      <p:ext uri="{BB962C8B-B14F-4D97-AF65-F5344CB8AC3E}">
        <p14:creationId xmlns:p14="http://schemas.microsoft.com/office/powerpoint/2010/main" val="232062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1979613" y="4076700"/>
          <a:ext cx="10334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203112" progId="Equation.DSMT4">
                  <p:embed/>
                </p:oleObj>
              </mc:Choice>
              <mc:Fallback>
                <p:oleObj name="Equation" r:id="rId2" imgW="723586" imgH="203112" progId="Equation.DSMT4">
                  <p:embed/>
                  <p:pic>
                    <p:nvPicPr>
                      <p:cNvPr id="22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10334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Geométrica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835150" y="1416050"/>
            <a:ext cx="6858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retiram-se bolas da urna (com reposição), até que se consiga uma bola vermelha.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uma bola vermelha (sucesso).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13325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26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7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8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29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0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1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3332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3318" name="Text Box 23"/>
          <p:cNvSpPr txBox="1">
            <a:spLocks noChangeArrowheads="1"/>
          </p:cNvSpPr>
          <p:nvPr/>
        </p:nvSpPr>
        <p:spPr bwMode="auto">
          <a:xfrm>
            <a:off x="838200" y="2971800"/>
            <a:ext cx="91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F11AF-6562-4636-9E1E-0A146BE0309A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1835150" y="2555875"/>
            <a:ext cx="7272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Qual a probabilidade de se obter a bola vermelha somente na 3</a:t>
            </a:r>
            <a:r>
              <a:rPr lang="pt-BR" altLang="pt-BR" sz="1600" u="sng" baseline="30000" dirty="0"/>
              <a:t>a</a:t>
            </a:r>
            <a:r>
              <a:rPr lang="pt-BR" altLang="pt-BR" sz="1600" dirty="0"/>
              <a:t> tentativa?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979613" y="3068638"/>
            <a:ext cx="15843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pitchFamily="18" charset="0"/>
              </a:rPr>
              <a:t>X</a:t>
            </a:r>
            <a:r>
              <a:rPr lang="pt-BR" altLang="pt-BR" sz="1800">
                <a:latin typeface="Times New Roman" pitchFamily="18" charset="0"/>
              </a:rPr>
              <a:t>: {0, 1, ..., </a:t>
            </a:r>
            <a:r>
              <a:rPr lang="pt-BR" altLang="pt-BR" sz="18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8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979613" y="3860800"/>
          <a:ext cx="19224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69900" progId="Equation.DSMT4">
                  <p:embed/>
                </p:oleObj>
              </mc:Choice>
              <mc:Fallback>
                <p:oleObj name="Equation" r:id="rId4" imgW="1346200" imgH="46990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1922462" cy="674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3924300" y="3924300"/>
          <a:ext cx="6715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696" imgH="393529" progId="Equation.DSMT4">
                  <p:embed/>
                </p:oleObj>
              </mc:Choice>
              <mc:Fallback>
                <p:oleObj name="Equation" r:id="rId6" imgW="469696" imgH="393529" progId="Equation.DSMT4">
                  <p:embed/>
                  <p:pic>
                    <p:nvPicPr>
                      <p:cNvPr id="20" name="Obje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24300"/>
                        <a:ext cx="6715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4633913" y="3924300"/>
          <a:ext cx="1306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21" name="Obje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3924300"/>
                        <a:ext cx="1306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1979613" y="3501023"/>
            <a:ext cx="6488143" cy="338554"/>
            <a:chOff x="1979613" y="3501023"/>
            <a:chExt cx="6488143" cy="338554"/>
          </a:xfrm>
        </p:grpSpPr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979613" y="3556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375694" y="3556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771775" y="3556000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3155083" y="3501023"/>
              <a:ext cx="53126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ym typeface="Symbol"/>
                </a:rPr>
                <a:t>  </a:t>
              </a:r>
              <a:r>
                <a:rPr lang="pt-BR" altLang="pt-BR" dirty="0"/>
                <a:t>evento desejado: 2 fracassos seguido de 1 sucesso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1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 Negativa (Pascal)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70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3 bolas vermelhas.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as 3 bolas vermelhas (sucessos).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5608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9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0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1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2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3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4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615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6858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 experimento envolve de 3 a infinitos eventos independentes.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cada evento: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vermelha</a:t>
            </a:r>
            <a:r>
              <a:rPr lang="pt-BR" altLang="pt-BR" sz="1600">
                <a:latin typeface="Times New Roman" pitchFamily="18" charset="0"/>
              </a:rPr>
              <a:t>)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   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azul</a:t>
            </a:r>
            <a:r>
              <a:rPr lang="pt-BR" altLang="pt-BR" sz="1600">
                <a:latin typeface="Times New Roman" pitchFamily="18" charset="0"/>
              </a:rPr>
              <a:t>) = 2/7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2590800" y="3962400"/>
            <a:ext cx="3962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</a:t>
            </a:r>
            <a:r>
              <a:rPr lang="pt-BR" altLang="pt-BR" sz="1600"/>
              <a:t>(probabilidade de sucesso)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/>
              <a:t> (probabilidade de fracasso,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1 -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B1FDA-BE30-4FCE-B6C5-4238A20004F3}" type="slidenum">
              <a:rPr lang="pt-BR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build="p" autoUpdateAnimBg="0"/>
      <p:bldP spid="11879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69013" y="35528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pitchFamily="18" charset="0"/>
              </a:rPr>
              <a:t>f</a:t>
            </a:r>
            <a:r>
              <a:rPr lang="pt-BR" altLang="pt-BR" sz="1600" i="1">
                <a:latin typeface="Times New Roman" pitchFamily="18" charset="0"/>
              </a:rPr>
              <a:t> 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686550" y="3429000"/>
            <a:ext cx="1422400" cy="685800"/>
            <a:chOff x="4212" y="2160"/>
            <a:chExt cx="896" cy="432"/>
          </a:xfrm>
        </p:grpSpPr>
        <p:graphicFrame>
          <p:nvGraphicFramePr>
            <p:cNvPr id="26660" name="Object 29"/>
            <p:cNvGraphicFramePr>
              <a:graphicFrameLocks noChangeAspect="1"/>
            </p:cNvGraphicFramePr>
            <p:nvPr/>
          </p:nvGraphicFramePr>
          <p:xfrm>
            <a:off x="4807" y="2253"/>
            <a:ext cx="30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0200" imgH="228600" progId="Equation.DSMT4">
                    <p:embed/>
                  </p:oleObj>
                </mc:Choice>
                <mc:Fallback>
                  <p:oleObj name="Equation" r:id="rId2" imgW="330200" imgH="228600" progId="Equation.DSMT4">
                    <p:embed/>
                    <p:pic>
                      <p:nvPicPr>
                        <p:cNvPr id="2666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2253"/>
                          <a:ext cx="301" cy="20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Rectangle 48"/>
            <p:cNvSpPr>
              <a:spLocks noChangeArrowheads="1"/>
            </p:cNvSpPr>
            <p:nvPr/>
          </p:nvSpPr>
          <p:spPr bwMode="auto">
            <a:xfrm>
              <a:off x="4212" y="2160"/>
              <a:ext cx="62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19845" name="Object 37"/>
          <p:cNvGraphicFramePr>
            <a:graphicFrameLocks noChangeAspect="1"/>
          </p:cNvGraphicFramePr>
          <p:nvPr/>
        </p:nvGraphicFramePr>
        <p:xfrm>
          <a:off x="2676525" y="3429000"/>
          <a:ext cx="1241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469696" progId="Equation.DSMT4">
                  <p:embed/>
                </p:oleObj>
              </mc:Choice>
              <mc:Fallback>
                <p:oleObj name="Equation" r:id="rId4" imgW="863225" imgH="469696" progId="Equation.DSMT4">
                  <p:embed/>
                  <p:pic>
                    <p:nvPicPr>
                      <p:cNvPr id="11984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429000"/>
                        <a:ext cx="12414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987550" y="3494088"/>
          <a:ext cx="527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140" imgH="393529" progId="Equation.DSMT4">
                  <p:embed/>
                </p:oleObj>
              </mc:Choice>
              <mc:Fallback>
                <p:oleObj name="Equation" r:id="rId6" imgW="368140" imgH="393529" progId="Equation.DSMT4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494088"/>
                        <a:ext cx="527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 Negativa (Pascal)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3 bolas vermelhas.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as 3 bolas vermelhas (sucessos).</a:t>
            </a:r>
          </a:p>
        </p:txBody>
      </p:sp>
      <p:grpSp>
        <p:nvGrpSpPr>
          <p:cNvPr id="26632" name="Group 7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6652" name="Freeform 8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53" name="Oval 9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4" name="Oval 10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5" name="Oval 11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6" name="Oval 12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7" name="Oval 13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8" name="Oval 14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9" name="Oval 15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838200" y="2971800"/>
            <a:ext cx="434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      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       </a:t>
            </a: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       </a:t>
            </a:r>
            <a:r>
              <a:rPr lang="pt-BR" altLang="pt-BR" sz="1600" i="1">
                <a:latin typeface="Times New Roman" pitchFamily="18" charset="0"/>
              </a:rPr>
              <a:t>r</a:t>
            </a:r>
            <a:r>
              <a:rPr lang="pt-BR" altLang="pt-BR" sz="1600">
                <a:latin typeface="Times New Roman" pitchFamily="18" charset="0"/>
              </a:rPr>
              <a:t> = 3</a:t>
            </a:r>
          </a:p>
        </p:txBody>
      </p:sp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9144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203200" progId="Equation.DSMT4">
                  <p:embed/>
                </p:oleObj>
              </mc:Choice>
              <mc:Fallback>
                <p:oleObj name="Equation" r:id="rId8" imgW="736600" imgH="203200" progId="Equation.DSMT4">
                  <p:embed/>
                  <p:pic>
                    <p:nvPicPr>
                      <p:cNvPr id="1198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1936750" y="39751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 p p</a:t>
            </a:r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947738" y="4648200"/>
          <a:ext cx="1035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586" imgH="203112" progId="Equation.DSMT4">
                  <p:embed/>
                </p:oleObj>
              </mc:Choice>
              <mc:Fallback>
                <p:oleObj name="Equation" r:id="rId10" imgW="723586" imgH="203112" progId="Equation.DSMT4">
                  <p:embed/>
                  <p:pic>
                    <p:nvPicPr>
                      <p:cNvPr id="1198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648200"/>
                        <a:ext cx="1035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324100" y="4997450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p p p</a:t>
            </a:r>
          </a:p>
        </p:txBody>
      </p:sp>
      <p:graphicFrame>
        <p:nvGraphicFramePr>
          <p:cNvPr id="119832" name="Object 24"/>
          <p:cNvGraphicFramePr>
            <a:graphicFrameLocks noChangeAspect="1"/>
          </p:cNvGraphicFramePr>
          <p:nvPr/>
        </p:nvGraphicFramePr>
        <p:xfrm>
          <a:off x="930275" y="5638800"/>
          <a:ext cx="1071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8975" imgH="203112" progId="Equation.DSMT4">
                  <p:embed/>
                </p:oleObj>
              </mc:Choice>
              <mc:Fallback>
                <p:oleObj name="Equation" r:id="rId12" imgW="748975" imgH="203112" progId="Equation.DSMT4">
                  <p:embed/>
                  <p:pic>
                    <p:nvPicPr>
                      <p:cNvPr id="1198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638800"/>
                        <a:ext cx="1071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352675" y="598805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 q p p p</a:t>
            </a:r>
          </a:p>
        </p:txBody>
      </p:sp>
      <p:graphicFrame>
        <p:nvGraphicFramePr>
          <p:cNvPr id="119846" name="Object 38"/>
          <p:cNvGraphicFramePr>
            <a:graphicFrameLocks noChangeAspect="1"/>
          </p:cNvGraphicFramePr>
          <p:nvPr/>
        </p:nvGraphicFramePr>
        <p:xfrm>
          <a:off x="3225800" y="4432300"/>
          <a:ext cx="1533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800" imgH="469900" progId="Equation.DSMT4">
                  <p:embed/>
                </p:oleObj>
              </mc:Choice>
              <mc:Fallback>
                <p:oleObj name="Equation" r:id="rId14" imgW="1066800" imgH="469900" progId="Equation.DSMT4">
                  <p:embed/>
                  <p:pic>
                    <p:nvPicPr>
                      <p:cNvPr id="1198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432300"/>
                        <a:ext cx="1533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8" name="Object 40"/>
          <p:cNvGraphicFramePr>
            <a:graphicFrameLocks noChangeAspect="1"/>
          </p:cNvGraphicFramePr>
          <p:nvPr/>
        </p:nvGraphicFramePr>
        <p:xfrm>
          <a:off x="2366963" y="4497388"/>
          <a:ext cx="6715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696" imgH="393529" progId="Equation.DSMT4">
                  <p:embed/>
                </p:oleObj>
              </mc:Choice>
              <mc:Fallback>
                <p:oleObj name="Equation" r:id="rId16" imgW="469696" imgH="393529" progId="Equation.DSMT4">
                  <p:embed/>
                  <p:pic>
                    <p:nvPicPr>
                      <p:cNvPr id="1198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497388"/>
                        <a:ext cx="6715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9" name="Object 41"/>
          <p:cNvGraphicFramePr>
            <a:graphicFrameLocks noChangeAspect="1"/>
          </p:cNvGraphicFramePr>
          <p:nvPr/>
        </p:nvGraphicFramePr>
        <p:xfrm>
          <a:off x="1933575" y="4505325"/>
          <a:ext cx="4349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393359" progId="Equation.DSMT4">
                  <p:embed/>
                </p:oleObj>
              </mc:Choice>
              <mc:Fallback>
                <p:oleObj name="Equation" r:id="rId18" imgW="304536" imgH="393359" progId="Equation.DSMT4">
                  <p:embed/>
                  <p:pic>
                    <p:nvPicPr>
                      <p:cNvPr id="1198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505325"/>
                        <a:ext cx="4349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0" name="Object 42"/>
          <p:cNvGraphicFramePr>
            <a:graphicFrameLocks noChangeAspect="1"/>
          </p:cNvGraphicFramePr>
          <p:nvPr/>
        </p:nvGraphicFramePr>
        <p:xfrm>
          <a:off x="3463925" y="5422900"/>
          <a:ext cx="18240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9449" imgH="469696" progId="Equation.DSMT4">
                  <p:embed/>
                </p:oleObj>
              </mc:Choice>
              <mc:Fallback>
                <p:oleObj name="Equation" r:id="rId20" imgW="1269449" imgH="469696" progId="Equation.DSMT4">
                  <p:embed/>
                  <p:pic>
                    <p:nvPicPr>
                      <p:cNvPr id="1198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422900"/>
                        <a:ext cx="18240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2" name="Object 44"/>
          <p:cNvGraphicFramePr>
            <a:graphicFrameLocks noChangeAspect="1"/>
          </p:cNvGraphicFramePr>
          <p:nvPr/>
        </p:nvGraphicFramePr>
        <p:xfrm>
          <a:off x="2432050" y="5497513"/>
          <a:ext cx="835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83947" imgH="393529" progId="Equation.DSMT4">
                  <p:embed/>
                </p:oleObj>
              </mc:Choice>
              <mc:Fallback>
                <p:oleObj name="Equation" r:id="rId22" imgW="583947" imgH="393529" progId="Equation.DSMT4">
                  <p:embed/>
                  <p:pic>
                    <p:nvPicPr>
                      <p:cNvPr id="1198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497513"/>
                        <a:ext cx="835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3" name="Object 45"/>
          <p:cNvGraphicFramePr>
            <a:graphicFrameLocks noChangeAspect="1"/>
          </p:cNvGraphicFramePr>
          <p:nvPr/>
        </p:nvGraphicFramePr>
        <p:xfrm>
          <a:off x="1973263" y="5495925"/>
          <a:ext cx="4714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30057" imgH="393529" progId="Equation.DSMT4">
                  <p:embed/>
                </p:oleObj>
              </mc:Choice>
              <mc:Fallback>
                <p:oleObj name="Equation" r:id="rId24" imgW="330057" imgH="393529" progId="Equation.DSMT4">
                  <p:embed/>
                  <p:pic>
                    <p:nvPicPr>
                      <p:cNvPr id="1198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495925"/>
                        <a:ext cx="4714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6"/>
          <p:cNvGraphicFramePr>
            <a:graphicFrameLocks noChangeAspect="1"/>
          </p:cNvGraphicFramePr>
          <p:nvPr/>
        </p:nvGraphicFramePr>
        <p:xfrm>
          <a:off x="6653213" y="3479800"/>
          <a:ext cx="9921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85800" imgH="419100" progId="Equation.DSMT4">
                  <p:embed/>
                </p:oleObj>
              </mc:Choice>
              <mc:Fallback>
                <p:oleObj name="Equation" r:id="rId26" imgW="685800" imgH="419100" progId="Equation.DSMT4">
                  <p:embed/>
                  <p:pic>
                    <p:nvPicPr>
                      <p:cNvPr id="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3479800"/>
                        <a:ext cx="992187" cy="598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5" name="Object 47"/>
          <p:cNvGraphicFramePr>
            <a:graphicFrameLocks noChangeAspect="1"/>
          </p:cNvGraphicFramePr>
          <p:nvPr/>
        </p:nvGraphicFramePr>
        <p:xfrm>
          <a:off x="6677025" y="3429000"/>
          <a:ext cx="974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72808" imgH="457002" progId="Equation.DSMT4">
                  <p:embed/>
                </p:oleObj>
              </mc:Choice>
              <mc:Fallback>
                <p:oleObj name="Equation" r:id="rId28" imgW="672808" imgH="457002" progId="Equation.DSMT4">
                  <p:embed/>
                  <p:pic>
                    <p:nvPicPr>
                      <p:cNvPr id="11985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429000"/>
                        <a:ext cx="97472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1965325" y="3500438"/>
          <a:ext cx="730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07780" imgH="393529" progId="Equation.DSMT4">
                  <p:embed/>
                </p:oleObj>
              </mc:Choice>
              <mc:Fallback>
                <p:oleObj name="Equation" r:id="rId30" imgW="507780" imgH="393529" progId="Equation.DSMT4">
                  <p:embed/>
                  <p:pic>
                    <p:nvPicPr>
                      <p:cNvPr id="119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500438"/>
                        <a:ext cx="730250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7" name="Object 39"/>
          <p:cNvGraphicFramePr>
            <a:graphicFrameLocks noChangeAspect="1"/>
          </p:cNvGraphicFramePr>
          <p:nvPr/>
        </p:nvGraphicFramePr>
        <p:xfrm>
          <a:off x="2333625" y="4503738"/>
          <a:ext cx="8953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22030" imgH="393529" progId="Equation.DSMT4">
                  <p:embed/>
                </p:oleObj>
              </mc:Choice>
              <mc:Fallback>
                <p:oleObj name="Equation" r:id="rId32" imgW="622030" imgH="393529" progId="Equation.DSMT4">
                  <p:embed/>
                  <p:pic>
                    <p:nvPicPr>
                      <p:cNvPr id="11984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503738"/>
                        <a:ext cx="895350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51" name="Object 43"/>
          <p:cNvGraphicFramePr>
            <a:graphicFrameLocks noChangeAspect="1"/>
          </p:cNvGraphicFramePr>
          <p:nvPr/>
        </p:nvGraphicFramePr>
        <p:xfrm>
          <a:off x="2398713" y="5494338"/>
          <a:ext cx="10779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48975" imgH="393529" progId="Equation.DSMT4">
                  <p:embed/>
                </p:oleObj>
              </mc:Choice>
              <mc:Fallback>
                <p:oleObj name="Equation" r:id="rId34" imgW="748975" imgH="393529" progId="Equation.DSMT4">
                  <p:embed/>
                  <p:pic>
                    <p:nvPicPr>
                      <p:cNvPr id="1198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494338"/>
                        <a:ext cx="1077912" cy="563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739B-399D-4534-BD49-F6BA9E710659}" type="slidenum">
              <a:rPr lang="pt-BR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26" grpId="0" autoUpdateAnimBg="0"/>
      <p:bldP spid="119830" grpId="0" autoUpdateAnimBg="0"/>
      <p:bldP spid="1198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 Negativa (Pascal)</a:t>
            </a: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3 bolas vermelhas.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as 3 bolas vermelhas (sucessos).</a:t>
            </a:r>
          </a:p>
        </p:txBody>
      </p:sp>
      <p:grpSp>
        <p:nvGrpSpPr>
          <p:cNvPr id="27652" name="Group 10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7676" name="Freeform 11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7" name="Oval 12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78" name="Oval 13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79" name="Oval 14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80" name="Oval 15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81" name="Oval 16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82" name="Oval 17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83" name="Oval 18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7653" name="Text Box 19"/>
          <p:cNvSpPr txBox="1">
            <a:spLocks noChangeArrowheads="1"/>
          </p:cNvSpPr>
          <p:nvPr/>
        </p:nvSpPr>
        <p:spPr bwMode="auto">
          <a:xfrm>
            <a:off x="838200" y="2971800"/>
            <a:ext cx="434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7654" name="Object 32"/>
          <p:cNvGraphicFramePr>
            <a:graphicFrameLocks noChangeAspect="1"/>
          </p:cNvGraphicFramePr>
          <p:nvPr/>
        </p:nvGraphicFramePr>
        <p:xfrm>
          <a:off x="838200" y="3781425"/>
          <a:ext cx="20780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57200" progId="Equation.DSMT4">
                  <p:embed/>
                </p:oleObj>
              </mc:Choice>
              <mc:Fallback>
                <p:oleObj name="Equation" r:id="rId2" imgW="1435100" imgH="457200" progId="Equation.DSMT4">
                  <p:embed/>
                  <p:pic>
                    <p:nvPicPr>
                      <p:cNvPr id="2765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81425"/>
                        <a:ext cx="207803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9" name="Object 37"/>
          <p:cNvGraphicFramePr>
            <a:graphicFrameLocks noChangeAspect="1"/>
          </p:cNvGraphicFramePr>
          <p:nvPr/>
        </p:nvGraphicFramePr>
        <p:xfrm>
          <a:off x="914400" y="5029200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1208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70" name="Text Box 38"/>
          <p:cNvSpPr txBox="1">
            <a:spLocks noChangeArrowheads="1"/>
          </p:cNvSpPr>
          <p:nvPr/>
        </p:nvSpPr>
        <p:spPr bwMode="auto">
          <a:xfrm>
            <a:off x="3352800" y="2819400"/>
            <a:ext cx="533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v.a. Binomial Negativa pode ser entendida como uma somatória de </a:t>
            </a:r>
            <a:r>
              <a:rPr lang="pt-BR" altLang="pt-BR" sz="1600" i="1">
                <a:latin typeface="Times New Roman" pitchFamily="18" charset="0"/>
              </a:rPr>
              <a:t>r</a:t>
            </a:r>
            <a:r>
              <a:rPr lang="pt-BR" altLang="pt-BR" sz="1600"/>
              <a:t> v.a. Geométricas.</a:t>
            </a:r>
          </a:p>
        </p:txBody>
      </p:sp>
      <p:graphicFrame>
        <p:nvGraphicFramePr>
          <p:cNvPr id="120871" name="Object 39"/>
          <p:cNvGraphicFramePr>
            <a:graphicFrameLocks noChangeAspect="1"/>
          </p:cNvGraphicFramePr>
          <p:nvPr/>
        </p:nvGraphicFramePr>
        <p:xfrm>
          <a:off x="3451225" y="3352800"/>
          <a:ext cx="8921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431613" progId="Equation.DSMT4">
                  <p:embed/>
                </p:oleObj>
              </mc:Choice>
              <mc:Fallback>
                <p:oleObj name="Equation" r:id="rId6" imgW="622030" imgH="431613" progId="Equation.DSMT4">
                  <p:embed/>
                  <p:pic>
                    <p:nvPicPr>
                      <p:cNvPr id="1208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352800"/>
                        <a:ext cx="892175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343400" y="3487738"/>
            <a:ext cx="464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 cada </a:t>
            </a: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i="1" baseline="-25000">
                <a:latin typeface="Times New Roman" pitchFamily="18" charset="0"/>
              </a:rPr>
              <a:t>i</a:t>
            </a:r>
            <a:r>
              <a:rPr lang="pt-BR" altLang="pt-BR" sz="1600"/>
              <a:t> tem distribuição Geométrica</a:t>
            </a:r>
          </a:p>
        </p:txBody>
      </p:sp>
      <p:graphicFrame>
        <p:nvGraphicFramePr>
          <p:cNvPr id="120873" name="Object 41"/>
          <p:cNvGraphicFramePr>
            <a:graphicFrameLocks noChangeAspect="1"/>
          </p:cNvGraphicFramePr>
          <p:nvPr/>
        </p:nvGraphicFramePr>
        <p:xfrm>
          <a:off x="3429000" y="4648200"/>
          <a:ext cx="16017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600" imgH="457200" progId="Equation.DSMT4">
                  <p:embed/>
                </p:oleObj>
              </mc:Choice>
              <mc:Fallback>
                <p:oleObj name="Equation" r:id="rId8" imgW="1117600" imgH="457200" progId="Equation.DSMT4">
                  <p:embed/>
                  <p:pic>
                    <p:nvPicPr>
                      <p:cNvPr id="1208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16017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4" name="Object 42"/>
          <p:cNvGraphicFramePr>
            <a:graphicFrameLocks noChangeAspect="1"/>
          </p:cNvGraphicFramePr>
          <p:nvPr/>
        </p:nvGraphicFramePr>
        <p:xfrm>
          <a:off x="5029200" y="4667250"/>
          <a:ext cx="965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431613" progId="Equation.DSMT4">
                  <p:embed/>
                </p:oleObj>
              </mc:Choice>
              <mc:Fallback>
                <p:oleObj name="Equation" r:id="rId10" imgW="672808" imgH="431613" progId="Equation.DSMT4">
                  <p:embed/>
                  <p:pic>
                    <p:nvPicPr>
                      <p:cNvPr id="12087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67250"/>
                        <a:ext cx="965200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5" name="Object 43"/>
          <p:cNvGraphicFramePr>
            <a:graphicFrameLocks noChangeAspect="1"/>
          </p:cNvGraphicFramePr>
          <p:nvPr/>
        </p:nvGraphicFramePr>
        <p:xfrm>
          <a:off x="5975350" y="4667250"/>
          <a:ext cx="6731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696" imgH="431613" progId="Equation.DSMT4">
                  <p:embed/>
                </p:oleObj>
              </mc:Choice>
              <mc:Fallback>
                <p:oleObj name="Equation" r:id="rId12" imgW="469696" imgH="431613" progId="Equation.DSMT4">
                  <p:embed/>
                  <p:pic>
                    <p:nvPicPr>
                      <p:cNvPr id="1208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4667250"/>
                        <a:ext cx="673100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6" name="Object 44"/>
          <p:cNvGraphicFramePr>
            <a:graphicFrameLocks noChangeAspect="1"/>
          </p:cNvGraphicFramePr>
          <p:nvPr/>
        </p:nvGraphicFramePr>
        <p:xfrm>
          <a:off x="3429000" y="5365750"/>
          <a:ext cx="19288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46200" imgH="457200" progId="Equation.DSMT4">
                  <p:embed/>
                </p:oleObj>
              </mc:Choice>
              <mc:Fallback>
                <p:oleObj name="Equation" r:id="rId14" imgW="1346200" imgH="457200" progId="Equation.DSMT4">
                  <p:embed/>
                  <p:pic>
                    <p:nvPicPr>
                      <p:cNvPr id="1208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65750"/>
                        <a:ext cx="19288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7" name="Object 45"/>
          <p:cNvGraphicFramePr>
            <a:graphicFrameLocks noChangeAspect="1"/>
          </p:cNvGraphicFramePr>
          <p:nvPr/>
        </p:nvGraphicFramePr>
        <p:xfrm>
          <a:off x="5334000" y="5384800"/>
          <a:ext cx="1128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400" imgH="431800" progId="Equation.DSMT4">
                  <p:embed/>
                </p:oleObj>
              </mc:Choice>
              <mc:Fallback>
                <p:oleObj name="Equation" r:id="rId16" imgW="787400" imgH="431800" progId="Equation.DSMT4">
                  <p:embed/>
                  <p:pic>
                    <p:nvPicPr>
                      <p:cNvPr id="1208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84800"/>
                        <a:ext cx="1128713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8" name="Object 46"/>
          <p:cNvGraphicFramePr>
            <a:graphicFrameLocks noChangeAspect="1"/>
          </p:cNvGraphicFramePr>
          <p:nvPr/>
        </p:nvGraphicFramePr>
        <p:xfrm>
          <a:off x="6438900" y="5384800"/>
          <a:ext cx="7651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33169" imgH="431613" progId="Equation.DSMT4">
                  <p:embed/>
                </p:oleObj>
              </mc:Choice>
              <mc:Fallback>
                <p:oleObj name="Equation" r:id="rId18" imgW="533169" imgH="431613" progId="Equation.DSMT4">
                  <p:embed/>
                  <p:pic>
                    <p:nvPicPr>
                      <p:cNvPr id="1208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5384800"/>
                        <a:ext cx="765175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9" name="Object 47"/>
          <p:cNvGraphicFramePr>
            <a:graphicFrameLocks noChangeAspect="1"/>
          </p:cNvGraphicFramePr>
          <p:nvPr/>
        </p:nvGraphicFramePr>
        <p:xfrm>
          <a:off x="7235825" y="5413375"/>
          <a:ext cx="508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446" imgH="418918" progId="Equation.DSMT4">
                  <p:embed/>
                </p:oleObj>
              </mc:Choice>
              <mc:Fallback>
                <p:oleObj name="Equation" r:id="rId20" imgW="355446" imgH="418918" progId="Equation.DSMT4">
                  <p:embed/>
                  <p:pic>
                    <p:nvPicPr>
                      <p:cNvPr id="1208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13375"/>
                        <a:ext cx="50800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80" name="Text Box 48"/>
          <p:cNvSpPr txBox="1">
            <a:spLocks noChangeArrowheads="1"/>
          </p:cNvSpPr>
          <p:nvPr/>
        </p:nvSpPr>
        <p:spPr bwMode="auto">
          <a:xfrm>
            <a:off x="3381375" y="4114800"/>
            <a:ext cx="3324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 exemplo: </a:t>
            </a:r>
            <a:r>
              <a:rPr lang="pt-BR" altLang="pt-BR" sz="1600" i="1">
                <a:latin typeface="Times New Roman" pitchFamily="18" charset="0"/>
              </a:rPr>
              <a:t>q q p q q q q p q q q p</a:t>
            </a:r>
          </a:p>
        </p:txBody>
      </p:sp>
      <p:sp>
        <p:nvSpPr>
          <p:cNvPr id="120881" name="Oval 49"/>
          <p:cNvSpPr>
            <a:spLocks noChangeArrowheads="1"/>
          </p:cNvSpPr>
          <p:nvPr/>
        </p:nvSpPr>
        <p:spPr bwMode="auto">
          <a:xfrm>
            <a:off x="4705350" y="4162425"/>
            <a:ext cx="4492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20882" name="Oval 50"/>
          <p:cNvSpPr>
            <a:spLocks noChangeArrowheads="1"/>
          </p:cNvSpPr>
          <p:nvPr/>
        </p:nvSpPr>
        <p:spPr bwMode="auto">
          <a:xfrm>
            <a:off x="5170488" y="4162425"/>
            <a:ext cx="747712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20883" name="Oval 51"/>
          <p:cNvSpPr>
            <a:spLocks noChangeArrowheads="1"/>
          </p:cNvSpPr>
          <p:nvPr/>
        </p:nvSpPr>
        <p:spPr bwMode="auto">
          <a:xfrm>
            <a:off x="5922963" y="4162425"/>
            <a:ext cx="61595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20884" name="Rectangle 52"/>
          <p:cNvSpPr>
            <a:spLocks noChangeArrowheads="1"/>
          </p:cNvSpPr>
          <p:nvPr/>
        </p:nvSpPr>
        <p:spPr bwMode="auto">
          <a:xfrm>
            <a:off x="4583113" y="383222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1</a:t>
            </a:r>
            <a:r>
              <a:rPr lang="pt-BR" altLang="pt-BR" sz="1600">
                <a:latin typeface="Times New Roman" pitchFamily="18" charset="0"/>
              </a:rPr>
              <a:t> = 2</a:t>
            </a:r>
          </a:p>
        </p:txBody>
      </p:sp>
      <p:sp>
        <p:nvSpPr>
          <p:cNvPr id="120885" name="Rectangle 53"/>
          <p:cNvSpPr>
            <a:spLocks noChangeArrowheads="1"/>
          </p:cNvSpPr>
          <p:nvPr/>
        </p:nvSpPr>
        <p:spPr bwMode="auto">
          <a:xfrm>
            <a:off x="5183188" y="383222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2</a:t>
            </a:r>
            <a:r>
              <a:rPr lang="pt-BR" altLang="pt-BR" sz="1600">
                <a:latin typeface="Times New Roman" pitchFamily="18" charset="0"/>
              </a:rPr>
              <a:t> = 4</a:t>
            </a:r>
          </a:p>
        </p:txBody>
      </p:sp>
      <p:sp>
        <p:nvSpPr>
          <p:cNvPr id="120886" name="Rectangle 54"/>
          <p:cNvSpPr>
            <a:spLocks noChangeArrowheads="1"/>
          </p:cNvSpPr>
          <p:nvPr/>
        </p:nvSpPr>
        <p:spPr bwMode="auto">
          <a:xfrm>
            <a:off x="5888038" y="3832225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 baseline="-25000">
                <a:latin typeface="Times New Roman" pitchFamily="18" charset="0"/>
              </a:rPr>
              <a:t>3</a:t>
            </a:r>
            <a:r>
              <a:rPr lang="pt-BR" altLang="pt-BR" sz="1600">
                <a:latin typeface="Times New Roman" pitchFamily="18" charset="0"/>
              </a:rPr>
              <a:t> = 3</a:t>
            </a:r>
          </a:p>
        </p:txBody>
      </p:sp>
      <p:sp>
        <p:nvSpPr>
          <p:cNvPr id="120887" name="Rectangle 55"/>
          <p:cNvSpPr>
            <a:spLocks noChangeArrowheads="1"/>
          </p:cNvSpPr>
          <p:nvPr/>
        </p:nvSpPr>
        <p:spPr bwMode="auto">
          <a:xfrm>
            <a:off x="6581775" y="4110038"/>
            <a:ext cx="20113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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9 </a:t>
            </a:r>
            <a:r>
              <a:rPr lang="pt-BR" altLang="pt-BR" sz="1600"/>
              <a:t>(fracassos)</a:t>
            </a:r>
          </a:p>
        </p:txBody>
      </p:sp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6680200" y="4695825"/>
          <a:ext cx="4730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0200" imgH="419100" progId="Equation.DSMT4">
                  <p:embed/>
                </p:oleObj>
              </mc:Choice>
              <mc:Fallback>
                <p:oleObj name="Equation" r:id="rId22" imgW="330200" imgH="419100" progId="Equation.DSMT4">
                  <p:embed/>
                  <p:pic>
                    <p:nvPicPr>
                      <p:cNvPr id="12088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695825"/>
                        <a:ext cx="473075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8AA81-F4AF-4D33-B2D1-6D8C9736A65E}" type="slidenum">
              <a:rPr lang="pt-BR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utoUpdateAnimBg="0"/>
      <p:bldP spid="120872" grpId="0" autoUpdateAnimBg="0"/>
      <p:bldP spid="120880" grpId="0" autoUpdateAnimBg="0"/>
      <p:bldP spid="120881" grpId="0" animBg="1"/>
      <p:bldP spid="120882" grpId="0" animBg="1"/>
      <p:bldP spid="120883" grpId="0" animBg="1"/>
      <p:bldP spid="120884" grpId="0" autoUpdateAnimBg="0"/>
      <p:bldP spid="120885" grpId="0" autoUpdateAnimBg="0"/>
      <p:bldP spid="120886" grpId="0" autoUpdateAnimBg="0"/>
      <p:bldP spid="1208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 Negativa (Pascal)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629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o experimento: retiram-se bolas da urna (com reposição), até que se consiga 3 bolas vermelhas.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cujos valores representam o número total de bolas azuis (fracassos) retiradas da urna até obter as 3 bolas vermelhas (sucessos).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8686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7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88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89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90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91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92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93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8677" name="Text Box 35"/>
          <p:cNvSpPr txBox="1">
            <a:spLocks noChangeArrowheads="1"/>
          </p:cNvSpPr>
          <p:nvPr/>
        </p:nvSpPr>
        <p:spPr bwMode="auto">
          <a:xfrm>
            <a:off x="6858000" y="3140075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{0, 1, 2, ...,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</a:t>
            </a:r>
            <a:r>
              <a:rPr lang="pt-BR" altLang="pt-BR" sz="16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8678" name="Object 36"/>
          <p:cNvGraphicFramePr>
            <a:graphicFrameLocks noChangeAspect="1"/>
          </p:cNvGraphicFramePr>
          <p:nvPr/>
        </p:nvGraphicFramePr>
        <p:xfrm>
          <a:off x="2816225" y="2979738"/>
          <a:ext cx="206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57200" progId="Equation.DSMT4">
                  <p:embed/>
                </p:oleObj>
              </mc:Choice>
              <mc:Fallback>
                <p:oleObj name="Equation" r:id="rId2" imgW="1435100" imgH="457200" progId="Equation.DSMT4">
                  <p:embed/>
                  <p:pic>
                    <p:nvPicPr>
                      <p:cNvPr id="2867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979738"/>
                        <a:ext cx="206057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3" name="Object 37"/>
          <p:cNvGraphicFramePr>
            <a:graphicFrameLocks noChangeAspect="1"/>
          </p:cNvGraphicFramePr>
          <p:nvPr/>
        </p:nvGraphicFramePr>
        <p:xfrm>
          <a:off x="2816225" y="3810000"/>
          <a:ext cx="1035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418918" progId="Equation.DSMT4">
                  <p:embed/>
                </p:oleObj>
              </mc:Choice>
              <mc:Fallback>
                <p:oleObj name="Equation" r:id="rId4" imgW="723586" imgH="418918" progId="Equation.DSMT4">
                  <p:embed/>
                  <p:pic>
                    <p:nvPicPr>
                      <p:cNvPr id="1218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810000"/>
                        <a:ext cx="10350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4" name="Object 38"/>
          <p:cNvGraphicFramePr>
            <a:graphicFrameLocks noChangeAspect="1"/>
          </p:cNvGraphicFramePr>
          <p:nvPr/>
        </p:nvGraphicFramePr>
        <p:xfrm>
          <a:off x="2816225" y="4505325"/>
          <a:ext cx="1216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DSMT4">
                  <p:embed/>
                </p:oleObj>
              </mc:Choice>
              <mc:Fallback>
                <p:oleObj name="Equation" r:id="rId6" imgW="850531" imgH="418918" progId="Equation.DSMT4">
                  <p:embed/>
                  <p:pic>
                    <p:nvPicPr>
                      <p:cNvPr id="1218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505325"/>
                        <a:ext cx="1216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39"/>
          <p:cNvSpPr txBox="1">
            <a:spLocks noChangeArrowheads="1"/>
          </p:cNvSpPr>
          <p:nvPr/>
        </p:nvSpPr>
        <p:spPr bwMode="auto">
          <a:xfrm>
            <a:off x="838200" y="2971800"/>
            <a:ext cx="91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5/7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q</a:t>
            </a:r>
            <a:r>
              <a:rPr lang="pt-BR" altLang="pt-BR" sz="1600">
                <a:latin typeface="Times New Roman" pitchFamily="18" charset="0"/>
              </a:rPr>
              <a:t> = 2/7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r</a:t>
            </a:r>
            <a:r>
              <a:rPr lang="pt-BR" altLang="pt-BR" sz="1600">
                <a:latin typeface="Times New Roman" pitchFamily="18" charset="0"/>
              </a:rPr>
              <a:t> = 3</a:t>
            </a:r>
          </a:p>
        </p:txBody>
      </p:sp>
      <p:graphicFrame>
        <p:nvGraphicFramePr>
          <p:cNvPr id="121896" name="Object 40"/>
          <p:cNvGraphicFramePr>
            <a:graphicFrameLocks noChangeAspect="1"/>
          </p:cNvGraphicFramePr>
          <p:nvPr/>
        </p:nvGraphicFramePr>
        <p:xfrm>
          <a:off x="4876800" y="2963863"/>
          <a:ext cx="18208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449" imgH="482391" progId="Equation.DSMT4">
                  <p:embed/>
                </p:oleObj>
              </mc:Choice>
              <mc:Fallback>
                <p:oleObj name="Equation" r:id="rId8" imgW="1269449" imgH="482391" progId="Equation.DSMT4">
                  <p:embed/>
                  <p:pic>
                    <p:nvPicPr>
                      <p:cNvPr id="12189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63863"/>
                        <a:ext cx="18208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7" name="Object 41"/>
          <p:cNvGraphicFramePr>
            <a:graphicFrameLocks noChangeAspect="1"/>
          </p:cNvGraphicFramePr>
          <p:nvPr/>
        </p:nvGraphicFramePr>
        <p:xfrm>
          <a:off x="3848100" y="3817938"/>
          <a:ext cx="1527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337" imgH="393529" progId="Equation.DSMT4">
                  <p:embed/>
                </p:oleObj>
              </mc:Choice>
              <mc:Fallback>
                <p:oleObj name="Equation" r:id="rId10" imgW="1066337" imgH="393529" progId="Equation.DSMT4">
                  <p:embed/>
                  <p:pic>
                    <p:nvPicPr>
                      <p:cNvPr id="12189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17938"/>
                        <a:ext cx="1527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8" name="Object 42"/>
          <p:cNvGraphicFramePr>
            <a:graphicFrameLocks noChangeAspect="1"/>
          </p:cNvGraphicFramePr>
          <p:nvPr/>
        </p:nvGraphicFramePr>
        <p:xfrm>
          <a:off x="4057650" y="4505325"/>
          <a:ext cx="1854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400" imgH="393700" progId="Equation.DSMT4">
                  <p:embed/>
                </p:oleObj>
              </mc:Choice>
              <mc:Fallback>
                <p:oleObj name="Equation" r:id="rId12" imgW="1295400" imgH="393700" progId="Equation.DSMT4">
                  <p:embed/>
                  <p:pic>
                    <p:nvPicPr>
                      <p:cNvPr id="12189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505325"/>
                        <a:ext cx="1854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9FD14-746D-4C0A-9148-DFE4F2DE967F}" type="slidenum">
              <a:rPr lang="pt-BR"/>
              <a:pPr>
                <a:defRPr/>
              </a:pPr>
              <a:t>36</a:t>
            </a:fld>
            <a:endParaRPr lang="pt-BR"/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323850" y="5373688"/>
            <a:ext cx="8435975" cy="1368425"/>
            <a:chOff x="366592" y="5373216"/>
            <a:chExt cx="8436480" cy="1368152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66592" y="5373216"/>
              <a:ext cx="84364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Importante: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Algumas vezes, esta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refere-se ao número total de tentativas até se conseguir </a:t>
              </a:r>
              <a:r>
                <a:rPr lang="pt-BR" altLang="pt-BR" sz="1600" i="1" dirty="0">
                  <a:latin typeface="Times New Roman" pitchFamily="18" charset="0"/>
                </a:rPr>
                <a:t>r</a:t>
              </a:r>
              <a:r>
                <a:rPr lang="pt-BR" altLang="pt-BR" sz="1600" dirty="0"/>
                <a:t> sucessos. Nesse caso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pt-BR" altLang="pt-BR" sz="1600" i="1" dirty="0">
                <a:latin typeface="Times New Roman" pitchFamily="18" charset="0"/>
              </a:endParaRPr>
            </a:p>
          </p:txBody>
        </p:sp>
        <p:graphicFrame>
          <p:nvGraphicFramePr>
            <p:cNvPr id="24" name="Objeto 2"/>
            <p:cNvGraphicFramePr>
              <a:graphicFrameLocks noChangeAspect="1"/>
            </p:cNvGraphicFramePr>
            <p:nvPr/>
          </p:nvGraphicFramePr>
          <p:xfrm>
            <a:off x="2946777" y="6079564"/>
            <a:ext cx="1914525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33500" imgH="457200" progId="Equation.DSMT4">
                    <p:embed/>
                  </p:oleObj>
                </mc:Choice>
                <mc:Fallback>
                  <p:oleObj name="Equation" r:id="rId14" imgW="1333500" imgH="457200" progId="Equation.DSMT4">
                    <p:embed/>
                    <p:pic>
                      <p:nvPicPr>
                        <p:cNvPr id="24" name="Objeto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777" y="6079564"/>
                          <a:ext cx="1914525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tângulo 4"/>
            <p:cNvSpPr>
              <a:spLocks noChangeArrowheads="1"/>
            </p:cNvSpPr>
            <p:nvPr/>
          </p:nvSpPr>
          <p:spPr bwMode="auto">
            <a:xfrm>
              <a:off x="986202" y="6237312"/>
              <a:ext cx="16401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Y</a:t>
              </a:r>
              <a:r>
                <a:rPr lang="pt-BR" altLang="pt-BR" sz="1600">
                  <a:latin typeface="Times New Roman" pitchFamily="18" charset="0"/>
                </a:rPr>
                <a:t>: {</a:t>
              </a:r>
              <a:r>
                <a:rPr lang="pt-BR" altLang="pt-BR" sz="1600" i="1">
                  <a:latin typeface="Times New Roman" pitchFamily="18" charset="0"/>
                </a:rPr>
                <a:t>r</a:t>
              </a:r>
              <a:r>
                <a:rPr lang="pt-BR" altLang="pt-BR" sz="1600">
                  <a:latin typeface="Times New Roman" pitchFamily="18" charset="0"/>
                </a:rPr>
                <a:t>, </a:t>
              </a:r>
              <a:r>
                <a:rPr lang="pt-BR" altLang="pt-BR" sz="1600" i="1">
                  <a:latin typeface="Times New Roman" pitchFamily="18" charset="0"/>
                </a:rPr>
                <a:t>r</a:t>
              </a:r>
              <a:r>
                <a:rPr lang="pt-BR" altLang="pt-BR" sz="1600">
                  <a:latin typeface="Times New Roman" pitchFamily="18" charset="0"/>
                </a:rPr>
                <a:t>+1, ..., 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r>
                <a:rPr lang="pt-BR" altLang="pt-BR" sz="1600">
                  <a:latin typeface="Times New Roman" pitchFamily="18" charset="0"/>
                </a:rPr>
                <a:t>} </a:t>
              </a:r>
              <a:endParaRPr lang="pt-BR" altLang="pt-BR" sz="1600"/>
            </a:p>
          </p:txBody>
        </p:sp>
        <p:graphicFrame>
          <p:nvGraphicFramePr>
            <p:cNvPr id="26" name="Objeto 6"/>
            <p:cNvGraphicFramePr>
              <a:graphicFrameLocks noChangeAspect="1"/>
            </p:cNvGraphicFramePr>
            <p:nvPr/>
          </p:nvGraphicFramePr>
          <p:xfrm>
            <a:off x="5311984" y="6105758"/>
            <a:ext cx="906463" cy="60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725" imgH="418918" progId="Equation.DSMT4">
                    <p:embed/>
                  </p:oleObj>
                </mc:Choice>
                <mc:Fallback>
                  <p:oleObj name="Equation" r:id="rId16" imgW="634725" imgH="418918" progId="Equation.DSMT4">
                    <p:embed/>
                    <p:pic>
                      <p:nvPicPr>
                        <p:cNvPr id="26" name="Objeto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984" y="6105758"/>
                          <a:ext cx="906463" cy="60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to 7"/>
            <p:cNvGraphicFramePr>
              <a:graphicFrameLocks noChangeAspect="1"/>
            </p:cNvGraphicFramePr>
            <p:nvPr/>
          </p:nvGraphicFramePr>
          <p:xfrm>
            <a:off x="6729271" y="6105758"/>
            <a:ext cx="1169988" cy="60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447" imgH="418918" progId="Equation.DSMT4">
                    <p:embed/>
                  </p:oleObj>
                </mc:Choice>
                <mc:Fallback>
                  <p:oleObj name="Equation" r:id="rId18" imgW="812447" imgH="418918" progId="Equation.DSMT4">
                    <p:embed/>
                    <p:pic>
                      <p:nvPicPr>
                        <p:cNvPr id="27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9271" y="6105758"/>
                          <a:ext cx="1169988" cy="60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tângulo 27"/>
            <p:cNvSpPr/>
            <p:nvPr/>
          </p:nvSpPr>
          <p:spPr>
            <a:xfrm>
              <a:off x="366592" y="5373216"/>
              <a:ext cx="8436480" cy="136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7026310" y="4785607"/>
          <a:ext cx="10144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418918" progId="Equation.DSMT4">
                  <p:embed/>
                </p:oleObj>
              </mc:Choice>
              <mc:Fallback>
                <p:oleObj name="Equation" r:id="rId2" imgW="710891" imgH="418918" progId="Equation.DSMT4">
                  <p:embed/>
                  <p:pic>
                    <p:nvPicPr>
                      <p:cNvPr id="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310" y="4785607"/>
                        <a:ext cx="10144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7006397" y="5269804"/>
          <a:ext cx="12239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418918" progId="Equation.DSMT4">
                  <p:embed/>
                </p:oleObj>
              </mc:Choice>
              <mc:Fallback>
                <p:oleObj name="Equation" r:id="rId4" imgW="850531" imgH="418918" progId="Equation.DSMT4">
                  <p:embed/>
                  <p:pic>
                    <p:nvPicPr>
                      <p:cNvPr id="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397" y="5269804"/>
                        <a:ext cx="12239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971600" y="2219266"/>
            <a:ext cx="3600000" cy="2160000"/>
            <a:chOff x="971600" y="2219266"/>
            <a:chExt cx="3600000" cy="2160000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219266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340328" y="3968913"/>
              <a:ext cx="20826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32040" y="2219266"/>
            <a:ext cx="3600000" cy="2160000"/>
            <a:chOff x="4932040" y="2219266"/>
            <a:chExt cx="3600000" cy="2160000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19266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8223409" y="3973313"/>
              <a:ext cx="27987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2951820" y="4307498"/>
            <a:ext cx="3600000" cy="2160000"/>
            <a:chOff x="2951820" y="4307498"/>
            <a:chExt cx="3600000" cy="2160000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4307498"/>
              <a:ext cx="3600000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6255485" y="6058790"/>
              <a:ext cx="27987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t-B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pt-BR" sz="1000" dirty="0">
                  <a:sym typeface="Symbol"/>
                </a:rPr>
                <a:t></a:t>
              </a:r>
              <a:endParaRPr lang="pt-BR" sz="1000" dirty="0"/>
            </a:p>
          </p:txBody>
        </p:sp>
      </p:grp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Binomial Negativa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69371" y="256490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876256" y="256490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0,8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688828" y="4802723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0,9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</p:spTree>
    <p:extLst>
      <p:ext uri="{BB962C8B-B14F-4D97-AF65-F5344CB8AC3E}">
        <p14:creationId xmlns:p14="http://schemas.microsoft.com/office/powerpoint/2010/main" val="5617146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Hipergeométrica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629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3 bolas da urna (</a:t>
            </a:r>
            <a:r>
              <a:rPr lang="pt-BR" altLang="pt-BR" sz="1600" dirty="0">
                <a:solidFill>
                  <a:srgbClr val="FF0000"/>
                </a:solidFill>
              </a:rPr>
              <a:t>sem reposição</a:t>
            </a:r>
            <a:r>
              <a:rPr lang="pt-BR" altLang="pt-BR" sz="1600" dirty="0"/>
              <a:t>).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3 escolhidas.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29741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42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3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4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5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6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7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48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122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3}</a:t>
            </a:r>
            <a:endParaRPr lang="pt-BR" altLang="pt-BR" sz="1600"/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2819400" y="2971800"/>
            <a:ext cx="563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3        </a:t>
            </a:r>
            <a:r>
              <a:rPr lang="pt-BR" altLang="pt-BR" sz="1600" i="1">
                <a:latin typeface="Times New Roman" pitchFamily="18" charset="0"/>
              </a:rPr>
              <a:t>M</a:t>
            </a:r>
            <a:r>
              <a:rPr lang="pt-BR" altLang="pt-BR" sz="1600">
                <a:latin typeface="Times New Roman" pitchFamily="18" charset="0"/>
              </a:rPr>
              <a:t> = 7         </a:t>
            </a:r>
            <a:r>
              <a:rPr lang="pt-BR" altLang="pt-BR" sz="1600" i="1">
                <a:latin typeface="Times New Roman" pitchFamily="18" charset="0"/>
              </a:rPr>
              <a:t>K</a:t>
            </a:r>
            <a:r>
              <a:rPr lang="pt-BR" altLang="pt-BR" sz="1600">
                <a:latin typeface="Times New Roman" pitchFamily="18" charset="0"/>
              </a:rPr>
              <a:t> = 5</a:t>
            </a:r>
            <a:endParaRPr lang="pt-BR" altLang="pt-BR" sz="1600"/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4787900" y="47259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i="1">
                <a:latin typeface="Times New Roman" pitchFamily="18" charset="0"/>
              </a:rPr>
              <a:t>f</a:t>
            </a:r>
            <a:r>
              <a:rPr lang="pt-BR" altLang="pt-BR" sz="1600" i="1">
                <a:latin typeface="Times New Roman" pitchFamily="18" charset="0"/>
              </a:rPr>
              <a:t> 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9144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03200" progId="Equation.DSMT4">
                  <p:embed/>
                </p:oleObj>
              </mc:Choice>
              <mc:Fallback>
                <p:oleObj name="Equation" r:id="rId2" imgW="736600" imgH="203200" progId="Equation.DSMT4">
                  <p:embed/>
                  <p:pic>
                    <p:nvPicPr>
                      <p:cNvPr id="133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2038350" y="347345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393529" progId="Equation.DSMT4">
                  <p:embed/>
                </p:oleObj>
              </mc:Choice>
              <mc:Fallback>
                <p:oleObj name="Equation" r:id="rId4" imgW="507780" imgH="393529" progId="Equation.DSMT4">
                  <p:embed/>
                  <p:pic>
                    <p:nvPicPr>
                      <p:cNvPr id="133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47345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2063750" y="3475038"/>
          <a:ext cx="527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140" imgH="393529" progId="Equation.DSMT4">
                  <p:embed/>
                </p:oleObj>
              </mc:Choice>
              <mc:Fallback>
                <p:oleObj name="Equation" r:id="rId6" imgW="368140" imgH="393529" progId="Equation.DSMT4">
                  <p:embed/>
                  <p:pic>
                    <p:nvPicPr>
                      <p:cNvPr id="133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75038"/>
                        <a:ext cx="527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9" name="Object 19"/>
          <p:cNvGraphicFramePr>
            <a:graphicFrameLocks noChangeAspect="1"/>
          </p:cNvGraphicFramePr>
          <p:nvPr/>
        </p:nvGraphicFramePr>
        <p:xfrm>
          <a:off x="2743200" y="3629025"/>
          <a:ext cx="163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1331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29025"/>
                        <a:ext cx="16351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005013" y="39751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a a a</a:t>
            </a:r>
          </a:p>
        </p:txBody>
      </p:sp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947738" y="4648200"/>
          <a:ext cx="1035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586" imgH="203112" progId="Equation.DSMT4">
                  <p:embed/>
                </p:oleObj>
              </mc:Choice>
              <mc:Fallback>
                <p:oleObj name="Equation" r:id="rId10" imgW="723586" imgH="203112" progId="Equation.DSMT4">
                  <p:embed/>
                  <p:pic>
                    <p:nvPicPr>
                      <p:cNvPr id="133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648200"/>
                        <a:ext cx="1035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2" name="Object 22"/>
          <p:cNvGraphicFramePr>
            <a:graphicFrameLocks noChangeAspect="1"/>
          </p:cNvGraphicFramePr>
          <p:nvPr/>
        </p:nvGraphicFramePr>
        <p:xfrm>
          <a:off x="2381250" y="4495800"/>
          <a:ext cx="708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85" imgH="393529" progId="Equation.DSMT4">
                  <p:embed/>
                </p:oleObj>
              </mc:Choice>
              <mc:Fallback>
                <p:oleObj name="Equation" r:id="rId12" imgW="495085" imgH="393529" progId="Equation.DSMT4">
                  <p:embed/>
                  <p:pic>
                    <p:nvPicPr>
                      <p:cNvPr id="1331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495800"/>
                        <a:ext cx="70802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2390775" y="4495800"/>
          <a:ext cx="527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140" imgH="393529" progId="Equation.DSMT4">
                  <p:embed/>
                </p:oleObj>
              </mc:Choice>
              <mc:Fallback>
                <p:oleObj name="Equation" r:id="rId14" imgW="368140" imgH="393529" progId="Equation.DSMT4">
                  <p:embed/>
                  <p:pic>
                    <p:nvPicPr>
                      <p:cNvPr id="1331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495800"/>
                        <a:ext cx="5270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2330450" y="499745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v a a</a:t>
            </a:r>
          </a:p>
        </p:txBody>
      </p:sp>
      <p:graphicFrame>
        <p:nvGraphicFramePr>
          <p:cNvPr id="133145" name="Object 25"/>
          <p:cNvGraphicFramePr>
            <a:graphicFrameLocks noChangeAspect="1"/>
          </p:cNvGraphicFramePr>
          <p:nvPr/>
        </p:nvGraphicFramePr>
        <p:xfrm>
          <a:off x="1968500" y="4492625"/>
          <a:ext cx="436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36" imgH="393359" progId="Equation.DSMT4">
                  <p:embed/>
                </p:oleObj>
              </mc:Choice>
              <mc:Fallback>
                <p:oleObj name="Equation" r:id="rId15" imgW="304536" imgH="393359" progId="Equation.DSMT4">
                  <p:embed/>
                  <p:pic>
                    <p:nvPicPr>
                      <p:cNvPr id="1331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492625"/>
                        <a:ext cx="4365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3086100" y="4492625"/>
          <a:ext cx="836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83947" imgH="393529" progId="Equation.DSMT4">
                  <p:embed/>
                </p:oleObj>
              </mc:Choice>
              <mc:Fallback>
                <p:oleObj name="Equation" r:id="rId17" imgW="583947" imgH="393529" progId="Equation.DSMT4">
                  <p:embed/>
                  <p:pic>
                    <p:nvPicPr>
                      <p:cNvPr id="133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492625"/>
                        <a:ext cx="836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/>
        </p:nvGraphicFramePr>
        <p:xfrm>
          <a:off x="930275" y="5562600"/>
          <a:ext cx="1071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48975" imgH="203112" progId="Equation.DSMT4">
                  <p:embed/>
                </p:oleObj>
              </mc:Choice>
              <mc:Fallback>
                <p:oleObj name="Equation" r:id="rId19" imgW="748975" imgH="203112" progId="Equation.DSMT4">
                  <p:embed/>
                  <p:pic>
                    <p:nvPicPr>
                      <p:cNvPr id="133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562600"/>
                        <a:ext cx="1071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/>
        </p:nvGraphicFramePr>
        <p:xfrm>
          <a:off x="2362200" y="5410200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07780" imgH="393529" progId="Equation.DSMT4">
                  <p:embed/>
                </p:oleObj>
              </mc:Choice>
              <mc:Fallback>
                <p:oleObj name="Equation" r:id="rId21" imgW="507780" imgH="393529" progId="Equation.DSMT4">
                  <p:embed/>
                  <p:pic>
                    <p:nvPicPr>
                      <p:cNvPr id="1331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727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9" name="Object 29"/>
          <p:cNvGraphicFramePr>
            <a:graphicFrameLocks noChangeAspect="1"/>
          </p:cNvGraphicFramePr>
          <p:nvPr/>
        </p:nvGraphicFramePr>
        <p:xfrm>
          <a:off x="2390775" y="5410200"/>
          <a:ext cx="527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68140" imgH="393529" progId="Equation.DSMT4">
                  <p:embed/>
                </p:oleObj>
              </mc:Choice>
              <mc:Fallback>
                <p:oleObj name="Equation" r:id="rId23" imgW="368140" imgH="393529" progId="Equation.DSMT4">
                  <p:embed/>
                  <p:pic>
                    <p:nvPicPr>
                      <p:cNvPr id="1331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5410200"/>
                        <a:ext cx="5270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2330450" y="591185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v v a</a:t>
            </a:r>
          </a:p>
        </p:txBody>
      </p:sp>
      <p:graphicFrame>
        <p:nvGraphicFramePr>
          <p:cNvPr id="133151" name="Object 31"/>
          <p:cNvGraphicFramePr>
            <a:graphicFrameLocks noChangeAspect="1"/>
          </p:cNvGraphicFramePr>
          <p:nvPr/>
        </p:nvGraphicFramePr>
        <p:xfrm>
          <a:off x="1968500" y="5407025"/>
          <a:ext cx="436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36" imgH="393359" progId="Equation.DSMT4">
                  <p:embed/>
                </p:oleObj>
              </mc:Choice>
              <mc:Fallback>
                <p:oleObj name="Equation" r:id="rId24" imgW="304536" imgH="393359" progId="Equation.DSMT4">
                  <p:embed/>
                  <p:pic>
                    <p:nvPicPr>
                      <p:cNvPr id="1331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407025"/>
                        <a:ext cx="4365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2" name="Object 32"/>
          <p:cNvGraphicFramePr>
            <a:graphicFrameLocks noChangeAspect="1"/>
          </p:cNvGraphicFramePr>
          <p:nvPr/>
        </p:nvGraphicFramePr>
        <p:xfrm>
          <a:off x="3067050" y="5407025"/>
          <a:ext cx="8366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83947" imgH="393529" progId="Equation.DSMT4">
                  <p:embed/>
                </p:oleObj>
              </mc:Choice>
              <mc:Fallback>
                <p:oleObj name="Equation" r:id="rId26" imgW="583947" imgH="393529" progId="Equation.DSMT4">
                  <p:embed/>
                  <p:pic>
                    <p:nvPicPr>
                      <p:cNvPr id="1331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407025"/>
                        <a:ext cx="8366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5257800" y="3625850"/>
          <a:ext cx="1054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600" imgH="203200" progId="Equation.DSMT4">
                  <p:embed/>
                </p:oleObj>
              </mc:Choice>
              <mc:Fallback>
                <p:oleObj name="Equation" r:id="rId28" imgW="736600" imgH="203200" progId="Equation.DSMT4">
                  <p:embed/>
                  <p:pic>
                    <p:nvPicPr>
                      <p:cNvPr id="1331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5850"/>
                        <a:ext cx="1054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4" name="Object 34"/>
          <p:cNvGraphicFramePr>
            <a:graphicFrameLocks noChangeAspect="1"/>
          </p:cNvGraphicFramePr>
          <p:nvPr/>
        </p:nvGraphicFramePr>
        <p:xfrm>
          <a:off x="6353175" y="3473450"/>
          <a:ext cx="708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95085" imgH="393529" progId="Equation.DSMT4">
                  <p:embed/>
                </p:oleObj>
              </mc:Choice>
              <mc:Fallback>
                <p:oleObj name="Equation" r:id="rId30" imgW="495085" imgH="393529" progId="Equation.DSMT4">
                  <p:embed/>
                  <p:pic>
                    <p:nvPicPr>
                      <p:cNvPr id="1331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3473450"/>
                        <a:ext cx="70802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5" name="Object 35"/>
          <p:cNvGraphicFramePr>
            <a:graphicFrameLocks noChangeAspect="1"/>
          </p:cNvGraphicFramePr>
          <p:nvPr/>
        </p:nvGraphicFramePr>
        <p:xfrm>
          <a:off x="6359525" y="3475038"/>
          <a:ext cx="527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8140" imgH="393529" progId="Equation.DSMT4">
                  <p:embed/>
                </p:oleObj>
              </mc:Choice>
              <mc:Fallback>
                <p:oleObj name="Equation" r:id="rId32" imgW="368140" imgH="393529" progId="Equation.DSMT4">
                  <p:embed/>
                  <p:pic>
                    <p:nvPicPr>
                      <p:cNvPr id="1331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475038"/>
                        <a:ext cx="527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6" name="Object 36"/>
          <p:cNvGraphicFramePr>
            <a:graphicFrameLocks noChangeAspect="1"/>
          </p:cNvGraphicFramePr>
          <p:nvPr/>
        </p:nvGraphicFramePr>
        <p:xfrm>
          <a:off x="7078663" y="3473450"/>
          <a:ext cx="6937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82391" imgH="393529" progId="Equation.DSMT4">
                  <p:embed/>
                </p:oleObj>
              </mc:Choice>
              <mc:Fallback>
                <p:oleObj name="Equation" r:id="rId33" imgW="482391" imgH="393529" progId="Equation.DSMT4">
                  <p:embed/>
                  <p:pic>
                    <p:nvPicPr>
                      <p:cNvPr id="133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3473450"/>
                        <a:ext cx="6937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7" name="Text Box 37"/>
          <p:cNvSpPr txBox="1">
            <a:spLocks noChangeArrowheads="1"/>
          </p:cNvSpPr>
          <p:nvPr/>
        </p:nvSpPr>
        <p:spPr bwMode="auto">
          <a:xfrm>
            <a:off x="6348413" y="3975100"/>
            <a:ext cx="55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v v v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5435600" y="4337050"/>
            <a:ext cx="3475038" cy="1162050"/>
            <a:chOff x="3424" y="2635"/>
            <a:chExt cx="2189" cy="732"/>
          </a:xfrm>
        </p:grpSpPr>
        <p:sp>
          <p:nvSpPr>
            <p:cNvPr id="29739" name="Rectangle 39"/>
            <p:cNvSpPr>
              <a:spLocks noChangeArrowheads="1"/>
            </p:cNvSpPr>
            <p:nvPr/>
          </p:nvSpPr>
          <p:spPr bwMode="auto">
            <a:xfrm>
              <a:off x="3424" y="2784"/>
              <a:ext cx="164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29740" name="Object 40"/>
            <p:cNvGraphicFramePr>
              <a:graphicFrameLocks noChangeAspect="1"/>
            </p:cNvGraphicFramePr>
            <p:nvPr/>
          </p:nvGraphicFramePr>
          <p:xfrm>
            <a:off x="3990" y="2635"/>
            <a:ext cx="1623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790700" imgH="812800" progId="Equation.DSMT4">
                    <p:embed/>
                  </p:oleObj>
                </mc:Choice>
                <mc:Fallback>
                  <p:oleObj name="Equation" r:id="rId35" imgW="1790700" imgH="812800" progId="Equation.DSMT4">
                    <p:embed/>
                    <p:pic>
                      <p:nvPicPr>
                        <p:cNvPr id="297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635"/>
                          <a:ext cx="1623" cy="7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61" name="Object 41"/>
          <p:cNvGraphicFramePr>
            <a:graphicFrameLocks noChangeAspect="1"/>
          </p:cNvGraphicFramePr>
          <p:nvPr/>
        </p:nvGraphicFramePr>
        <p:xfrm>
          <a:off x="5405438" y="4621213"/>
          <a:ext cx="908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34725" imgH="418918" progId="Equation.DSMT4">
                  <p:embed/>
                </p:oleObj>
              </mc:Choice>
              <mc:Fallback>
                <p:oleObj name="Equation" r:id="rId37" imgW="634725" imgH="418918" progId="Equation.DSMT4">
                  <p:embed/>
                  <p:pic>
                    <p:nvPicPr>
                      <p:cNvPr id="1331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4621213"/>
                        <a:ext cx="90805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2" name="Object 42"/>
          <p:cNvGraphicFramePr>
            <a:graphicFrameLocks noChangeAspect="1"/>
          </p:cNvGraphicFramePr>
          <p:nvPr/>
        </p:nvGraphicFramePr>
        <p:xfrm>
          <a:off x="5257800" y="5505450"/>
          <a:ext cx="19859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384300" imgH="914400" progId="Equation.DSMT4">
                  <p:embed/>
                </p:oleObj>
              </mc:Choice>
              <mc:Fallback>
                <p:oleObj name="Equation" r:id="rId39" imgW="1384300" imgH="914400" progId="Equation.DSMT4">
                  <p:embed/>
                  <p:pic>
                    <p:nvPicPr>
                      <p:cNvPr id="1331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05450"/>
                        <a:ext cx="1985963" cy="130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809875" y="2606675"/>
            <a:ext cx="3513138" cy="727075"/>
            <a:chOff x="1770" y="1642"/>
            <a:chExt cx="2213" cy="458"/>
          </a:xfrm>
        </p:grpSpPr>
        <p:sp>
          <p:nvSpPr>
            <p:cNvPr id="29737" name="Text Box 44"/>
            <p:cNvSpPr txBox="1">
              <a:spLocks noChangeArrowheads="1"/>
            </p:cNvSpPr>
            <p:nvPr/>
          </p:nvSpPr>
          <p:spPr bwMode="auto">
            <a:xfrm>
              <a:off x="1832" y="1642"/>
              <a:ext cx="2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número de bolas retiradas da urna</a:t>
              </a:r>
            </a:p>
          </p:txBody>
        </p:sp>
        <p:sp>
          <p:nvSpPr>
            <p:cNvPr id="29738" name="Oval 45"/>
            <p:cNvSpPr>
              <a:spLocks noChangeArrowheads="1"/>
            </p:cNvSpPr>
            <p:nvPr/>
          </p:nvSpPr>
          <p:spPr bwMode="auto">
            <a:xfrm>
              <a:off x="1770" y="1860"/>
              <a:ext cx="384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62363" y="2952750"/>
            <a:ext cx="3203575" cy="660400"/>
            <a:chOff x="1770" y="1860"/>
            <a:chExt cx="2018" cy="416"/>
          </a:xfrm>
        </p:grpSpPr>
        <p:sp>
          <p:nvSpPr>
            <p:cNvPr id="29735" name="Text Box 47"/>
            <p:cNvSpPr txBox="1">
              <a:spLocks noChangeArrowheads="1"/>
            </p:cNvSpPr>
            <p:nvPr/>
          </p:nvSpPr>
          <p:spPr bwMode="auto">
            <a:xfrm>
              <a:off x="1916" y="2064"/>
              <a:ext cx="18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número total de bolas na urna</a:t>
              </a:r>
            </a:p>
          </p:txBody>
        </p:sp>
        <p:sp>
          <p:nvSpPr>
            <p:cNvPr id="29736" name="Oval 48"/>
            <p:cNvSpPr>
              <a:spLocks noChangeArrowheads="1"/>
            </p:cNvSpPr>
            <p:nvPr/>
          </p:nvSpPr>
          <p:spPr bwMode="auto">
            <a:xfrm>
              <a:off x="1770" y="1860"/>
              <a:ext cx="384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595813" y="2946400"/>
            <a:ext cx="4037013" cy="387350"/>
            <a:chOff x="1770" y="1856"/>
            <a:chExt cx="2543" cy="244"/>
          </a:xfrm>
        </p:grpSpPr>
        <p:sp>
          <p:nvSpPr>
            <p:cNvPr id="29733" name="Text Box 50"/>
            <p:cNvSpPr txBox="1">
              <a:spLocks noChangeArrowheads="1"/>
            </p:cNvSpPr>
            <p:nvPr/>
          </p:nvSpPr>
          <p:spPr bwMode="auto">
            <a:xfrm>
              <a:off x="2129" y="1856"/>
              <a:ext cx="21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número de bolas vermelhas na urna</a:t>
              </a:r>
            </a:p>
          </p:txBody>
        </p:sp>
        <p:sp>
          <p:nvSpPr>
            <p:cNvPr id="29734" name="Oval 51"/>
            <p:cNvSpPr>
              <a:spLocks noChangeArrowheads="1"/>
            </p:cNvSpPr>
            <p:nvPr/>
          </p:nvSpPr>
          <p:spPr bwMode="auto">
            <a:xfrm>
              <a:off x="1770" y="1860"/>
              <a:ext cx="384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42B7-70C4-4652-A545-EA23CECF51CC}" type="slidenum">
              <a:rPr lang="pt-BR"/>
              <a:pPr>
                <a:defRPr/>
              </a:pPr>
              <a:t>38</a:t>
            </a:fld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317816" y="3224176"/>
            <a:ext cx="2672968" cy="352499"/>
            <a:chOff x="2665615" y="5408815"/>
            <a:chExt cx="2672968" cy="352499"/>
          </a:xfrm>
        </p:grpSpPr>
        <p:sp>
          <p:nvSpPr>
            <p:cNvPr id="54" name="Retângulo 53"/>
            <p:cNvSpPr/>
            <p:nvPr/>
          </p:nvSpPr>
          <p:spPr>
            <a:xfrm>
              <a:off x="2731779" y="5484315"/>
              <a:ext cx="26068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accent2"/>
                  </a:solidFill>
                </a:rPr>
                <a:t>não é possível obter 3 bolas azuis!</a:t>
              </a:r>
            </a:p>
          </p:txBody>
        </p:sp>
        <p:cxnSp>
          <p:nvCxnSpPr>
            <p:cNvPr id="55" name="Conector de seta reta 54"/>
            <p:cNvCxnSpPr/>
            <p:nvPr/>
          </p:nvCxnSpPr>
          <p:spPr>
            <a:xfrm flipH="1" flipV="1">
              <a:off x="2665615" y="5408815"/>
              <a:ext cx="133003" cy="15517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2" grpId="0"/>
      <p:bldP spid="133134" grpId="0" autoUpdateAnimBg="0"/>
      <p:bldP spid="133135" grpId="0" autoUpdateAnimBg="0"/>
      <p:bldP spid="133140" grpId="0" autoUpdateAnimBg="0"/>
      <p:bldP spid="133144" grpId="0" autoUpdateAnimBg="0"/>
      <p:bldP spid="133150" grpId="0" autoUpdateAnimBg="0"/>
      <p:bldP spid="1331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Hipergeométrica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629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3 bolas da urna (</a:t>
            </a:r>
            <a:r>
              <a:rPr lang="pt-BR" altLang="pt-BR" sz="1600" dirty="0">
                <a:solidFill>
                  <a:srgbClr val="FF0000"/>
                </a:solidFill>
              </a:rPr>
              <a:t>sem reposição</a:t>
            </a:r>
            <a:r>
              <a:rPr lang="pt-BR" altLang="pt-BR" sz="1600" dirty="0"/>
              <a:t>).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3 escolhidas.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30739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40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1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2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3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4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5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6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30725" name="Text Box 13"/>
          <p:cNvSpPr txBox="1">
            <a:spLocks noChangeArrowheads="1"/>
          </p:cNvSpPr>
          <p:nvPr/>
        </p:nvSpPr>
        <p:spPr bwMode="auto">
          <a:xfrm>
            <a:off x="8382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3}</a:t>
            </a:r>
            <a:endParaRPr lang="pt-BR" altLang="pt-BR" sz="1600"/>
          </a:p>
        </p:txBody>
      </p:sp>
      <p:graphicFrame>
        <p:nvGraphicFramePr>
          <p:cNvPr id="30726" name="Object 42"/>
          <p:cNvGraphicFramePr>
            <a:graphicFrameLocks noChangeAspect="1"/>
          </p:cNvGraphicFramePr>
          <p:nvPr/>
        </p:nvGraphicFramePr>
        <p:xfrm>
          <a:off x="838200" y="3733800"/>
          <a:ext cx="19859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914400" progId="Equation.DSMT4">
                  <p:embed/>
                </p:oleObj>
              </mc:Choice>
              <mc:Fallback>
                <p:oleObj name="Equation" r:id="rId2" imgW="1384300" imgH="914400" progId="Equation.DSMT4">
                  <p:embed/>
                  <p:pic>
                    <p:nvPicPr>
                      <p:cNvPr id="307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85963" cy="130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6" name="Object 52"/>
          <p:cNvGraphicFramePr>
            <a:graphicFrameLocks noChangeAspect="1"/>
          </p:cNvGraphicFramePr>
          <p:nvPr/>
        </p:nvGraphicFramePr>
        <p:xfrm>
          <a:off x="914400" y="5324475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12395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24475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7" name="Object 53"/>
          <p:cNvGraphicFramePr>
            <a:graphicFrameLocks noChangeAspect="1"/>
          </p:cNvGraphicFramePr>
          <p:nvPr/>
        </p:nvGraphicFramePr>
        <p:xfrm>
          <a:off x="4267200" y="2590800"/>
          <a:ext cx="1203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7836" imgH="393529" progId="Equation.DSMT4">
                  <p:embed/>
                </p:oleObj>
              </mc:Choice>
              <mc:Fallback>
                <p:oleObj name="Equation" r:id="rId6" imgW="837836" imgH="393529" progId="Equation.DSMT4">
                  <p:embed/>
                  <p:pic>
                    <p:nvPicPr>
                      <p:cNvPr id="12395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1203325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8" name="Object 54"/>
          <p:cNvGraphicFramePr>
            <a:graphicFrameLocks noChangeAspect="1"/>
          </p:cNvGraphicFramePr>
          <p:nvPr/>
        </p:nvGraphicFramePr>
        <p:xfrm>
          <a:off x="4267200" y="3276600"/>
          <a:ext cx="2625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393700" progId="Equation.DSMT4">
                  <p:embed/>
                </p:oleObj>
              </mc:Choice>
              <mc:Fallback>
                <p:oleObj name="Equation" r:id="rId8" imgW="1828800" imgH="393700" progId="Equation.DSMT4">
                  <p:embed/>
                  <p:pic>
                    <p:nvPicPr>
                      <p:cNvPr id="12395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625725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59" name="Text Box 55"/>
          <p:cNvSpPr txBox="1">
            <a:spLocks noChangeArrowheads="1"/>
          </p:cNvSpPr>
          <p:nvPr/>
        </p:nvSpPr>
        <p:spPr bwMode="auto">
          <a:xfrm>
            <a:off x="4175125" y="3962400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OBS: se </a:t>
            </a:r>
            <a:r>
              <a:rPr lang="pt-BR" altLang="pt-BR" sz="1600" i="1">
                <a:latin typeface="Times New Roman" pitchFamily="18" charset="0"/>
              </a:rPr>
              <a:t>M</a:t>
            </a:r>
            <a:r>
              <a:rPr lang="pt-BR" altLang="pt-BR" sz="1600"/>
              <a:t> for muito grande:</a:t>
            </a:r>
          </a:p>
        </p:txBody>
      </p:sp>
      <p:graphicFrame>
        <p:nvGraphicFramePr>
          <p:cNvPr id="123960" name="Object 56"/>
          <p:cNvGraphicFramePr>
            <a:graphicFrameLocks noChangeAspect="1"/>
          </p:cNvGraphicFramePr>
          <p:nvPr/>
        </p:nvGraphicFramePr>
        <p:xfrm>
          <a:off x="4724400" y="4354513"/>
          <a:ext cx="784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393529" progId="Equation.DSMT4">
                  <p:embed/>
                </p:oleObj>
              </mc:Choice>
              <mc:Fallback>
                <p:oleObj name="Equation" r:id="rId10" imgW="545863" imgH="393529" progId="Equation.DSMT4">
                  <p:embed/>
                  <p:pic>
                    <p:nvPicPr>
                      <p:cNvPr id="12396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54513"/>
                        <a:ext cx="784225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5514975" y="4459288"/>
            <a:ext cx="2690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(probabilidade de sucesso)</a:t>
            </a:r>
          </a:p>
        </p:txBody>
      </p:sp>
      <p:graphicFrame>
        <p:nvGraphicFramePr>
          <p:cNvPr id="123962" name="Object 58"/>
          <p:cNvGraphicFramePr>
            <a:graphicFrameLocks noChangeAspect="1"/>
          </p:cNvGraphicFramePr>
          <p:nvPr/>
        </p:nvGraphicFramePr>
        <p:xfrm>
          <a:off x="4724400" y="4964113"/>
          <a:ext cx="1130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058" imgH="393529" progId="Equation.DSMT4">
                  <p:embed/>
                </p:oleObj>
              </mc:Choice>
              <mc:Fallback>
                <p:oleObj name="Equation" r:id="rId12" imgW="787058" imgH="393529" progId="Equation.DSMT4">
                  <p:embed/>
                  <p:pic>
                    <p:nvPicPr>
                      <p:cNvPr id="12396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64113"/>
                        <a:ext cx="11303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5853113" y="5068888"/>
            <a:ext cx="2786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(probabilidade de fracasso)</a:t>
            </a:r>
          </a:p>
        </p:txBody>
      </p:sp>
      <p:graphicFrame>
        <p:nvGraphicFramePr>
          <p:cNvPr id="123964" name="Object 60"/>
          <p:cNvGraphicFramePr>
            <a:graphicFrameLocks noChangeAspect="1"/>
          </p:cNvGraphicFramePr>
          <p:nvPr/>
        </p:nvGraphicFramePr>
        <p:xfrm>
          <a:off x="4724400" y="5573713"/>
          <a:ext cx="1039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586" imgH="393529" progId="Equation.DSMT4">
                  <p:embed/>
                </p:oleObj>
              </mc:Choice>
              <mc:Fallback>
                <p:oleObj name="Equation" r:id="rId14" imgW="723586" imgH="393529" progId="Equation.DSMT4">
                  <p:embed/>
                  <p:pic>
                    <p:nvPicPr>
                      <p:cNvPr id="12396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573713"/>
                        <a:ext cx="1039813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6" name="Text Box 62"/>
          <p:cNvSpPr txBox="1">
            <a:spLocks noChangeArrowheads="1"/>
          </p:cNvSpPr>
          <p:nvPr/>
        </p:nvSpPr>
        <p:spPr bwMode="auto">
          <a:xfrm>
            <a:off x="4724400" y="6248400"/>
            <a:ext cx="286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Hipergeométrica </a:t>
            </a:r>
            <a:r>
              <a:rPr lang="pt-BR" altLang="pt-BR" sz="1600">
                <a:sym typeface="Symbol" pitchFamily="18" charset="2"/>
              </a:rPr>
              <a:t> </a:t>
            </a:r>
            <a:r>
              <a:rPr lang="pt-BR" altLang="pt-BR" sz="1600"/>
              <a:t>Binomial</a:t>
            </a:r>
          </a:p>
        </p:txBody>
      </p:sp>
      <p:graphicFrame>
        <p:nvGraphicFramePr>
          <p:cNvPr id="123967" name="Object 63"/>
          <p:cNvGraphicFramePr>
            <a:graphicFrameLocks noChangeAspect="1"/>
          </p:cNvGraphicFramePr>
          <p:nvPr/>
        </p:nvGraphicFramePr>
        <p:xfrm>
          <a:off x="5965825" y="5699125"/>
          <a:ext cx="2717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92300" imgH="203200" progId="Equation.DSMT4">
                  <p:embed/>
                </p:oleObj>
              </mc:Choice>
              <mc:Fallback>
                <p:oleObj name="Equation" r:id="rId16" imgW="1892300" imgH="203200" progId="Equation.DSMT4">
                  <p:embed/>
                  <p:pic>
                    <p:nvPicPr>
                      <p:cNvPr id="12396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5699125"/>
                        <a:ext cx="2717800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11D21-F4C6-43E9-A075-1EB66592441E}" type="slidenum">
              <a:rPr lang="pt-BR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9" grpId="0" autoUpdateAnimBg="0"/>
      <p:bldP spid="123961" grpId="0" autoUpdateAnimBg="0"/>
      <p:bldP spid="123963" grpId="0" autoUpdateAnimBg="0"/>
      <p:bldP spid="1239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847725" y="50768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 ?</a:t>
            </a:r>
          </a:p>
        </p:txBody>
      </p:sp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1447800" y="4953000"/>
          <a:ext cx="200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393529" progId="Equation.DSMT4">
                  <p:embed/>
                </p:oleObj>
              </mc:Choice>
              <mc:Fallback>
                <p:oleObj name="Equation" r:id="rId2" imgW="139639" imgH="393529" progId="Equation.DSMT4">
                  <p:embed/>
                  <p:pic>
                    <p:nvPicPr>
                      <p:cNvPr id="962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200025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38200" y="3344863"/>
            <a:ext cx="8001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pt-BR" altLang="pt-BR" sz="160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pt-BR" altLang="pt-BR" sz="1600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pt-BR" altLang="pt-BR" sz="1600">
                <a:solidFill>
                  <a:schemeClr val="bg1"/>
                </a:solidFill>
                <a:latin typeface="Times New Roman" pitchFamily="18" charset="0"/>
              </a:rPr>
              <a:t> = 1) =</a:t>
            </a:r>
            <a:r>
              <a:rPr lang="pt-BR" altLang="pt-BR" sz="1600">
                <a:latin typeface="Times New Roman" pitchFamily="18" charset="0"/>
              </a:rPr>
              <a:t>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2)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3)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4)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5)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6) = 1/6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Discreta</a:t>
            </a: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são inteiros de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t-BR" altLang="pt-BR" sz="1600" dirty="0">
                <a:solidFill>
                  <a:srgbClr val="FF0000"/>
                </a:solidFill>
              </a:rPr>
              <a:t> a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8001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Lança-se um dado e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como o valor obtido neste dado.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3, 4, 5, 6}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416050" y="4953000"/>
          <a:ext cx="2905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12" imgH="393529" progId="Equation.DSMT4">
                  <p:embed/>
                </p:oleObj>
              </mc:Choice>
              <mc:Fallback>
                <p:oleObj name="Equation" r:id="rId4" imgW="203112" imgH="393529" progId="Equation.DSMT4">
                  <p:embed/>
                  <p:pic>
                    <p:nvPicPr>
                      <p:cNvPr id="96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953000"/>
                        <a:ext cx="290513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838200" y="5705475"/>
          <a:ext cx="1052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431800" progId="Equation.DSMT4">
                  <p:embed/>
                </p:oleObj>
              </mc:Choice>
              <mc:Fallback>
                <p:oleObj name="Equation" r:id="rId6" imgW="736600" imgH="431800" progId="Equation.DSMT4">
                  <p:embed/>
                  <p:pic>
                    <p:nvPicPr>
                      <p:cNvPr id="962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05475"/>
                        <a:ext cx="1052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3116263" y="2727325"/>
          <a:ext cx="1978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431800" progId="Equation.DSMT4">
                  <p:embed/>
                </p:oleObj>
              </mc:Choice>
              <mc:Fallback>
                <p:oleObj name="Equation" r:id="rId8" imgW="1384300" imgH="431800" progId="Equation.DSMT4">
                  <p:embed/>
                  <p:pic>
                    <p:nvPicPr>
                      <p:cNvPr id="96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727325"/>
                        <a:ext cx="1978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67188" y="2803525"/>
            <a:ext cx="1520825" cy="641350"/>
            <a:chOff x="2640" y="1776"/>
            <a:chExt cx="958" cy="404"/>
          </a:xfrm>
        </p:grpSpPr>
        <p:sp>
          <p:nvSpPr>
            <p:cNvPr id="41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672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4120" name="Object 13"/>
            <p:cNvGraphicFramePr>
              <a:graphicFrameLocks noChangeAspect="1"/>
            </p:cNvGraphicFramePr>
            <p:nvPr/>
          </p:nvGraphicFramePr>
          <p:xfrm>
            <a:off x="3312" y="1824"/>
            <a:ext cx="28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225" imgH="393359" progId="Equation.DSMT4">
                    <p:embed/>
                  </p:oleObj>
                </mc:Choice>
                <mc:Fallback>
                  <p:oleObj name="Equation" r:id="rId10" imgW="317225" imgH="393359" progId="Equation.DSMT4">
                    <p:embed/>
                    <p:pic>
                      <p:nvPicPr>
                        <p:cNvPr id="412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24"/>
                          <a:ext cx="28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3116263" y="3348038"/>
          <a:ext cx="14160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170" imgH="431613" progId="Equation.DSMT4">
                  <p:embed/>
                </p:oleObj>
              </mc:Choice>
              <mc:Fallback>
                <p:oleObj name="Equation" r:id="rId12" imgW="990170" imgH="431613" progId="Equation.DSMT4">
                  <p:embed/>
                  <p:pic>
                    <p:nvPicPr>
                      <p:cNvPr id="962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348038"/>
                        <a:ext cx="14160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14788" y="3352800"/>
            <a:ext cx="1620837" cy="841375"/>
            <a:chOff x="2544" y="2112"/>
            <a:chExt cx="1021" cy="530"/>
          </a:xfrm>
        </p:grpSpPr>
        <p:sp>
          <p:nvSpPr>
            <p:cNvPr id="4117" name="Oval 16"/>
            <p:cNvSpPr>
              <a:spLocks noChangeArrowheads="1"/>
            </p:cNvSpPr>
            <p:nvPr/>
          </p:nvSpPr>
          <p:spPr bwMode="auto">
            <a:xfrm>
              <a:off x="2544" y="2112"/>
              <a:ext cx="336" cy="43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4118" name="Object 17"/>
            <p:cNvGraphicFramePr>
              <a:graphicFrameLocks noChangeAspect="1"/>
            </p:cNvGraphicFramePr>
            <p:nvPr/>
          </p:nvGraphicFramePr>
          <p:xfrm>
            <a:off x="2890" y="2286"/>
            <a:ext cx="67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48975" imgH="393529" progId="Equation.DSMT4">
                    <p:embed/>
                  </p:oleObj>
                </mc:Choice>
                <mc:Fallback>
                  <p:oleObj name="Equation" r:id="rId14" imgW="748975" imgH="393529" progId="Equation.DSMT4">
                    <p:embed/>
                    <p:pic>
                      <p:nvPicPr>
                        <p:cNvPr id="41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286"/>
                          <a:ext cx="675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3116263" y="4006850"/>
          <a:ext cx="1870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07532" imgH="393529" progId="Equation.DSMT4">
                  <p:embed/>
                </p:oleObj>
              </mc:Choice>
              <mc:Fallback>
                <p:oleObj name="Equation" r:id="rId16" imgW="1307532" imgH="393529" progId="Equation.DSMT4">
                  <p:embed/>
                  <p:pic>
                    <p:nvPicPr>
                      <p:cNvPr id="962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006850"/>
                        <a:ext cx="1870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886200" y="4078288"/>
            <a:ext cx="433388" cy="417512"/>
            <a:chOff x="2448" y="2569"/>
            <a:chExt cx="273" cy="263"/>
          </a:xfrm>
        </p:grpSpPr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 flipH="1">
              <a:off x="2448" y="2736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16" name="Line 21"/>
            <p:cNvSpPr>
              <a:spLocks noChangeShapeType="1"/>
            </p:cNvSpPr>
            <p:nvPr/>
          </p:nvSpPr>
          <p:spPr bwMode="auto">
            <a:xfrm flipH="1">
              <a:off x="2577" y="2569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3116263" y="4724400"/>
          <a:ext cx="1289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1309" imgH="393529" progId="Equation.DSMT4">
                  <p:embed/>
                </p:oleObj>
              </mc:Choice>
              <mc:Fallback>
                <p:oleObj name="Equation" r:id="rId18" imgW="901309" imgH="393529" progId="Equation.DSMT4">
                  <p:embed/>
                  <p:pic>
                    <p:nvPicPr>
                      <p:cNvPr id="962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724400"/>
                        <a:ext cx="1289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3048000" y="4648200"/>
            <a:ext cx="1447800" cy="685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77492-FDD9-404B-AF01-82BF365CBFDA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utoUpdateAnimBg="0"/>
      <p:bldP spid="96261" grpId="0" build="p" autoUpdateAnimBg="0"/>
      <p:bldP spid="96260" grpId="0" build="p" autoUpdateAnimBg="0"/>
      <p:bldP spid="962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Hipergeométrica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981200" y="1600200"/>
            <a:ext cx="6629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3 bolas da urna (</a:t>
            </a:r>
            <a:r>
              <a:rPr lang="pt-BR" altLang="pt-BR" sz="1600" dirty="0">
                <a:solidFill>
                  <a:srgbClr val="FF0000"/>
                </a:solidFill>
              </a:rPr>
              <a:t>sem reposição</a:t>
            </a:r>
            <a:r>
              <a:rPr lang="pt-BR" altLang="pt-BR" sz="1600" dirty="0"/>
              <a:t>).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3 escolhidas.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2688" y="3264"/>
            <a:chExt cx="576" cy="816"/>
          </a:xfrm>
        </p:grpSpPr>
        <p:sp>
          <p:nvSpPr>
            <p:cNvPr id="31762" name="Freeform 5"/>
            <p:cNvSpPr>
              <a:spLocks/>
            </p:cNvSpPr>
            <p:nvPr/>
          </p:nvSpPr>
          <p:spPr bwMode="auto">
            <a:xfrm>
              <a:off x="2688" y="3264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3" name="Oval 6"/>
            <p:cNvSpPr>
              <a:spLocks noChangeArrowheads="1"/>
            </p:cNvSpPr>
            <p:nvPr/>
          </p:nvSpPr>
          <p:spPr bwMode="auto">
            <a:xfrm>
              <a:off x="2784" y="336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4" name="Oval 7"/>
            <p:cNvSpPr>
              <a:spLocks noChangeArrowheads="1"/>
            </p:cNvSpPr>
            <p:nvPr/>
          </p:nvSpPr>
          <p:spPr bwMode="auto">
            <a:xfrm>
              <a:off x="3024" y="348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5" name="Oval 8"/>
            <p:cNvSpPr>
              <a:spLocks noChangeArrowheads="1"/>
            </p:cNvSpPr>
            <p:nvPr/>
          </p:nvSpPr>
          <p:spPr bwMode="auto">
            <a:xfrm>
              <a:off x="2784" y="3840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6" name="Oval 9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7" name="Oval 10"/>
            <p:cNvSpPr>
              <a:spLocks noChangeArrowheads="1"/>
            </p:cNvSpPr>
            <p:nvPr/>
          </p:nvSpPr>
          <p:spPr bwMode="auto">
            <a:xfrm>
              <a:off x="3024" y="369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8" name="Oval 11"/>
            <p:cNvSpPr>
              <a:spLocks noChangeArrowheads="1"/>
            </p:cNvSpPr>
            <p:nvPr/>
          </p:nvSpPr>
          <p:spPr bwMode="auto">
            <a:xfrm>
              <a:off x="3024" y="326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769" name="Oval 12"/>
            <p:cNvSpPr>
              <a:spLocks noChangeArrowheads="1"/>
            </p:cNvSpPr>
            <p:nvPr/>
          </p:nvSpPr>
          <p:spPr bwMode="auto">
            <a:xfrm>
              <a:off x="3024" y="391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31749" name="Object 14"/>
          <p:cNvGraphicFramePr>
            <a:graphicFrameLocks noChangeAspect="1"/>
          </p:cNvGraphicFramePr>
          <p:nvPr/>
        </p:nvGraphicFramePr>
        <p:xfrm>
          <a:off x="2166938" y="2652713"/>
          <a:ext cx="198755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914400" progId="Equation.DSMT4">
                  <p:embed/>
                </p:oleObj>
              </mc:Choice>
              <mc:Fallback>
                <p:oleObj name="Equation" r:id="rId2" imgW="1384300" imgH="914400" progId="Equation.DSMT4">
                  <p:embed/>
                  <p:pic>
                    <p:nvPicPr>
                      <p:cNvPr id="3174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652713"/>
                        <a:ext cx="1987550" cy="130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2166938" y="4132263"/>
          <a:ext cx="1198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836" imgH="393529" progId="Equation.DSMT4">
                  <p:embed/>
                </p:oleObj>
              </mc:Choice>
              <mc:Fallback>
                <p:oleObj name="Equation" r:id="rId4" imgW="837836" imgH="393529" progId="Equation.DSMT4">
                  <p:embed/>
                  <p:pic>
                    <p:nvPicPr>
                      <p:cNvPr id="1249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132263"/>
                        <a:ext cx="1198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2166938" y="4827588"/>
          <a:ext cx="26146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393700" progId="Equation.DSMT4">
                  <p:embed/>
                </p:oleObj>
              </mc:Choice>
              <mc:Fallback>
                <p:oleObj name="Equation" r:id="rId6" imgW="1828800" imgH="393700" progId="Equation.DSMT4">
                  <p:embed/>
                  <p:pic>
                    <p:nvPicPr>
                      <p:cNvPr id="124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827588"/>
                        <a:ext cx="26146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17"/>
          <p:cNvSpPr txBox="1">
            <a:spLocks noChangeArrowheads="1"/>
          </p:cNvSpPr>
          <p:nvPr/>
        </p:nvSpPr>
        <p:spPr bwMode="auto">
          <a:xfrm>
            <a:off x="838200" y="2971800"/>
            <a:ext cx="91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M</a:t>
            </a:r>
            <a:r>
              <a:rPr lang="pt-BR" altLang="pt-BR" sz="1600">
                <a:latin typeface="Times New Roman" pitchFamily="18" charset="0"/>
              </a:rPr>
              <a:t> =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K</a:t>
            </a:r>
            <a:r>
              <a:rPr lang="pt-BR" altLang="pt-BR" sz="1600">
                <a:latin typeface="Times New Roman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3</a:t>
            </a:r>
          </a:p>
        </p:txBody>
      </p:sp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4135438" y="2655888"/>
          <a:ext cx="1274762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914400" progId="Equation.DSMT4">
                  <p:embed/>
                </p:oleObj>
              </mc:Choice>
              <mc:Fallback>
                <p:oleObj name="Equation" r:id="rId8" imgW="889000" imgH="914400" progId="Equation.DSMT4">
                  <p:embed/>
                  <p:pic>
                    <p:nvPicPr>
                      <p:cNvPr id="1249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2655888"/>
                        <a:ext cx="1274762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3354388" y="4132263"/>
          <a:ext cx="12176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531" imgH="393529" progId="Equation.DSMT4">
                  <p:embed/>
                </p:oleObj>
              </mc:Choice>
              <mc:Fallback>
                <p:oleObj name="Equation" r:id="rId10" imgW="850531" imgH="393529" progId="Equation.DSMT4">
                  <p:embed/>
                  <p:pic>
                    <p:nvPicPr>
                      <p:cNvPr id="1249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132263"/>
                        <a:ext cx="12176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4772025" y="4829175"/>
          <a:ext cx="2163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300" imgH="393700" progId="Equation.DSMT4">
                  <p:embed/>
                </p:oleObj>
              </mc:Choice>
              <mc:Fallback>
                <p:oleObj name="Equation" r:id="rId12" imgW="1511300" imgH="393700" progId="Equation.DSMT4">
                  <p:embed/>
                  <p:pic>
                    <p:nvPicPr>
                      <p:cNvPr id="1249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4829175"/>
                        <a:ext cx="2163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5600700" y="3063875"/>
            <a:ext cx="1752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i="1">
                <a:latin typeface="Times New Roman" pitchFamily="18" charset="0"/>
              </a:rPr>
              <a:t>X</a:t>
            </a:r>
            <a:r>
              <a:rPr lang="pt-BR" altLang="pt-BR" sz="1700">
                <a:latin typeface="Times New Roman" pitchFamily="18" charset="0"/>
              </a:rPr>
              <a:t>: {?, ..., </a:t>
            </a:r>
            <a:r>
              <a:rPr lang="pt-BR" altLang="pt-BR" sz="1700">
                <a:latin typeface="Times New Roman" pitchFamily="18" charset="0"/>
                <a:sym typeface="Symbol" pitchFamily="18" charset="2"/>
              </a:rPr>
              <a:t>?</a:t>
            </a:r>
            <a:r>
              <a:rPr lang="pt-BR" altLang="pt-BR" sz="170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5638800" y="3124200"/>
          <a:ext cx="33686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9500" imgH="203200" progId="Equation.DSMT4">
                  <p:embed/>
                </p:oleObj>
              </mc:Choice>
              <mc:Fallback>
                <p:oleObj name="Equation" r:id="rId14" imgW="2349500" imgH="203200" progId="Equation.DSMT4">
                  <p:embed/>
                  <p:pic>
                    <p:nvPicPr>
                      <p:cNvPr id="1249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3368675" cy="290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3"/>
          <p:cNvGrpSpPr>
            <a:grpSpLocks/>
          </p:cNvGrpSpPr>
          <p:nvPr/>
        </p:nvGrpSpPr>
        <p:grpSpPr bwMode="auto">
          <a:xfrm>
            <a:off x="5594350" y="3000375"/>
            <a:ext cx="3335338" cy="500063"/>
            <a:chOff x="5593648" y="3000372"/>
            <a:chExt cx="3336070" cy="500066"/>
          </a:xfrm>
        </p:grpSpPr>
        <p:sp>
          <p:nvSpPr>
            <p:cNvPr id="23" name="Retângulo 22"/>
            <p:cNvSpPr/>
            <p:nvPr/>
          </p:nvSpPr>
          <p:spPr>
            <a:xfrm>
              <a:off x="5642872" y="3000372"/>
              <a:ext cx="3286846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761" name="Text Box 35"/>
            <p:cNvSpPr txBox="1">
              <a:spLocks noChangeArrowheads="1"/>
            </p:cNvSpPr>
            <p:nvPr/>
          </p:nvSpPr>
          <p:spPr bwMode="auto">
            <a:xfrm>
              <a:off x="5593648" y="3086285"/>
              <a:ext cx="175260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X</a:t>
              </a:r>
              <a:r>
                <a:rPr lang="pt-BR" altLang="pt-BR" sz="1600">
                  <a:latin typeface="Times New Roman" pitchFamily="18" charset="0"/>
                </a:rPr>
                <a:t>: {1, 2, 3}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EA4EE-0B43-47BD-9F35-3BAE0F490975}" type="slidenum">
              <a:rPr lang="pt-BR"/>
              <a:pPr>
                <a:defRPr/>
              </a:pPr>
              <a:t>40</a:t>
            </a:fld>
            <a:endParaRPr lang="pt-BR"/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4656898" y="4252912"/>
            <a:ext cx="17002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>
                <a:solidFill>
                  <a:srgbClr val="FF0000"/>
                </a:solidFill>
              </a:rPr>
              <a:t>(mesmo que Binomial)</a:t>
            </a:r>
          </a:p>
        </p:txBody>
      </p:sp>
      <p:sp>
        <p:nvSpPr>
          <p:cNvPr id="27" name="Retângulo 26"/>
          <p:cNvSpPr>
            <a:spLocks noChangeArrowheads="1"/>
          </p:cNvSpPr>
          <p:nvPr/>
        </p:nvSpPr>
        <p:spPr bwMode="auto">
          <a:xfrm>
            <a:off x="4127500" y="5379265"/>
            <a:ext cx="3275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>
                <a:solidFill>
                  <a:srgbClr val="FF0000"/>
                </a:solidFill>
              </a:rPr>
              <a:t>(variância da  Binomial * fator de correção)</a:t>
            </a:r>
          </a:p>
        </p:txBody>
      </p:sp>
      <p:sp>
        <p:nvSpPr>
          <p:cNvPr id="28" name="Elipse 27"/>
          <p:cNvSpPr/>
          <p:nvPr/>
        </p:nvSpPr>
        <p:spPr>
          <a:xfrm>
            <a:off x="5410200" y="4822053"/>
            <a:ext cx="215900" cy="612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0" grpId="0" autoUpdateAnimBg="0"/>
      <p:bldP spid="26" grpId="0"/>
      <p:bldP spid="27" grpId="0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307498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Hipergeométrica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41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464115" y="2564904"/>
            <a:ext cx="77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55493" y="2467394"/>
            <a:ext cx="77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207829" y="4666033"/>
            <a:ext cx="77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</p:spTree>
    <p:extLst>
      <p:ext uri="{BB962C8B-B14F-4D97-AF65-F5344CB8AC3E}">
        <p14:creationId xmlns:p14="http://schemas.microsoft.com/office/powerpoint/2010/main" val="2968629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de Poisson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Suponha que uma central telefônica recebeu 270 chamadas num período de 3 horas, ou seja, 1,5 chamadas por minuto. Deseja-se calcular a probabilidade de que nos próximos 3 minutos sejam recebidas 0, 1, 2, etc chamadas.</a:t>
            </a:r>
          </a:p>
        </p:txBody>
      </p:sp>
      <p:sp>
        <p:nvSpPr>
          <p:cNvPr id="126010" name="Text Box 58"/>
          <p:cNvSpPr txBox="1">
            <a:spLocks noChangeArrowheads="1"/>
          </p:cNvSpPr>
          <p:nvPr/>
        </p:nvSpPr>
        <p:spPr bwMode="auto">
          <a:xfrm>
            <a:off x="762000" y="24511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que a qualquer instante, uma chamada é tão provável de ocorrer como em qualquer outro instante e assim, a probabilidade permanece constante. 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773113" y="3470275"/>
            <a:ext cx="3706812" cy="568325"/>
            <a:chOff x="487" y="2186"/>
            <a:chExt cx="2335" cy="358"/>
          </a:xfrm>
        </p:grpSpPr>
        <p:grpSp>
          <p:nvGrpSpPr>
            <p:cNvPr id="32783" name="Group 72"/>
            <p:cNvGrpSpPr>
              <a:grpSpLocks/>
            </p:cNvGrpSpPr>
            <p:nvPr/>
          </p:nvGrpSpPr>
          <p:grpSpPr bwMode="auto">
            <a:xfrm>
              <a:off x="576" y="2400"/>
              <a:ext cx="1920" cy="144"/>
              <a:chOff x="576" y="2208"/>
              <a:chExt cx="1920" cy="144"/>
            </a:xfrm>
          </p:grpSpPr>
          <p:grpSp>
            <p:nvGrpSpPr>
              <p:cNvPr id="32788" name="Group 69"/>
              <p:cNvGrpSpPr>
                <a:grpSpLocks/>
              </p:cNvGrpSpPr>
              <p:nvPr/>
            </p:nvGrpSpPr>
            <p:grpSpPr bwMode="auto">
              <a:xfrm>
                <a:off x="576" y="2208"/>
                <a:ext cx="1920" cy="144"/>
                <a:chOff x="576" y="2208"/>
                <a:chExt cx="1920" cy="144"/>
              </a:xfrm>
            </p:grpSpPr>
            <p:sp>
              <p:nvSpPr>
                <p:cNvPr id="32790" name="Line 59"/>
                <p:cNvSpPr>
                  <a:spLocks noChangeShapeType="1"/>
                </p:cNvSpPr>
                <p:nvPr/>
              </p:nvSpPr>
              <p:spPr bwMode="auto">
                <a:xfrm>
                  <a:off x="576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1" name="Line 60"/>
                <p:cNvSpPr>
                  <a:spLocks noChangeShapeType="1"/>
                </p:cNvSpPr>
                <p:nvPr/>
              </p:nvSpPr>
              <p:spPr bwMode="auto">
                <a:xfrm>
                  <a:off x="789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2" name="Line 61"/>
                <p:cNvSpPr>
                  <a:spLocks noChangeShapeType="1"/>
                </p:cNvSpPr>
                <p:nvPr/>
              </p:nvSpPr>
              <p:spPr bwMode="auto">
                <a:xfrm>
                  <a:off x="1002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3" name="Line 62"/>
                <p:cNvSpPr>
                  <a:spLocks noChangeShapeType="1"/>
                </p:cNvSpPr>
                <p:nvPr/>
              </p:nvSpPr>
              <p:spPr bwMode="auto">
                <a:xfrm>
                  <a:off x="1216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4" name="Line 63"/>
                <p:cNvSpPr>
                  <a:spLocks noChangeShapeType="1"/>
                </p:cNvSpPr>
                <p:nvPr/>
              </p:nvSpPr>
              <p:spPr bwMode="auto">
                <a:xfrm>
                  <a:off x="1429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5" name="Line 64"/>
                <p:cNvSpPr>
                  <a:spLocks noChangeShapeType="1"/>
                </p:cNvSpPr>
                <p:nvPr/>
              </p:nvSpPr>
              <p:spPr bwMode="auto">
                <a:xfrm>
                  <a:off x="1642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6" name="Line 65"/>
                <p:cNvSpPr>
                  <a:spLocks noChangeShapeType="1"/>
                </p:cNvSpPr>
                <p:nvPr/>
              </p:nvSpPr>
              <p:spPr bwMode="auto">
                <a:xfrm>
                  <a:off x="1856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7" name="Line 66"/>
                <p:cNvSpPr>
                  <a:spLocks noChangeShapeType="1"/>
                </p:cNvSpPr>
                <p:nvPr/>
              </p:nvSpPr>
              <p:spPr bwMode="auto">
                <a:xfrm>
                  <a:off x="2069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8" name="Line 67"/>
                <p:cNvSpPr>
                  <a:spLocks noChangeShapeType="1"/>
                </p:cNvSpPr>
                <p:nvPr/>
              </p:nvSpPr>
              <p:spPr bwMode="auto">
                <a:xfrm>
                  <a:off x="2282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99" name="Line 68"/>
                <p:cNvSpPr>
                  <a:spLocks noChangeShapeType="1"/>
                </p:cNvSpPr>
                <p:nvPr/>
              </p:nvSpPr>
              <p:spPr bwMode="auto">
                <a:xfrm>
                  <a:off x="2496" y="22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2789" name="Line 70"/>
              <p:cNvSpPr>
                <a:spLocks noChangeShapeType="1"/>
              </p:cNvSpPr>
              <p:nvPr/>
            </p:nvSpPr>
            <p:spPr bwMode="auto">
              <a:xfrm>
                <a:off x="576" y="228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784" name="Text Box 71"/>
            <p:cNvSpPr txBox="1">
              <a:spLocks noChangeArrowheads="1"/>
            </p:cNvSpPr>
            <p:nvPr/>
          </p:nvSpPr>
          <p:spPr bwMode="auto">
            <a:xfrm>
              <a:off x="487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85" name="Text Box 73"/>
            <p:cNvSpPr txBox="1">
              <a:spLocks noChangeArrowheads="1"/>
            </p:cNvSpPr>
            <p:nvPr/>
          </p:nvSpPr>
          <p:spPr bwMode="auto">
            <a:xfrm>
              <a:off x="1128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786" name="Text Box 74"/>
            <p:cNvSpPr txBox="1">
              <a:spLocks noChangeArrowheads="1"/>
            </p:cNvSpPr>
            <p:nvPr/>
          </p:nvSpPr>
          <p:spPr bwMode="auto">
            <a:xfrm>
              <a:off x="1769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787" name="Text Box 75"/>
            <p:cNvSpPr txBox="1">
              <a:spLocks noChangeArrowheads="1"/>
            </p:cNvSpPr>
            <p:nvPr/>
          </p:nvSpPr>
          <p:spPr bwMode="auto">
            <a:xfrm>
              <a:off x="2410" y="2186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3 min</a:t>
              </a:r>
            </a:p>
          </p:txBody>
        </p:sp>
      </p:grpSp>
      <p:sp>
        <p:nvSpPr>
          <p:cNvPr id="126029" name="Text Box 77"/>
          <p:cNvSpPr txBox="1">
            <a:spLocks noChangeArrowheads="1"/>
          </p:cNvSpPr>
          <p:nvPr/>
        </p:nvSpPr>
        <p:spPr bwMode="auto">
          <a:xfrm>
            <a:off x="4648200" y="3181350"/>
            <a:ext cx="4114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Pode-se considerar cada intervalo como uma Bernoulli, sendo sucesso receber uma chamada e fracasso não receber nenhuma chamada.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Sendo assim, quanto vale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(sucesso)</a:t>
            </a:r>
            <a:r>
              <a:rPr lang="pt-BR" altLang="pt-BR" sz="1600"/>
              <a:t>?</a:t>
            </a:r>
          </a:p>
        </p:txBody>
      </p:sp>
      <p:graphicFrame>
        <p:nvGraphicFramePr>
          <p:cNvPr id="126030" name="Object 78"/>
          <p:cNvGraphicFramePr>
            <a:graphicFrameLocks noChangeAspect="1"/>
          </p:cNvGraphicFramePr>
          <p:nvPr/>
        </p:nvGraphicFramePr>
        <p:xfrm>
          <a:off x="838200" y="4724400"/>
          <a:ext cx="7461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203112" progId="Equation.DSMT4">
                  <p:embed/>
                </p:oleObj>
              </mc:Choice>
              <mc:Fallback>
                <p:oleObj name="Equation" r:id="rId2" imgW="520474" imgH="203112" progId="Equation.DSMT4">
                  <p:embed/>
                  <p:pic>
                    <p:nvPicPr>
                      <p:cNvPr id="12603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7461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31" name="Object 79"/>
          <p:cNvGraphicFramePr>
            <a:graphicFrameLocks noChangeAspect="1"/>
          </p:cNvGraphicFramePr>
          <p:nvPr/>
        </p:nvGraphicFramePr>
        <p:xfrm>
          <a:off x="1555750" y="4719638"/>
          <a:ext cx="3444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203112" progId="Equation.DSMT4">
                  <p:embed/>
                </p:oleObj>
              </mc:Choice>
              <mc:Fallback>
                <p:oleObj name="Equation" r:id="rId4" imgW="241195" imgH="203112" progId="Equation.DSMT4">
                  <p:embed/>
                  <p:pic>
                    <p:nvPicPr>
                      <p:cNvPr id="12603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19638"/>
                        <a:ext cx="3444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33" name="Text Box 81"/>
          <p:cNvSpPr txBox="1">
            <a:spLocks noChangeArrowheads="1"/>
          </p:cNvSpPr>
          <p:nvPr/>
        </p:nvSpPr>
        <p:spPr bwMode="auto">
          <a:xfrm>
            <a:off x="790575" y="4999038"/>
            <a:ext cx="177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como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9</a:t>
            </a:r>
            <a:r>
              <a:rPr lang="pt-BR" altLang="pt-BR" sz="1600"/>
              <a:t>, então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np</a:t>
            </a:r>
            <a:r>
              <a:rPr lang="pt-BR" altLang="pt-BR" sz="1600">
                <a:latin typeface="Times New Roman" pitchFamily="18" charset="0"/>
              </a:rPr>
              <a:t> = 4,5</a:t>
            </a:r>
            <a:endParaRPr lang="pt-BR" altLang="pt-BR" sz="1600" i="1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portanto</a:t>
            </a:r>
            <a:r>
              <a:rPr lang="pt-BR" altLang="pt-BR" sz="1600" i="1">
                <a:latin typeface="Times New Roman" pitchFamily="18" charset="0"/>
              </a:rPr>
              <a:t> p</a:t>
            </a:r>
            <a:r>
              <a:rPr lang="pt-BR" altLang="pt-BR" sz="1600">
                <a:latin typeface="Times New Roman" pitchFamily="18" charset="0"/>
              </a:rPr>
              <a:t> = 0,5</a:t>
            </a:r>
          </a:p>
        </p:txBody>
      </p:sp>
      <p:graphicFrame>
        <p:nvGraphicFramePr>
          <p:cNvPr id="126034" name="Object 82"/>
          <p:cNvGraphicFramePr>
            <a:graphicFrameLocks noChangeAspect="1"/>
          </p:cNvGraphicFramePr>
          <p:nvPr/>
        </p:nvGraphicFramePr>
        <p:xfrm>
          <a:off x="838200" y="6057900"/>
          <a:ext cx="6715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696" imgH="203112" progId="Equation.DSMT4">
                  <p:embed/>
                </p:oleObj>
              </mc:Choice>
              <mc:Fallback>
                <p:oleObj name="Equation" r:id="rId6" imgW="469696" imgH="203112" progId="Equation.DSMT4">
                  <p:embed/>
                  <p:pic>
                    <p:nvPicPr>
                      <p:cNvPr id="12603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57900"/>
                        <a:ext cx="6715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35" name="Object 83"/>
          <p:cNvGraphicFramePr>
            <a:graphicFrameLocks noChangeAspect="1"/>
          </p:cNvGraphicFramePr>
          <p:nvPr/>
        </p:nvGraphicFramePr>
        <p:xfrm>
          <a:off x="1524000" y="5876925"/>
          <a:ext cx="27606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457200" progId="Equation.DSMT4">
                  <p:embed/>
                </p:oleObj>
              </mc:Choice>
              <mc:Fallback>
                <p:oleObj name="Equation" r:id="rId8" imgW="1930400" imgH="457200" progId="Equation.DSMT4">
                  <p:embed/>
                  <p:pic>
                    <p:nvPicPr>
                      <p:cNvPr id="12603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76925"/>
                        <a:ext cx="27606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36" name="Text Box 84"/>
          <p:cNvSpPr txBox="1">
            <a:spLocks noChangeArrowheads="1"/>
          </p:cNvSpPr>
          <p:nvPr/>
        </p:nvSpPr>
        <p:spPr bwMode="auto">
          <a:xfrm>
            <a:off x="4876800" y="5638800"/>
            <a:ext cx="39020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Problema</a:t>
            </a:r>
            <a:r>
              <a:rPr lang="pt-BR" altLang="pt-BR" sz="1600"/>
              <a:t>: não considera a possibilidade de 2 ou mais chamadas dentro do mesmo intervalo!</a:t>
            </a:r>
          </a:p>
        </p:txBody>
      </p:sp>
      <p:sp>
        <p:nvSpPr>
          <p:cNvPr id="126037" name="Rectangle 85"/>
          <p:cNvSpPr>
            <a:spLocks noChangeArrowheads="1"/>
          </p:cNvSpPr>
          <p:nvPr/>
        </p:nvSpPr>
        <p:spPr bwMode="auto">
          <a:xfrm>
            <a:off x="3902075" y="4676775"/>
            <a:ext cx="5089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é o número de chamadas recebidas em 3 minutos)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201D5-C980-4A37-B594-1A15A1E6AFA9}" type="slidenum">
              <a:rPr lang="pt-BR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0" grpId="0" autoUpdateAnimBg="0"/>
      <p:bldP spid="126029" grpId="0" build="p" autoUpdateAnimBg="0"/>
      <p:bldP spid="126033" grpId="0" build="p" autoUpdateAnimBg="0"/>
      <p:bldP spid="126036" grpId="0" autoUpdateAnimBg="0"/>
      <p:bldP spid="12603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de Poisson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Suponha que uma central telefônica recebeu 270 chamadas num período de 3 horas, ou seja, 1,5 chamadas por minuto. Deseja-se calcular a probabilidade de que nos próximos 3 minutos sejam recebidas 0, 1, 2, etc chamadas.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24511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que a qualquer instante, uma chamada é tão provável de ocorrer como em qualquer outro instante e assim, a probabilidade permanece constante. </a:t>
            </a:r>
          </a:p>
        </p:txBody>
      </p:sp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835025" y="4724400"/>
          <a:ext cx="1073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203112" progId="Equation.DSMT4">
                  <p:embed/>
                </p:oleObj>
              </mc:Choice>
              <mc:Fallback>
                <p:oleObj name="Equation" r:id="rId2" imgW="748975" imgH="203112" progId="Equation.DSMT4">
                  <p:embed/>
                  <p:pic>
                    <p:nvPicPr>
                      <p:cNvPr id="1270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724400"/>
                        <a:ext cx="10731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790575" y="4999038"/>
            <a:ext cx="187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como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</a:rPr>
              <a:t> = 18</a:t>
            </a:r>
            <a:r>
              <a:rPr lang="pt-BR" altLang="pt-BR" sz="1600"/>
              <a:t>, então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 = 0,25</a:t>
            </a:r>
          </a:p>
        </p:txBody>
      </p:sp>
      <p:graphicFrame>
        <p:nvGraphicFramePr>
          <p:cNvPr id="127004" name="Object 28"/>
          <p:cNvGraphicFramePr>
            <a:graphicFrameLocks noChangeAspect="1"/>
          </p:cNvGraphicFramePr>
          <p:nvPr/>
        </p:nvGraphicFramePr>
        <p:xfrm>
          <a:off x="838200" y="5942013"/>
          <a:ext cx="6715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03112" progId="Equation.DSMT4">
                  <p:embed/>
                </p:oleObj>
              </mc:Choice>
              <mc:Fallback>
                <p:oleObj name="Equation" r:id="rId4" imgW="469696" imgH="203112" progId="Equation.DSMT4">
                  <p:embed/>
                  <p:pic>
                    <p:nvPicPr>
                      <p:cNvPr id="1270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2013"/>
                        <a:ext cx="6715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1508125" y="5761038"/>
          <a:ext cx="1997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12700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761038"/>
                        <a:ext cx="1997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4876800" y="5638800"/>
            <a:ext cx="39020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Problema</a:t>
            </a:r>
            <a:r>
              <a:rPr lang="pt-BR" altLang="pt-BR" sz="1600"/>
              <a:t>: não considera a possibilidade de 2 ou mais chamadas dentro do mesmo intervalo!</a:t>
            </a:r>
          </a:p>
        </p:txBody>
      </p:sp>
      <p:grpSp>
        <p:nvGrpSpPr>
          <p:cNvPr id="33802" name="Group 43"/>
          <p:cNvGrpSpPr>
            <a:grpSpLocks/>
          </p:cNvGrpSpPr>
          <p:nvPr/>
        </p:nvGrpSpPr>
        <p:grpSpPr bwMode="auto">
          <a:xfrm>
            <a:off x="773113" y="3470275"/>
            <a:ext cx="3706812" cy="568325"/>
            <a:chOff x="487" y="2186"/>
            <a:chExt cx="2335" cy="358"/>
          </a:xfrm>
        </p:grpSpPr>
        <p:sp>
          <p:nvSpPr>
            <p:cNvPr id="33804" name="Text Box 19"/>
            <p:cNvSpPr txBox="1">
              <a:spLocks noChangeArrowheads="1"/>
            </p:cNvSpPr>
            <p:nvPr/>
          </p:nvSpPr>
          <p:spPr bwMode="auto">
            <a:xfrm>
              <a:off x="487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805" name="Text Box 20"/>
            <p:cNvSpPr txBox="1">
              <a:spLocks noChangeArrowheads="1"/>
            </p:cNvSpPr>
            <p:nvPr/>
          </p:nvSpPr>
          <p:spPr bwMode="auto">
            <a:xfrm>
              <a:off x="1128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1769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3807" name="Text Box 22"/>
            <p:cNvSpPr txBox="1">
              <a:spLocks noChangeArrowheads="1"/>
            </p:cNvSpPr>
            <p:nvPr/>
          </p:nvSpPr>
          <p:spPr bwMode="auto">
            <a:xfrm>
              <a:off x="2410" y="2186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3 min</a:t>
              </a:r>
            </a:p>
          </p:txBody>
        </p:sp>
        <p:grpSp>
          <p:nvGrpSpPr>
            <p:cNvPr id="33808" name="Group 42"/>
            <p:cNvGrpSpPr>
              <a:grpSpLocks/>
            </p:cNvGrpSpPr>
            <p:nvPr/>
          </p:nvGrpSpPr>
          <p:grpSpPr bwMode="auto">
            <a:xfrm>
              <a:off x="576" y="2400"/>
              <a:ext cx="1920" cy="144"/>
              <a:chOff x="576" y="2400"/>
              <a:chExt cx="1920" cy="144"/>
            </a:xfrm>
          </p:grpSpPr>
          <p:sp>
            <p:nvSpPr>
              <p:cNvPr id="33809" name="Line 18"/>
              <p:cNvSpPr>
                <a:spLocks noChangeShapeType="1"/>
              </p:cNvSpPr>
              <p:nvPr/>
            </p:nvSpPr>
            <p:spPr bwMode="auto">
              <a:xfrm>
                <a:off x="576" y="247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3810" name="Group 41"/>
              <p:cNvGrpSpPr>
                <a:grpSpLocks/>
              </p:cNvGrpSpPr>
              <p:nvPr/>
            </p:nvGrpSpPr>
            <p:grpSpPr bwMode="auto">
              <a:xfrm>
                <a:off x="576" y="2400"/>
                <a:ext cx="1920" cy="144"/>
                <a:chOff x="576" y="2400"/>
                <a:chExt cx="1920" cy="144"/>
              </a:xfrm>
            </p:grpSpPr>
            <p:sp>
              <p:nvSpPr>
                <p:cNvPr id="33811" name="Line 8"/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2" name="Line 9"/>
                <p:cNvSpPr>
                  <a:spLocks noChangeShapeType="1"/>
                </p:cNvSpPr>
                <p:nvPr/>
              </p:nvSpPr>
              <p:spPr bwMode="auto">
                <a:xfrm>
                  <a:off x="78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3" name="Line 10"/>
                <p:cNvSpPr>
                  <a:spLocks noChangeShapeType="1"/>
                </p:cNvSpPr>
                <p:nvPr/>
              </p:nvSpPr>
              <p:spPr bwMode="auto">
                <a:xfrm>
                  <a:off x="100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4" name="Line 11"/>
                <p:cNvSpPr>
                  <a:spLocks noChangeShapeType="1"/>
                </p:cNvSpPr>
                <p:nvPr/>
              </p:nvSpPr>
              <p:spPr bwMode="auto">
                <a:xfrm>
                  <a:off x="121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5" name="Line 12"/>
                <p:cNvSpPr>
                  <a:spLocks noChangeShapeType="1"/>
                </p:cNvSpPr>
                <p:nvPr/>
              </p:nvSpPr>
              <p:spPr bwMode="auto">
                <a:xfrm>
                  <a:off x="142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6" name="Line 13"/>
                <p:cNvSpPr>
                  <a:spLocks noChangeShapeType="1"/>
                </p:cNvSpPr>
                <p:nvPr/>
              </p:nvSpPr>
              <p:spPr bwMode="auto">
                <a:xfrm>
                  <a:off x="164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7" name="Line 14"/>
                <p:cNvSpPr>
                  <a:spLocks noChangeShapeType="1"/>
                </p:cNvSpPr>
                <p:nvPr/>
              </p:nvSpPr>
              <p:spPr bwMode="auto">
                <a:xfrm>
                  <a:off x="185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8" name="Line 15"/>
                <p:cNvSpPr>
                  <a:spLocks noChangeShapeType="1"/>
                </p:cNvSpPr>
                <p:nvPr/>
              </p:nvSpPr>
              <p:spPr bwMode="auto">
                <a:xfrm>
                  <a:off x="206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19" name="Line 16"/>
                <p:cNvSpPr>
                  <a:spLocks noChangeShapeType="1"/>
                </p:cNvSpPr>
                <p:nvPr/>
              </p:nvSpPr>
              <p:spPr bwMode="auto">
                <a:xfrm>
                  <a:off x="228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0" name="Line 17"/>
                <p:cNvSpPr>
                  <a:spLocks noChangeShapeType="1"/>
                </p:cNvSpPr>
                <p:nvPr/>
              </p:nvSpPr>
              <p:spPr bwMode="auto">
                <a:xfrm>
                  <a:off x="249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1" name="Line 32"/>
                <p:cNvSpPr>
                  <a:spLocks noChangeShapeType="1"/>
                </p:cNvSpPr>
                <p:nvPr/>
              </p:nvSpPr>
              <p:spPr bwMode="auto">
                <a:xfrm>
                  <a:off x="68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2" name="Line 33"/>
                <p:cNvSpPr>
                  <a:spLocks noChangeShapeType="1"/>
                </p:cNvSpPr>
                <p:nvPr/>
              </p:nvSpPr>
              <p:spPr bwMode="auto">
                <a:xfrm>
                  <a:off x="89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3" name="Line 34"/>
                <p:cNvSpPr>
                  <a:spLocks noChangeShapeType="1"/>
                </p:cNvSpPr>
                <p:nvPr/>
              </p:nvSpPr>
              <p:spPr bwMode="auto">
                <a:xfrm>
                  <a:off x="110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4" name="Line 35"/>
                <p:cNvSpPr>
                  <a:spLocks noChangeShapeType="1"/>
                </p:cNvSpPr>
                <p:nvPr/>
              </p:nvSpPr>
              <p:spPr bwMode="auto">
                <a:xfrm>
                  <a:off x="132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5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6" name="Line 37"/>
                <p:cNvSpPr>
                  <a:spLocks noChangeShapeType="1"/>
                </p:cNvSpPr>
                <p:nvPr/>
              </p:nvSpPr>
              <p:spPr bwMode="auto">
                <a:xfrm>
                  <a:off x="174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7" name="Line 38"/>
                <p:cNvSpPr>
                  <a:spLocks noChangeShapeType="1"/>
                </p:cNvSpPr>
                <p:nvPr/>
              </p:nvSpPr>
              <p:spPr bwMode="auto">
                <a:xfrm>
                  <a:off x="1962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8" name="Line 39"/>
                <p:cNvSpPr>
                  <a:spLocks noChangeShapeType="1"/>
                </p:cNvSpPr>
                <p:nvPr/>
              </p:nvSpPr>
              <p:spPr bwMode="auto">
                <a:xfrm>
                  <a:off x="2176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9" name="Line 40"/>
                <p:cNvSpPr>
                  <a:spLocks noChangeShapeType="1"/>
                </p:cNvSpPr>
                <p:nvPr/>
              </p:nvSpPr>
              <p:spPr bwMode="auto">
                <a:xfrm>
                  <a:off x="2389" y="2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9B07A-BEF9-462A-BBE0-1602E1F0C8CD}" type="slidenum">
              <a:rPr lang="pt-BR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3" grpId="0" build="p" autoUpdateAnimBg="0"/>
      <p:bldP spid="12700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de Poisson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Suponha que uma central telefônica recebeu 270 chamadas num período de 3 horas, ou seja, 1,5 chamadas por minuto. Deseja-se calcular a probabilidade de que nos próximos 3 minutos sejam recebidas 0, 1, 2, etc chamadas.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24511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que a qualquer instante, uma chamada é tão provável de ocorrer como em qualquer outro instante e assim, a probabilidade permanece constante. 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827088" y="4724400"/>
          <a:ext cx="14382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03112" progId="Equation.DSMT4">
                  <p:embed/>
                </p:oleObj>
              </mc:Choice>
              <mc:Fallback>
                <p:oleObj name="Equation" r:id="rId2" imgW="1002865" imgH="203112" progId="Equation.DSMT4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4382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90575" y="4999038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então</a:t>
            </a:r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838200" y="5743575"/>
          <a:ext cx="24860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128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43575"/>
                        <a:ext cx="24860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4648200" y="4656138"/>
            <a:ext cx="413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</a:t>
            </a:r>
            <a:r>
              <a:rPr lang="pt-BR" altLang="pt-BR" sz="1600">
                <a:sym typeface="Symbol" pitchFamily="18" charset="2"/>
              </a:rPr>
              <a:t> , então </a:t>
            </a:r>
            <a:r>
              <a:rPr lang="pt-BR" altLang="pt-BR" sz="1600" i="1">
                <a:latin typeface="Times New Roman" pitchFamily="18" charset="0"/>
                <a:sym typeface="Symbol" pitchFamily="18" charset="2"/>
              </a:rPr>
              <a:t>p</a:t>
            </a:r>
            <a:r>
              <a:rPr lang="pt-BR" altLang="pt-BR" sz="1600">
                <a:sym typeface="Symbol" pitchFamily="18" charset="2"/>
              </a:rPr>
              <a:t>  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0</a:t>
            </a:r>
            <a:r>
              <a:rPr lang="pt-BR" altLang="pt-BR" sz="1600">
                <a:sym typeface="Symbol" pitchFamily="18" charset="2"/>
              </a:rPr>
              <a:t> e </a:t>
            </a:r>
            <a:r>
              <a:rPr lang="pt-BR" altLang="pt-BR" sz="16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(</a:t>
            </a:r>
            <a:r>
              <a:rPr lang="pt-BR" altLang="pt-BR" sz="16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pt-BR" altLang="pt-BR" sz="1600">
                <a:latin typeface="Times New Roman" pitchFamily="18" charset="0"/>
                <a:sym typeface="Symbol" pitchFamily="18" charset="2"/>
              </a:rPr>
              <a:t>)</a:t>
            </a:r>
            <a:r>
              <a:rPr lang="pt-BR" altLang="pt-BR" sz="1600">
                <a:sym typeface="Symbol" pitchFamily="18" charset="2"/>
              </a:rPr>
              <a:t> tende para:</a:t>
            </a:r>
            <a:endParaRPr lang="pt-BR" altLang="pt-BR" sz="1600"/>
          </a:p>
        </p:txBody>
      </p:sp>
      <p:grpSp>
        <p:nvGrpSpPr>
          <p:cNvPr id="34825" name="Group 39"/>
          <p:cNvGrpSpPr>
            <a:grpSpLocks/>
          </p:cNvGrpSpPr>
          <p:nvPr/>
        </p:nvGrpSpPr>
        <p:grpSpPr bwMode="auto">
          <a:xfrm>
            <a:off x="773113" y="3470275"/>
            <a:ext cx="3706812" cy="568325"/>
            <a:chOff x="487" y="2186"/>
            <a:chExt cx="2335" cy="358"/>
          </a:xfrm>
        </p:grpSpPr>
        <p:sp>
          <p:nvSpPr>
            <p:cNvPr id="34836" name="Text Box 11"/>
            <p:cNvSpPr txBox="1">
              <a:spLocks noChangeArrowheads="1"/>
            </p:cNvSpPr>
            <p:nvPr/>
          </p:nvSpPr>
          <p:spPr bwMode="auto">
            <a:xfrm>
              <a:off x="487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7" name="Text Box 12"/>
            <p:cNvSpPr txBox="1">
              <a:spLocks noChangeArrowheads="1"/>
            </p:cNvSpPr>
            <p:nvPr/>
          </p:nvSpPr>
          <p:spPr bwMode="auto">
            <a:xfrm>
              <a:off x="1128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38" name="Text Box 13"/>
            <p:cNvSpPr txBox="1">
              <a:spLocks noChangeArrowheads="1"/>
            </p:cNvSpPr>
            <p:nvPr/>
          </p:nvSpPr>
          <p:spPr bwMode="auto">
            <a:xfrm>
              <a:off x="1769" y="21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39" name="Text Box 14"/>
            <p:cNvSpPr txBox="1">
              <a:spLocks noChangeArrowheads="1"/>
            </p:cNvSpPr>
            <p:nvPr/>
          </p:nvSpPr>
          <p:spPr bwMode="auto">
            <a:xfrm>
              <a:off x="2410" y="2186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3 min</a:t>
              </a:r>
            </a:p>
          </p:txBody>
        </p:sp>
        <p:sp>
          <p:nvSpPr>
            <p:cNvPr id="34840" name="Line 16"/>
            <p:cNvSpPr>
              <a:spLocks noChangeShapeType="1"/>
            </p:cNvSpPr>
            <p:nvPr/>
          </p:nvSpPr>
          <p:spPr bwMode="auto">
            <a:xfrm>
              <a:off x="576" y="247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41" name="Line 18"/>
            <p:cNvSpPr>
              <a:spLocks noChangeShapeType="1"/>
            </p:cNvSpPr>
            <p:nvPr/>
          </p:nvSpPr>
          <p:spPr bwMode="auto">
            <a:xfrm>
              <a:off x="576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42" name="Line 27"/>
            <p:cNvSpPr>
              <a:spLocks noChangeShapeType="1"/>
            </p:cNvSpPr>
            <p:nvPr/>
          </p:nvSpPr>
          <p:spPr bwMode="auto">
            <a:xfrm>
              <a:off x="2496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914400" y="4075113"/>
            <a:ext cx="3048000" cy="481012"/>
            <a:chOff x="576" y="2567"/>
            <a:chExt cx="1920" cy="303"/>
          </a:xfrm>
        </p:grpSpPr>
        <p:sp>
          <p:nvSpPr>
            <p:cNvPr id="34834" name="AutoShape 37"/>
            <p:cNvSpPr>
              <a:spLocks/>
            </p:cNvSpPr>
            <p:nvPr/>
          </p:nvSpPr>
          <p:spPr bwMode="auto">
            <a:xfrm rot="-5400000">
              <a:off x="1475" y="1668"/>
              <a:ext cx="121" cy="1920"/>
            </a:xfrm>
            <a:prstGeom prst="leftBrace">
              <a:avLst>
                <a:gd name="adj1" fmla="val 1322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4835" name="Text Box 38"/>
            <p:cNvSpPr txBox="1">
              <a:spLocks noChangeArrowheads="1"/>
            </p:cNvSpPr>
            <p:nvPr/>
          </p:nvSpPr>
          <p:spPr bwMode="auto">
            <a:xfrm>
              <a:off x="1135" y="2658"/>
              <a:ext cx="8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n</a:t>
              </a:r>
              <a:r>
                <a:rPr lang="pt-BR" altLang="pt-BR" sz="1600"/>
                <a:t> intervalos</a:t>
              </a:r>
            </a:p>
          </p:txBody>
        </p:sp>
      </p:grpSp>
      <p:graphicFrame>
        <p:nvGraphicFramePr>
          <p:cNvPr id="128042" name="Object 42"/>
          <p:cNvGraphicFramePr>
            <a:graphicFrameLocks noChangeAspect="1"/>
          </p:cNvGraphicFramePr>
          <p:nvPr/>
        </p:nvGraphicFramePr>
        <p:xfrm>
          <a:off x="830263" y="5229225"/>
          <a:ext cx="6175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393529" progId="Equation.DSMT4">
                  <p:embed/>
                </p:oleObj>
              </mc:Choice>
              <mc:Fallback>
                <p:oleObj name="Equation" r:id="rId6" imgW="431613" imgH="393529" progId="Equation.DSMT4">
                  <p:embed/>
                  <p:pic>
                    <p:nvPicPr>
                      <p:cNvPr id="1280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229225"/>
                        <a:ext cx="6175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43" name="Object 43"/>
          <p:cNvGraphicFramePr>
            <a:graphicFrameLocks noChangeAspect="1"/>
          </p:cNvGraphicFramePr>
          <p:nvPr/>
        </p:nvGraphicFramePr>
        <p:xfrm>
          <a:off x="4724400" y="5151438"/>
          <a:ext cx="12700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419100" progId="Equation.DSMT4">
                  <p:embed/>
                </p:oleObj>
              </mc:Choice>
              <mc:Fallback>
                <p:oleObj name="Equation" r:id="rId8" imgW="889000" imgH="419100" progId="Equation.DSMT4">
                  <p:embed/>
                  <p:pic>
                    <p:nvPicPr>
                      <p:cNvPr id="1280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51438"/>
                        <a:ext cx="12700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44" name="Object 44"/>
          <p:cNvGraphicFramePr>
            <a:graphicFrameLocks noChangeAspect="1"/>
          </p:cNvGraphicFramePr>
          <p:nvPr/>
        </p:nvGraphicFramePr>
        <p:xfrm>
          <a:off x="4724400" y="6022975"/>
          <a:ext cx="8699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336" imgH="203112" progId="Equation.DSMT4">
                  <p:embed/>
                </p:oleObj>
              </mc:Choice>
              <mc:Fallback>
                <p:oleObj name="Equation" r:id="rId10" imgW="609336" imgH="203112" progId="Equation.DSMT4">
                  <p:embed/>
                  <p:pic>
                    <p:nvPicPr>
                      <p:cNvPr id="1280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022975"/>
                        <a:ext cx="8699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45" name="Object 45"/>
          <p:cNvGraphicFramePr>
            <a:graphicFrameLocks noChangeAspect="1"/>
          </p:cNvGraphicFramePr>
          <p:nvPr/>
        </p:nvGraphicFramePr>
        <p:xfrm>
          <a:off x="6405563" y="6019800"/>
          <a:ext cx="10144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0891" imgH="203112" progId="Equation.DSMT4">
                  <p:embed/>
                </p:oleObj>
              </mc:Choice>
              <mc:Fallback>
                <p:oleObj name="Equation" r:id="rId12" imgW="710891" imgH="203112" progId="Equation.DSMT4">
                  <p:embed/>
                  <p:pic>
                    <p:nvPicPr>
                      <p:cNvPr id="1280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6019800"/>
                        <a:ext cx="101441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6156325" y="5322888"/>
            <a:ext cx="248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</a:t>
            </a:r>
            <a:r>
              <a:rPr lang="pt-BR" altLang="pt-BR" sz="1600">
                <a:solidFill>
                  <a:srgbClr val="FF3300"/>
                </a:solidFill>
              </a:rPr>
              <a:t>distribuição de Poisson</a:t>
            </a:r>
            <a:r>
              <a:rPr lang="pt-BR" altLang="pt-BR" sz="1600"/>
              <a:t>)</a:t>
            </a:r>
          </a:p>
        </p:txBody>
      </p:sp>
      <p:graphicFrame>
        <p:nvGraphicFramePr>
          <p:cNvPr id="128047" name="Object 47"/>
          <p:cNvGraphicFramePr>
            <a:graphicFrameLocks noChangeAspect="1"/>
          </p:cNvGraphicFramePr>
          <p:nvPr/>
        </p:nvGraphicFramePr>
        <p:xfrm>
          <a:off x="2298700" y="4770438"/>
          <a:ext cx="473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057" imgH="165028" progId="Equation.DSMT4">
                  <p:embed/>
                </p:oleObj>
              </mc:Choice>
              <mc:Fallback>
                <p:oleObj name="Equation" r:id="rId14" imgW="330057" imgH="165028" progId="Equation.DSMT4">
                  <p:embed/>
                  <p:pic>
                    <p:nvPicPr>
                      <p:cNvPr id="1280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770438"/>
                        <a:ext cx="47307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5EB40-7552-47D5-B768-0630B16D50B2}" type="slidenum">
              <a:rPr lang="pt-BR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utoUpdateAnimBg="0"/>
      <p:bldP spid="128009" grpId="0" autoUpdateAnimBg="0"/>
      <p:bldP spid="12804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1200" y="3352800"/>
            <a:ext cx="4694238" cy="3146425"/>
            <a:chOff x="451" y="2112"/>
            <a:chExt cx="2957" cy="1982"/>
          </a:xfrm>
        </p:grpSpPr>
        <p:pic>
          <p:nvPicPr>
            <p:cNvPr id="3585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" y="2112"/>
              <a:ext cx="2957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6" name="Text Box 28"/>
            <p:cNvSpPr txBox="1">
              <a:spLocks noChangeArrowheads="1"/>
            </p:cNvSpPr>
            <p:nvPr/>
          </p:nvSpPr>
          <p:spPr bwMode="auto">
            <a:xfrm>
              <a:off x="1437" y="2256"/>
              <a:ext cx="9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Binomial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n</a:t>
              </a:r>
              <a:r>
                <a:rPr lang="pt-BR" altLang="pt-BR" sz="1600">
                  <a:latin typeface="Times New Roman" pitchFamily="18" charset="0"/>
                </a:rPr>
                <a:t> = 10, p = 0,45</a:t>
              </a:r>
            </a:p>
          </p:txBody>
        </p:sp>
      </p:grp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de Poisson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Suponha que uma central telefônica recebeu 270 chamadas num período de 3 horas, ou seja, 1,5 chamadas por minuto. Deseja-se calcular a probabilidade de que nos próximos 3 minutos sejam recebidas 0, 1, 2, etc chamadas.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762000" y="2451100"/>
            <a:ext cx="762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Considere que a qualquer instante, uma chamada é tão provável de ocorrer como em qualquer outro instante e assim, a probabilidade permanece constante. 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981200" y="3352800"/>
            <a:ext cx="4694238" cy="3146425"/>
            <a:chOff x="451" y="2112"/>
            <a:chExt cx="2957" cy="1982"/>
          </a:xfrm>
        </p:grpSpPr>
        <p:pic>
          <p:nvPicPr>
            <p:cNvPr id="35853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" y="2112"/>
              <a:ext cx="2957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4" name="Rectangle 30"/>
            <p:cNvSpPr>
              <a:spLocks noChangeArrowheads="1"/>
            </p:cNvSpPr>
            <p:nvPr/>
          </p:nvSpPr>
          <p:spPr bwMode="auto">
            <a:xfrm>
              <a:off x="1501" y="2549"/>
              <a:ext cx="9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Binomial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n</a:t>
              </a:r>
              <a:r>
                <a:rPr lang="pt-BR" altLang="pt-BR" sz="1600">
                  <a:latin typeface="Times New Roman" pitchFamily="18" charset="0"/>
                </a:rPr>
                <a:t> = 20, </a:t>
              </a:r>
              <a:r>
                <a:rPr lang="pt-BR" altLang="pt-BR" sz="1600" i="1">
                  <a:latin typeface="Times New Roman" pitchFamily="18" charset="0"/>
                </a:rPr>
                <a:t>p</a:t>
              </a:r>
              <a:r>
                <a:rPr lang="pt-BR" altLang="pt-BR" sz="1600">
                  <a:latin typeface="Times New Roman" pitchFamily="18" charset="0"/>
                </a:rPr>
                <a:t> = 0,225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81200" y="3352800"/>
            <a:ext cx="4694238" cy="3146425"/>
            <a:chOff x="451" y="2112"/>
            <a:chExt cx="2957" cy="1982"/>
          </a:xfrm>
        </p:grpSpPr>
        <p:pic>
          <p:nvPicPr>
            <p:cNvPr id="35851" name="Picture 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" y="2112"/>
              <a:ext cx="2957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31"/>
            <p:cNvSpPr>
              <a:spLocks noChangeArrowheads="1"/>
            </p:cNvSpPr>
            <p:nvPr/>
          </p:nvSpPr>
          <p:spPr bwMode="auto">
            <a:xfrm>
              <a:off x="1488" y="2554"/>
              <a:ext cx="10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Binomial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n</a:t>
              </a:r>
              <a:r>
                <a:rPr lang="pt-BR" altLang="pt-BR" sz="1600">
                  <a:latin typeface="Times New Roman" pitchFamily="18" charset="0"/>
                </a:rPr>
                <a:t> = 160, p = 0,028</a:t>
              </a:r>
            </a:p>
          </p:txBody>
        </p:sp>
      </p:grp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4287838" y="55308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Poisson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808038" y="6407150"/>
            <a:ext cx="7262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/>
              <a:t>Dica para identificação: eventos em que somente é possível contar os sucessos mas não os fracassos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6E9A2-A6E9-4393-B794-550A4A6526F5}" type="slidenum">
              <a:rPr lang="pt-BR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Resumo Distribuições Discretas</a:t>
            </a:r>
          </a:p>
        </p:txBody>
      </p:sp>
      <p:pic>
        <p:nvPicPr>
          <p:cNvPr id="36867" name="Picture 82" descr="DistribuicoesDiscretasResu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333500"/>
            <a:ext cx="70993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01600" y="2514600"/>
            <a:ext cx="889000" cy="914400"/>
            <a:chOff x="64" y="1584"/>
            <a:chExt cx="560" cy="576"/>
          </a:xfrm>
        </p:grpSpPr>
        <p:sp>
          <p:nvSpPr>
            <p:cNvPr id="36879" name="AutoShape 83"/>
            <p:cNvSpPr>
              <a:spLocks noChangeArrowheads="1"/>
            </p:cNvSpPr>
            <p:nvPr/>
          </p:nvSpPr>
          <p:spPr bwMode="auto">
            <a:xfrm flipV="1">
              <a:off x="432" y="1584"/>
              <a:ext cx="192" cy="576"/>
            </a:xfrm>
            <a:prstGeom prst="curvedRight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80" name="Text Box 84"/>
            <p:cNvSpPr txBox="1">
              <a:spLocks noChangeArrowheads="1"/>
            </p:cNvSpPr>
            <p:nvPr/>
          </p:nvSpPr>
          <p:spPr bwMode="auto">
            <a:xfrm>
              <a:off x="64" y="1719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n</a:t>
              </a:r>
              <a:r>
                <a:rPr lang="pt-BR" altLang="pt-BR" sz="1600">
                  <a:latin typeface="Times New Roman" pitchFamily="18" charset="0"/>
                </a:rPr>
                <a:t> = 1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3825" y="3857625"/>
            <a:ext cx="866775" cy="914400"/>
            <a:chOff x="78" y="1584"/>
            <a:chExt cx="546" cy="576"/>
          </a:xfrm>
        </p:grpSpPr>
        <p:sp>
          <p:nvSpPr>
            <p:cNvPr id="36877" name="AutoShape 87"/>
            <p:cNvSpPr>
              <a:spLocks noChangeArrowheads="1"/>
            </p:cNvSpPr>
            <p:nvPr/>
          </p:nvSpPr>
          <p:spPr bwMode="auto">
            <a:xfrm flipV="1">
              <a:off x="432" y="1584"/>
              <a:ext cx="192" cy="576"/>
            </a:xfrm>
            <a:prstGeom prst="curvedRight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8" name="Text Box 88"/>
            <p:cNvSpPr txBox="1">
              <a:spLocks noChangeArrowheads="1"/>
            </p:cNvSpPr>
            <p:nvPr/>
          </p:nvSpPr>
          <p:spPr bwMode="auto">
            <a:xfrm>
              <a:off x="78" y="1719"/>
              <a:ext cx="3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r</a:t>
              </a:r>
              <a:r>
                <a:rPr lang="pt-BR" altLang="pt-BR" sz="1600">
                  <a:latin typeface="Times New Roman" pitchFamily="18" charset="0"/>
                </a:rPr>
                <a:t> = 1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66800" y="1752600"/>
            <a:ext cx="1150938" cy="4676775"/>
            <a:chOff x="672" y="1104"/>
            <a:chExt cx="725" cy="2946"/>
          </a:xfrm>
        </p:grpSpPr>
        <p:sp>
          <p:nvSpPr>
            <p:cNvPr id="36872" name="Rectangle 89"/>
            <p:cNvSpPr>
              <a:spLocks noChangeArrowheads="1"/>
            </p:cNvSpPr>
            <p:nvPr/>
          </p:nvSpPr>
          <p:spPr bwMode="auto">
            <a:xfrm>
              <a:off x="672" y="1104"/>
              <a:ext cx="404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3" name="Rectangle 90"/>
            <p:cNvSpPr>
              <a:spLocks noChangeArrowheads="1"/>
            </p:cNvSpPr>
            <p:nvPr/>
          </p:nvSpPr>
          <p:spPr bwMode="auto">
            <a:xfrm>
              <a:off x="672" y="1968"/>
              <a:ext cx="355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4" name="Rectangle 91"/>
            <p:cNvSpPr>
              <a:spLocks noChangeArrowheads="1"/>
            </p:cNvSpPr>
            <p:nvPr/>
          </p:nvSpPr>
          <p:spPr bwMode="auto">
            <a:xfrm>
              <a:off x="672" y="2826"/>
              <a:ext cx="725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5" name="Rectangle 92"/>
            <p:cNvSpPr>
              <a:spLocks noChangeArrowheads="1"/>
            </p:cNvSpPr>
            <p:nvPr/>
          </p:nvSpPr>
          <p:spPr bwMode="auto">
            <a:xfrm>
              <a:off x="672" y="3342"/>
              <a:ext cx="685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876" name="Rectangle 93"/>
            <p:cNvSpPr>
              <a:spLocks noChangeArrowheads="1"/>
            </p:cNvSpPr>
            <p:nvPr/>
          </p:nvSpPr>
          <p:spPr bwMode="auto">
            <a:xfrm>
              <a:off x="672" y="3858"/>
              <a:ext cx="319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6CFF3-F343-409A-94CD-30C3684595E1}" type="slidenum">
              <a:rPr lang="pt-BR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5689600" y="2414588"/>
            <a:ext cx="2787650" cy="1268412"/>
            <a:chOff x="5580959" y="5105449"/>
            <a:chExt cx="2787948" cy="1268214"/>
          </a:xfrm>
        </p:grpSpPr>
        <p:sp>
          <p:nvSpPr>
            <p:cNvPr id="8" name="Retângulo 7"/>
            <p:cNvSpPr/>
            <p:nvPr/>
          </p:nvSpPr>
          <p:spPr>
            <a:xfrm>
              <a:off x="5580959" y="5611782"/>
              <a:ext cx="1386036" cy="761881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7913" name="Objeto 36"/>
            <p:cNvGraphicFramePr>
              <a:graphicFrameLocks noChangeAspect="1"/>
            </p:cNvGraphicFramePr>
            <p:nvPr/>
          </p:nvGraphicFramePr>
          <p:xfrm>
            <a:off x="6881420" y="5105449"/>
            <a:ext cx="1487487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0948" imgH="203112" progId="Equation.DSMT4">
                    <p:embed/>
                  </p:oleObj>
                </mc:Choice>
                <mc:Fallback>
                  <p:oleObj name="Equation" r:id="rId2" imgW="1040948" imgH="203112" progId="Equation.DSMT4">
                    <p:embed/>
                    <p:pic>
                      <p:nvPicPr>
                        <p:cNvPr id="37913" name="Objeto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1420" y="5105449"/>
                          <a:ext cx="1487487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Conector de seta reta 9"/>
            <p:cNvCxnSpPr/>
            <p:nvPr/>
          </p:nvCxnSpPr>
          <p:spPr>
            <a:xfrm flipV="1">
              <a:off x="6266832" y="5349886"/>
              <a:ext cx="647769" cy="642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(Contínua)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1116013" y="3997325"/>
          <a:ext cx="8731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03112" progId="Equation.DSMT4">
                  <p:embed/>
                </p:oleObj>
              </mc:Choice>
              <mc:Fallback>
                <p:oleObj name="Equation" r:id="rId4" imgW="609336" imgH="203112" progId="Equation.DSMT4">
                  <p:embed/>
                  <p:pic>
                    <p:nvPicPr>
                      <p:cNvPr id="184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97325"/>
                        <a:ext cx="8731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1"/>
          <p:cNvGraphicFramePr>
            <a:graphicFrameLocks noChangeAspect="1"/>
          </p:cNvGraphicFramePr>
          <p:nvPr/>
        </p:nvGraphicFramePr>
        <p:xfrm>
          <a:off x="1116013" y="4662488"/>
          <a:ext cx="10382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203112" progId="Equation.DSMT4">
                  <p:embed/>
                </p:oleObj>
              </mc:Choice>
              <mc:Fallback>
                <p:oleObj name="Equation" r:id="rId6" imgW="723586" imgH="203112" progId="Equation.DSMT4">
                  <p:embed/>
                  <p:pic>
                    <p:nvPicPr>
                      <p:cNvPr id="184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62488"/>
                        <a:ext cx="103822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79E1B-4123-4AA2-BEEC-4F29C2975B72}" type="slidenum">
              <a:rPr lang="pt-BR"/>
              <a:pPr>
                <a:defRPr/>
              </a:pPr>
              <a:t>47</a:t>
            </a:fld>
            <a:endParaRPr lang="pt-BR"/>
          </a:p>
        </p:txBody>
      </p:sp>
      <p:sp>
        <p:nvSpPr>
          <p:cNvPr id="37895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Uma variável aleatória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/>
              <a:t> tem distribuição Uniforme no intervalo 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altLang="pt-BR" sz="1600"/>
              <a:t>  se sua função densidade de probabilidade for dada por: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052513" y="2314575"/>
            <a:ext cx="2927350" cy="944563"/>
            <a:chOff x="1052513" y="2314575"/>
            <a:chExt cx="2927305" cy="944563"/>
          </a:xfrm>
        </p:grpSpPr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2411392" y="2462213"/>
              <a:ext cx="122711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1600" dirty="0">
                  <a:latin typeface="+mn-lt"/>
                </a:rPr>
                <a:t>se </a:t>
              </a:r>
              <a:r>
                <a:rPr lang="pt-BR" altLang="pt-BR" sz="1600" i="1" dirty="0">
                  <a:latin typeface="Times New Roman" charset="0"/>
                </a:rPr>
                <a:t>a </a:t>
              </a:r>
              <a:r>
                <a:rPr lang="pt-BR" altLang="pt-BR" sz="1600" dirty="0">
                  <a:latin typeface="Times New Roman" charset="0"/>
                </a:rPr>
                <a:t>≤</a:t>
              </a:r>
              <a:r>
                <a:rPr lang="pt-BR" altLang="pt-BR" sz="1600" i="1" dirty="0">
                  <a:latin typeface="Times New Roman" charset="0"/>
                </a:rPr>
                <a:t> x </a:t>
              </a:r>
              <a:r>
                <a:rPr lang="pt-BR" altLang="pt-BR" sz="1600" dirty="0">
                  <a:latin typeface="Times New Roman" charset="0"/>
                </a:rPr>
                <a:t>≤ </a:t>
              </a:r>
              <a:r>
                <a:rPr lang="pt-BR" altLang="pt-BR" sz="1600" i="1" dirty="0">
                  <a:latin typeface="Times New Roman" charset="0"/>
                </a:rPr>
                <a:t>b</a:t>
              </a:r>
            </a:p>
          </p:txBody>
        </p:sp>
        <p:graphicFrame>
          <p:nvGraphicFramePr>
            <p:cNvPr id="37910" name="Object 13"/>
            <p:cNvGraphicFramePr>
              <a:graphicFrameLocks noChangeAspect="1"/>
            </p:cNvGraphicFramePr>
            <p:nvPr/>
          </p:nvGraphicFramePr>
          <p:xfrm>
            <a:off x="1052513" y="2314575"/>
            <a:ext cx="1309687" cy="94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660400" progId="Equation.DSMT4">
                    <p:embed/>
                  </p:oleObj>
                </mc:Choice>
                <mc:Fallback>
                  <p:oleObj name="Equation" r:id="rId8" imgW="914400" imgH="660400" progId="Equation.DSMT4">
                    <p:embed/>
                    <p:pic>
                      <p:nvPicPr>
                        <p:cNvPr id="3791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13" y="2314575"/>
                          <a:ext cx="1309687" cy="944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411392" y="2898775"/>
              <a:ext cx="1568426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1600" dirty="0">
                  <a:latin typeface="+mn-lt"/>
                </a:rPr>
                <a:t>caso contrário</a:t>
              </a:r>
              <a:endParaRPr lang="pt-BR" altLang="pt-BR" sz="1600" i="1" dirty="0">
                <a:latin typeface="Times New Roman" charset="0"/>
              </a:endParaRPr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4789488" y="2322513"/>
            <a:ext cx="2951162" cy="1682750"/>
            <a:chOff x="4789189" y="2322314"/>
            <a:chExt cx="2951163" cy="1682750"/>
          </a:xfrm>
        </p:grpSpPr>
        <p:grpSp>
          <p:nvGrpSpPr>
            <p:cNvPr id="37898" name="Grupo 4"/>
            <p:cNvGrpSpPr>
              <a:grpSpLocks/>
            </p:cNvGrpSpPr>
            <p:nvPr/>
          </p:nvGrpSpPr>
          <p:grpSpPr bwMode="auto">
            <a:xfrm>
              <a:off x="4789189" y="2322314"/>
              <a:ext cx="2951163" cy="1682750"/>
              <a:chOff x="5386198" y="2189346"/>
              <a:chExt cx="2951163" cy="1682750"/>
            </a:xfrm>
          </p:grpSpPr>
          <p:grpSp>
            <p:nvGrpSpPr>
              <p:cNvPr id="37901" name="Group 23"/>
              <p:cNvGrpSpPr>
                <a:grpSpLocks/>
              </p:cNvGrpSpPr>
              <p:nvPr/>
            </p:nvGrpSpPr>
            <p:grpSpPr bwMode="auto">
              <a:xfrm>
                <a:off x="5386198" y="2189346"/>
                <a:ext cx="2951163" cy="1682750"/>
                <a:chOff x="1830" y="1063"/>
                <a:chExt cx="1859" cy="1060"/>
              </a:xfrm>
            </p:grpSpPr>
            <p:sp>
              <p:nvSpPr>
                <p:cNvPr id="37906" name="Freeform 4"/>
                <p:cNvSpPr>
                  <a:spLocks/>
                </p:cNvSpPr>
                <p:nvPr/>
              </p:nvSpPr>
              <p:spPr bwMode="auto">
                <a:xfrm>
                  <a:off x="2113" y="1104"/>
                  <a:ext cx="1488" cy="816"/>
                </a:xfrm>
                <a:custGeom>
                  <a:avLst/>
                  <a:gdLst>
                    <a:gd name="T0" fmla="*/ 0 w 1488"/>
                    <a:gd name="T1" fmla="*/ 0 h 816"/>
                    <a:gd name="T2" fmla="*/ 0 w 1488"/>
                    <a:gd name="T3" fmla="*/ 816 h 816"/>
                    <a:gd name="T4" fmla="*/ 1488 w 1488"/>
                    <a:gd name="T5" fmla="*/ 816 h 816"/>
                    <a:gd name="T6" fmla="*/ 0 60000 65536"/>
                    <a:gd name="T7" fmla="*/ 0 60000 65536"/>
                    <a:gd name="T8" fmla="*/ 0 60000 65536"/>
                    <a:gd name="T9" fmla="*/ 0 w 1488"/>
                    <a:gd name="T10" fmla="*/ 0 h 816"/>
                    <a:gd name="T11" fmla="*/ 1488 w 148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88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488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90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0" y="1063"/>
                  <a:ext cx="29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f</a:t>
                  </a:r>
                  <a:r>
                    <a:rPr lang="pt-BR" altLang="pt-BR" sz="1600">
                      <a:latin typeface="Times New Roman" pitchFamily="18" charset="0"/>
                    </a:rPr>
                    <a:t>(</a:t>
                  </a: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  <a:r>
                    <a:rPr lang="pt-BR" altLang="pt-BR" sz="1600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379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95" y="1911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37902" name="Group 7"/>
              <p:cNvGrpSpPr>
                <a:grpSpLocks/>
              </p:cNvGrpSpPr>
              <p:nvPr/>
            </p:nvGrpSpPr>
            <p:grpSpPr bwMode="auto">
              <a:xfrm>
                <a:off x="6143436" y="3459346"/>
                <a:ext cx="1654175" cy="350837"/>
                <a:chOff x="1250" y="1863"/>
                <a:chExt cx="1042" cy="221"/>
              </a:xfrm>
            </p:grpSpPr>
            <p:sp>
              <p:nvSpPr>
                <p:cNvPr id="3790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50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379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37903" name="Rectangle 10"/>
              <p:cNvSpPr>
                <a:spLocks noChangeArrowheads="1"/>
              </p:cNvSpPr>
              <p:nvPr/>
            </p:nvSpPr>
            <p:spPr bwMode="auto">
              <a:xfrm>
                <a:off x="6292661" y="2787833"/>
                <a:ext cx="13716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37899" name="Objeto 53"/>
            <p:cNvGraphicFramePr>
              <a:graphicFrameLocks noChangeAspect="1"/>
            </p:cNvGraphicFramePr>
            <p:nvPr/>
          </p:nvGraphicFramePr>
          <p:xfrm>
            <a:off x="4851470" y="2724150"/>
            <a:ext cx="355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292" imgH="393359" progId="Equation.DSMT4">
                    <p:embed/>
                  </p:oleObj>
                </mc:Choice>
                <mc:Fallback>
                  <p:oleObj name="Equation" r:id="rId10" imgW="355292" imgH="393359" progId="Equation.DSMT4">
                    <p:embed/>
                    <p:pic>
                      <p:nvPicPr>
                        <p:cNvPr id="37899" name="Objeto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470" y="2724150"/>
                          <a:ext cx="355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Conector reto 54"/>
            <p:cNvCxnSpPr/>
            <p:nvPr/>
          </p:nvCxnSpPr>
          <p:spPr>
            <a:xfrm flipH="1">
              <a:off x="5238451" y="2920801"/>
              <a:ext cx="4508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(Contínua)</a:t>
            </a:r>
          </a:p>
        </p:txBody>
      </p:sp>
      <p:grpSp>
        <p:nvGrpSpPr>
          <p:cNvPr id="38915" name="Group 36"/>
          <p:cNvGrpSpPr>
            <a:grpSpLocks/>
          </p:cNvGrpSpPr>
          <p:nvPr/>
        </p:nvGrpSpPr>
        <p:grpSpPr bwMode="auto">
          <a:xfrm>
            <a:off x="1227138" y="1687513"/>
            <a:ext cx="2951162" cy="1682750"/>
            <a:chOff x="773" y="1063"/>
            <a:chExt cx="1859" cy="1060"/>
          </a:xfrm>
        </p:grpSpPr>
        <p:sp>
          <p:nvSpPr>
            <p:cNvPr id="38933" name="Freeform 4"/>
            <p:cNvSpPr>
              <a:spLocks/>
            </p:cNvSpPr>
            <p:nvPr/>
          </p:nvSpPr>
          <p:spPr bwMode="auto">
            <a:xfrm>
              <a:off x="1056" y="1104"/>
              <a:ext cx="1488" cy="816"/>
            </a:xfrm>
            <a:custGeom>
              <a:avLst/>
              <a:gdLst>
                <a:gd name="T0" fmla="*/ 0 w 1488"/>
                <a:gd name="T1" fmla="*/ 0 h 816"/>
                <a:gd name="T2" fmla="*/ 0 w 1488"/>
                <a:gd name="T3" fmla="*/ 816 h 816"/>
                <a:gd name="T4" fmla="*/ 1488 w 1488"/>
                <a:gd name="T5" fmla="*/ 816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0"/>
                  </a:moveTo>
                  <a:lnTo>
                    <a:pt x="0" y="816"/>
                  </a:lnTo>
                  <a:lnTo>
                    <a:pt x="1488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4" name="Text Box 5"/>
            <p:cNvSpPr txBox="1">
              <a:spLocks noChangeArrowheads="1"/>
            </p:cNvSpPr>
            <p:nvPr/>
          </p:nvSpPr>
          <p:spPr bwMode="auto">
            <a:xfrm>
              <a:off x="773" y="1063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f</a:t>
              </a:r>
              <a:r>
                <a:rPr lang="pt-BR" altLang="pt-BR" sz="1600">
                  <a:latin typeface="Times New Roman" pitchFamily="18" charset="0"/>
                </a:rPr>
                <a:t>(</a:t>
              </a:r>
              <a:r>
                <a:rPr lang="pt-BR" altLang="pt-BR" sz="1600" i="1">
                  <a:latin typeface="Times New Roman" pitchFamily="18" charset="0"/>
                </a:rPr>
                <a:t>x</a:t>
              </a:r>
              <a:r>
                <a:rPr lang="pt-BR" altLang="pt-BR" sz="16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8935" name="Text Box 6"/>
            <p:cNvSpPr txBox="1">
              <a:spLocks noChangeArrowheads="1"/>
            </p:cNvSpPr>
            <p:nvPr/>
          </p:nvSpPr>
          <p:spPr bwMode="auto">
            <a:xfrm>
              <a:off x="2438" y="191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38916" name="Group 7"/>
          <p:cNvGrpSpPr>
            <a:grpSpLocks/>
          </p:cNvGrpSpPr>
          <p:nvPr/>
        </p:nvGrpSpPr>
        <p:grpSpPr bwMode="auto">
          <a:xfrm>
            <a:off x="1984375" y="2957513"/>
            <a:ext cx="1654175" cy="350837"/>
            <a:chOff x="1250" y="1863"/>
            <a:chExt cx="1042" cy="221"/>
          </a:xfrm>
        </p:grpSpPr>
        <p:sp>
          <p:nvSpPr>
            <p:cNvPr id="38931" name="Text Box 8"/>
            <p:cNvSpPr txBox="1">
              <a:spLocks noChangeArrowheads="1"/>
            </p:cNvSpPr>
            <p:nvPr/>
          </p:nvSpPr>
          <p:spPr bwMode="auto">
            <a:xfrm>
              <a:off x="1250" y="186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2112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2133600" y="2286000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4733925" y="2133600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a </a:t>
            </a:r>
            <a:r>
              <a:rPr lang="pt-BR" altLang="pt-BR" sz="1600">
                <a:latin typeface="Times New Roman" pitchFamily="18" charset="0"/>
              </a:rPr>
              <a:t>≤</a:t>
            </a:r>
            <a:r>
              <a:rPr lang="pt-BR" altLang="pt-BR" sz="1600" i="1">
                <a:latin typeface="Times New Roman" pitchFamily="18" charset="0"/>
              </a:rPr>
              <a:t> x </a:t>
            </a:r>
            <a:r>
              <a:rPr lang="pt-BR" altLang="pt-BR" sz="1600">
                <a:latin typeface="Times New Roman" pitchFamily="18" charset="0"/>
              </a:rPr>
              <a:t>≤ </a:t>
            </a:r>
            <a:r>
              <a:rPr lang="pt-BR" altLang="pt-BR" sz="1600" i="1"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38919" name="Object 24"/>
          <p:cNvGraphicFramePr>
            <a:graphicFrameLocks noChangeAspect="1"/>
          </p:cNvGraphicFramePr>
          <p:nvPr/>
        </p:nvGraphicFramePr>
        <p:xfrm>
          <a:off x="1660525" y="3581400"/>
          <a:ext cx="11826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393700" progId="Equation.DSMT4">
                  <p:embed/>
                </p:oleObj>
              </mc:Choice>
              <mc:Fallback>
                <p:oleObj name="Equation" r:id="rId2" imgW="825500" imgH="393700" progId="Equation.DSMT4">
                  <p:embed/>
                  <p:pic>
                    <p:nvPicPr>
                      <p:cNvPr id="3891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581400"/>
                        <a:ext cx="11826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4" name="Object 26"/>
          <p:cNvGraphicFramePr>
            <a:graphicFrameLocks noChangeAspect="1"/>
          </p:cNvGraphicFramePr>
          <p:nvPr/>
        </p:nvGraphicFramePr>
        <p:xfrm>
          <a:off x="4114800" y="3429000"/>
          <a:ext cx="16192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82391" progId="Equation.DSMT4">
                  <p:embed/>
                </p:oleObj>
              </mc:Choice>
              <mc:Fallback>
                <p:oleObj name="Equation" r:id="rId4" imgW="1129810" imgH="482391" progId="Equation.DSMT4">
                  <p:embed/>
                  <p:pic>
                    <p:nvPicPr>
                      <p:cNvPr id="993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16192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/>
          <p:cNvGraphicFramePr>
            <a:graphicFrameLocks noChangeAspect="1"/>
          </p:cNvGraphicFramePr>
          <p:nvPr/>
        </p:nvGraphicFramePr>
        <p:xfrm>
          <a:off x="4141788" y="4114800"/>
          <a:ext cx="28384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200" imgH="482600" progId="Equation.DSMT4">
                  <p:embed/>
                </p:oleObj>
              </mc:Choice>
              <mc:Fallback>
                <p:oleObj name="Equation" r:id="rId6" imgW="1981200" imgH="482600" progId="Equation.DSMT4">
                  <p:embed/>
                  <p:pic>
                    <p:nvPicPr>
                      <p:cNvPr id="993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114800"/>
                        <a:ext cx="28384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4114800" y="4800600"/>
          <a:ext cx="3219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508000" progId="Equation.DSMT4">
                  <p:embed/>
                </p:oleObj>
              </mc:Choice>
              <mc:Fallback>
                <p:oleObj name="Equation" r:id="rId8" imgW="2247900" imgH="508000" progId="Equation.DSMT4">
                  <p:embed/>
                  <p:pic>
                    <p:nvPicPr>
                      <p:cNvPr id="993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32194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4114800" y="5611813"/>
          <a:ext cx="294798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7400" imgH="444500" progId="Equation.DSMT4">
                  <p:embed/>
                </p:oleObj>
              </mc:Choice>
              <mc:Fallback>
                <p:oleObj name="Equation" r:id="rId10" imgW="2057400" imgH="444500" progId="Equation.DSMT4">
                  <p:embed/>
                  <p:pic>
                    <p:nvPicPr>
                      <p:cNvPr id="993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1813"/>
                        <a:ext cx="294798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861050" y="5680075"/>
            <a:ext cx="909638" cy="512763"/>
            <a:chOff x="3637" y="3578"/>
            <a:chExt cx="573" cy="323"/>
          </a:xfrm>
        </p:grpSpPr>
        <p:sp>
          <p:nvSpPr>
            <p:cNvPr id="38929" name="Line 30"/>
            <p:cNvSpPr>
              <a:spLocks noChangeShapeType="1"/>
            </p:cNvSpPr>
            <p:nvPr/>
          </p:nvSpPr>
          <p:spPr bwMode="auto">
            <a:xfrm flipH="1">
              <a:off x="3637" y="3578"/>
              <a:ext cx="336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0" name="Line 31"/>
            <p:cNvSpPr>
              <a:spLocks noChangeShapeType="1"/>
            </p:cNvSpPr>
            <p:nvPr/>
          </p:nvSpPr>
          <p:spPr bwMode="auto">
            <a:xfrm flipH="1">
              <a:off x="3874" y="3757"/>
              <a:ext cx="336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99361" name="Object 33"/>
          <p:cNvGraphicFramePr>
            <a:graphicFrameLocks noChangeAspect="1"/>
          </p:cNvGraphicFramePr>
          <p:nvPr/>
        </p:nvGraphicFramePr>
        <p:xfrm>
          <a:off x="7062788" y="5648325"/>
          <a:ext cx="7096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85" imgH="393529" progId="Equation.DSMT4">
                  <p:embed/>
                </p:oleObj>
              </mc:Choice>
              <mc:Fallback>
                <p:oleObj name="Equation" r:id="rId12" imgW="495085" imgH="393529" progId="Equation.DSMT4">
                  <p:embed/>
                  <p:pic>
                    <p:nvPicPr>
                      <p:cNvPr id="993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5648325"/>
                        <a:ext cx="7096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2" name="Rectangle 34"/>
          <p:cNvSpPr>
            <a:spLocks noChangeArrowheads="1"/>
          </p:cNvSpPr>
          <p:nvPr/>
        </p:nvSpPr>
        <p:spPr bwMode="auto">
          <a:xfrm>
            <a:off x="7239000" y="5638800"/>
            <a:ext cx="533400" cy="609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D1130-8015-4016-BCFF-202A0733C204}" type="slidenum">
              <a:rPr lang="pt-BR"/>
              <a:pPr>
                <a:defRPr/>
              </a:pPr>
              <a:t>48</a:t>
            </a:fld>
            <a:endParaRPr lang="pt-BR"/>
          </a:p>
        </p:txBody>
      </p:sp>
      <p:graphicFrame>
        <p:nvGraphicFramePr>
          <p:cNvPr id="38928" name="Objeto 26"/>
          <p:cNvGraphicFramePr>
            <a:graphicFrameLocks noChangeAspect="1"/>
          </p:cNvGraphicFramePr>
          <p:nvPr/>
        </p:nvGraphicFramePr>
        <p:xfrm>
          <a:off x="1660525" y="4554538"/>
          <a:ext cx="8731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336" imgH="203112" progId="Equation.DSMT4">
                  <p:embed/>
                </p:oleObj>
              </mc:Choice>
              <mc:Fallback>
                <p:oleObj name="Equation" r:id="rId14" imgW="609336" imgH="203112" progId="Equation.DSMT4">
                  <p:embed/>
                  <p:pic>
                    <p:nvPicPr>
                      <p:cNvPr id="38928" name="Objeto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554538"/>
                        <a:ext cx="8731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(Contínua)</a:t>
            </a:r>
          </a:p>
        </p:txBody>
      </p:sp>
      <p:grpSp>
        <p:nvGrpSpPr>
          <p:cNvPr id="39939" name="Group 26"/>
          <p:cNvGrpSpPr>
            <a:grpSpLocks/>
          </p:cNvGrpSpPr>
          <p:nvPr/>
        </p:nvGrpSpPr>
        <p:grpSpPr bwMode="auto">
          <a:xfrm>
            <a:off x="1227138" y="1687513"/>
            <a:ext cx="2951162" cy="1682750"/>
            <a:chOff x="773" y="1063"/>
            <a:chExt cx="1859" cy="1060"/>
          </a:xfrm>
        </p:grpSpPr>
        <p:sp>
          <p:nvSpPr>
            <p:cNvPr id="39954" name="Freeform 4"/>
            <p:cNvSpPr>
              <a:spLocks/>
            </p:cNvSpPr>
            <p:nvPr/>
          </p:nvSpPr>
          <p:spPr bwMode="auto">
            <a:xfrm>
              <a:off x="1056" y="1104"/>
              <a:ext cx="1488" cy="816"/>
            </a:xfrm>
            <a:custGeom>
              <a:avLst/>
              <a:gdLst>
                <a:gd name="T0" fmla="*/ 0 w 1488"/>
                <a:gd name="T1" fmla="*/ 0 h 816"/>
                <a:gd name="T2" fmla="*/ 0 w 1488"/>
                <a:gd name="T3" fmla="*/ 816 h 816"/>
                <a:gd name="T4" fmla="*/ 1488 w 1488"/>
                <a:gd name="T5" fmla="*/ 816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0"/>
                  </a:moveTo>
                  <a:lnTo>
                    <a:pt x="0" y="816"/>
                  </a:lnTo>
                  <a:lnTo>
                    <a:pt x="1488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5" name="Text Box 5"/>
            <p:cNvSpPr txBox="1">
              <a:spLocks noChangeArrowheads="1"/>
            </p:cNvSpPr>
            <p:nvPr/>
          </p:nvSpPr>
          <p:spPr bwMode="auto">
            <a:xfrm>
              <a:off x="773" y="1063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f</a:t>
              </a:r>
              <a:r>
                <a:rPr lang="pt-BR" altLang="pt-BR" sz="1600">
                  <a:latin typeface="Times New Roman" pitchFamily="18" charset="0"/>
                </a:rPr>
                <a:t>(</a:t>
              </a:r>
              <a:r>
                <a:rPr lang="pt-BR" altLang="pt-BR" sz="1600" i="1">
                  <a:latin typeface="Times New Roman" pitchFamily="18" charset="0"/>
                </a:rPr>
                <a:t>x</a:t>
              </a:r>
              <a:r>
                <a:rPr lang="pt-BR" altLang="pt-BR" sz="16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9956" name="Text Box 6"/>
            <p:cNvSpPr txBox="1">
              <a:spLocks noChangeArrowheads="1"/>
            </p:cNvSpPr>
            <p:nvPr/>
          </p:nvSpPr>
          <p:spPr bwMode="auto">
            <a:xfrm>
              <a:off x="2438" y="191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1984375" y="2957513"/>
            <a:ext cx="1654175" cy="350837"/>
            <a:chOff x="1250" y="1863"/>
            <a:chExt cx="1042" cy="221"/>
          </a:xfrm>
        </p:grpSpPr>
        <p:sp>
          <p:nvSpPr>
            <p:cNvPr id="39952" name="Text Box 8"/>
            <p:cNvSpPr txBox="1">
              <a:spLocks noChangeArrowheads="1"/>
            </p:cNvSpPr>
            <p:nvPr/>
          </p:nvSpPr>
          <p:spPr bwMode="auto">
            <a:xfrm>
              <a:off x="1250" y="186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9953" name="Text Box 9"/>
            <p:cNvSpPr txBox="1">
              <a:spLocks noChangeArrowheads="1"/>
            </p:cNvSpPr>
            <p:nvPr/>
          </p:nvSpPr>
          <p:spPr bwMode="auto">
            <a:xfrm>
              <a:off x="2112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2133600" y="2286000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4733925" y="2133600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a </a:t>
            </a:r>
            <a:r>
              <a:rPr lang="pt-BR" altLang="pt-BR" sz="1600">
                <a:latin typeface="Times New Roman" pitchFamily="18" charset="0"/>
              </a:rPr>
              <a:t>≤</a:t>
            </a:r>
            <a:r>
              <a:rPr lang="pt-BR" altLang="pt-BR" sz="1600" i="1">
                <a:latin typeface="Times New Roman" pitchFamily="18" charset="0"/>
              </a:rPr>
              <a:t> x </a:t>
            </a:r>
            <a:r>
              <a:rPr lang="pt-BR" altLang="pt-BR" sz="1600">
                <a:latin typeface="Times New Roman" pitchFamily="18" charset="0"/>
              </a:rPr>
              <a:t>≤ </a:t>
            </a:r>
            <a:r>
              <a:rPr lang="pt-BR" altLang="pt-BR" sz="1600" i="1"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39943" name="Object 13"/>
          <p:cNvGraphicFramePr>
            <a:graphicFrameLocks noChangeAspect="1"/>
          </p:cNvGraphicFramePr>
          <p:nvPr/>
        </p:nvGraphicFramePr>
        <p:xfrm>
          <a:off x="1660525" y="3581400"/>
          <a:ext cx="11826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393700" progId="Equation.DSMT4">
                  <p:embed/>
                </p:oleObj>
              </mc:Choice>
              <mc:Fallback>
                <p:oleObj name="Equation" r:id="rId2" imgW="825500" imgH="393700" progId="Equation.DSMT4">
                  <p:embed/>
                  <p:pic>
                    <p:nvPicPr>
                      <p:cNvPr id="3994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581400"/>
                        <a:ext cx="11826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4164013" y="3932238"/>
          <a:ext cx="18383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482600" progId="Equation.DSMT4">
                  <p:embed/>
                </p:oleObj>
              </mc:Choice>
              <mc:Fallback>
                <p:oleObj name="Equation" r:id="rId4" imgW="1282700" imgH="482600" progId="Equation.DSMT4">
                  <p:embed/>
                  <p:pic>
                    <p:nvPicPr>
                      <p:cNvPr id="1003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932238"/>
                        <a:ext cx="18383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6"/>
          <p:cNvGraphicFramePr>
            <a:graphicFrameLocks noChangeAspect="1"/>
          </p:cNvGraphicFramePr>
          <p:nvPr/>
        </p:nvGraphicFramePr>
        <p:xfrm>
          <a:off x="4181475" y="4632325"/>
          <a:ext cx="31115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482600" progId="Equation.DSMT4">
                  <p:embed/>
                </p:oleObj>
              </mc:Choice>
              <mc:Fallback>
                <p:oleObj name="Equation" r:id="rId6" imgW="2171700" imgH="482600" progId="Equation.DSMT4">
                  <p:embed/>
                  <p:pic>
                    <p:nvPicPr>
                      <p:cNvPr id="1003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4632325"/>
                        <a:ext cx="31115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4164013" y="5332413"/>
          <a:ext cx="32750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508000" progId="Equation.DSMT4">
                  <p:embed/>
                </p:oleObj>
              </mc:Choice>
              <mc:Fallback>
                <p:oleObj name="Equation" r:id="rId8" imgW="2286000" imgH="508000" progId="Equation.DSMT4">
                  <p:embed/>
                  <p:pic>
                    <p:nvPicPr>
                      <p:cNvPr id="100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332413"/>
                        <a:ext cx="32750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4164013" y="6069013"/>
          <a:ext cx="16017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115" imgH="444307" progId="Equation.DSMT4">
                  <p:embed/>
                </p:oleObj>
              </mc:Choice>
              <mc:Fallback>
                <p:oleObj name="Equation" r:id="rId10" imgW="1117115" imgH="444307" progId="Equation.DSMT4">
                  <p:embed/>
                  <p:pic>
                    <p:nvPicPr>
                      <p:cNvPr id="1003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6069013"/>
                        <a:ext cx="16017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22"/>
          <p:cNvGraphicFramePr>
            <a:graphicFrameLocks noChangeAspect="1"/>
          </p:cNvGraphicFramePr>
          <p:nvPr/>
        </p:nvGraphicFramePr>
        <p:xfrm>
          <a:off x="1660525" y="4419600"/>
          <a:ext cx="12557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5920" imgH="393529" progId="Equation.DSMT4">
                  <p:embed/>
                </p:oleObj>
              </mc:Choice>
              <mc:Fallback>
                <p:oleObj name="Equation" r:id="rId12" imgW="875920" imgH="393529" progId="Equation.DSMT4">
                  <p:embed/>
                  <p:pic>
                    <p:nvPicPr>
                      <p:cNvPr id="3994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419600"/>
                        <a:ext cx="12557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24"/>
          <p:cNvGraphicFramePr>
            <a:graphicFrameLocks noChangeAspect="1"/>
          </p:cNvGraphicFramePr>
          <p:nvPr/>
        </p:nvGraphicFramePr>
        <p:xfrm>
          <a:off x="4164013" y="3597275"/>
          <a:ext cx="2433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800" imgH="228600" progId="Equation.DSMT4">
                  <p:embed/>
                </p:oleObj>
              </mc:Choice>
              <mc:Fallback>
                <p:oleObj name="Equation" r:id="rId14" imgW="1701800" imgH="228600" progId="Equation.DSMT4">
                  <p:embed/>
                  <p:pic>
                    <p:nvPicPr>
                      <p:cNvPr id="3994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597275"/>
                        <a:ext cx="24336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68FD9-2303-49F2-8893-43FC6BE5E568}" type="slidenum">
              <a:rPr lang="pt-BR"/>
              <a:pPr>
                <a:defRPr/>
              </a:pPr>
              <a:t>49</a:t>
            </a:fld>
            <a:endParaRPr lang="pt-BR"/>
          </a:p>
        </p:txBody>
      </p:sp>
      <p:graphicFrame>
        <p:nvGraphicFramePr>
          <p:cNvPr id="39951" name="Objeto 2"/>
          <p:cNvGraphicFramePr>
            <a:graphicFrameLocks noChangeAspect="1"/>
          </p:cNvGraphicFramePr>
          <p:nvPr/>
        </p:nvGraphicFramePr>
        <p:xfrm>
          <a:off x="1660525" y="5226050"/>
          <a:ext cx="10382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586" imgH="203112" progId="Equation.DSMT4">
                  <p:embed/>
                </p:oleObj>
              </mc:Choice>
              <mc:Fallback>
                <p:oleObj name="Equation" r:id="rId16" imgW="723586" imgH="203112" progId="Equation.DSMT4">
                  <p:embed/>
                  <p:pic>
                    <p:nvPicPr>
                      <p:cNvPr id="39951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226050"/>
                        <a:ext cx="10382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Discreta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8001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Lança-se um dado e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como o valor obtido neste dado.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3, 4, 5, 6}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2)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3)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4)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5)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6) = 1/6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838200" y="50768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</a:t>
            </a:r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1416050" y="4953000"/>
          <a:ext cx="2905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393529" progId="Equation.DSMT4">
                  <p:embed/>
                </p:oleObj>
              </mc:Choice>
              <mc:Fallback>
                <p:oleObj name="Equation" r:id="rId2" imgW="203112" imgH="393529" progId="Equation.DSMT4">
                  <p:embed/>
                  <p:pic>
                    <p:nvPicPr>
                      <p:cNvPr id="51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953000"/>
                        <a:ext cx="290513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3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512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/>
          <p:cNvGraphicFramePr>
            <a:graphicFrameLocks noChangeAspect="1"/>
          </p:cNvGraphicFramePr>
          <p:nvPr/>
        </p:nvGraphicFramePr>
        <p:xfrm>
          <a:off x="3124200" y="3286125"/>
          <a:ext cx="2160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31800" progId="Equation.DSMT4">
                  <p:embed/>
                </p:oleObj>
              </mc:Choice>
              <mc:Fallback>
                <p:oleObj name="Equation" r:id="rId6" imgW="1511300" imgH="431800" progId="Equation.DSMT4">
                  <p:embed/>
                  <p:pic>
                    <p:nvPicPr>
                      <p:cNvPr id="973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86125"/>
                        <a:ext cx="21605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310063" y="3367088"/>
            <a:ext cx="1520825" cy="641350"/>
            <a:chOff x="2640" y="1776"/>
            <a:chExt cx="958" cy="404"/>
          </a:xfrm>
        </p:grpSpPr>
        <p:sp>
          <p:nvSpPr>
            <p:cNvPr id="5141" name="Oval 28"/>
            <p:cNvSpPr>
              <a:spLocks noChangeArrowheads="1"/>
            </p:cNvSpPr>
            <p:nvPr/>
          </p:nvSpPr>
          <p:spPr bwMode="auto">
            <a:xfrm>
              <a:off x="2640" y="1776"/>
              <a:ext cx="672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5142" name="Object 29"/>
            <p:cNvGraphicFramePr>
              <a:graphicFrameLocks noChangeAspect="1"/>
            </p:cNvGraphicFramePr>
            <p:nvPr/>
          </p:nvGraphicFramePr>
          <p:xfrm>
            <a:off x="3312" y="1824"/>
            <a:ext cx="28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225" imgH="393359" progId="Equation.DSMT4">
                    <p:embed/>
                  </p:oleObj>
                </mc:Choice>
                <mc:Fallback>
                  <p:oleObj name="Equation" r:id="rId8" imgW="317225" imgH="393359" progId="Equation.DSMT4">
                    <p:embed/>
                    <p:pic>
                      <p:nvPicPr>
                        <p:cNvPr id="514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24"/>
                          <a:ext cx="28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0" name="Object 30"/>
          <p:cNvGraphicFramePr>
            <a:graphicFrameLocks noChangeAspect="1"/>
          </p:cNvGraphicFramePr>
          <p:nvPr/>
        </p:nvGraphicFramePr>
        <p:xfrm>
          <a:off x="3124200" y="3911600"/>
          <a:ext cx="1597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600" imgH="431800" progId="Equation.DSMT4">
                  <p:embed/>
                </p:oleObj>
              </mc:Choice>
              <mc:Fallback>
                <p:oleObj name="Equation" r:id="rId10" imgW="1117600" imgH="431800" progId="Equation.DSMT4">
                  <p:embed/>
                  <p:pic>
                    <p:nvPicPr>
                      <p:cNvPr id="973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11600"/>
                        <a:ext cx="1597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38613" y="3884613"/>
            <a:ext cx="2346325" cy="841375"/>
            <a:chOff x="2554" y="2403"/>
            <a:chExt cx="1478" cy="530"/>
          </a:xfrm>
        </p:grpSpPr>
        <p:sp>
          <p:nvSpPr>
            <p:cNvPr id="5139" name="Oval 32"/>
            <p:cNvSpPr>
              <a:spLocks noChangeArrowheads="1"/>
            </p:cNvSpPr>
            <p:nvPr/>
          </p:nvSpPr>
          <p:spPr bwMode="auto">
            <a:xfrm>
              <a:off x="2554" y="2403"/>
              <a:ext cx="336" cy="43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5140" name="Object 33"/>
            <p:cNvGraphicFramePr>
              <a:graphicFrameLocks noChangeAspect="1"/>
            </p:cNvGraphicFramePr>
            <p:nvPr/>
          </p:nvGraphicFramePr>
          <p:xfrm>
            <a:off x="2899" y="2577"/>
            <a:ext cx="113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56755" imgH="393529" progId="Equation.DSMT4">
                    <p:embed/>
                  </p:oleObj>
                </mc:Choice>
                <mc:Fallback>
                  <p:oleObj name="Equation" r:id="rId12" imgW="1256755" imgH="393529" progId="Equation.DSMT4">
                    <p:embed/>
                    <p:pic>
                      <p:nvPicPr>
                        <p:cNvPr id="514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2577"/>
                          <a:ext cx="113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6" name="Object 36"/>
          <p:cNvGraphicFramePr>
            <a:graphicFrameLocks noChangeAspect="1"/>
          </p:cNvGraphicFramePr>
          <p:nvPr/>
        </p:nvGraphicFramePr>
        <p:xfrm>
          <a:off x="3124200" y="4684713"/>
          <a:ext cx="2686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79600" imgH="393700" progId="Equation.DSMT4">
                  <p:embed/>
                </p:oleObj>
              </mc:Choice>
              <mc:Fallback>
                <p:oleObj name="Equation" r:id="rId14" imgW="1879600" imgH="393700" progId="Equation.DSMT4">
                  <p:embed/>
                  <p:pic>
                    <p:nvPicPr>
                      <p:cNvPr id="973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84713"/>
                        <a:ext cx="2686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973513" y="4765675"/>
            <a:ext cx="433387" cy="417513"/>
            <a:chOff x="2448" y="2569"/>
            <a:chExt cx="273" cy="263"/>
          </a:xfrm>
        </p:grpSpPr>
        <p:sp>
          <p:nvSpPr>
            <p:cNvPr id="5137" name="Line 38"/>
            <p:cNvSpPr>
              <a:spLocks noChangeShapeType="1"/>
            </p:cNvSpPr>
            <p:nvPr/>
          </p:nvSpPr>
          <p:spPr bwMode="auto">
            <a:xfrm flipH="1">
              <a:off x="2448" y="2736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8" name="Line 39"/>
            <p:cNvSpPr>
              <a:spLocks noChangeShapeType="1"/>
            </p:cNvSpPr>
            <p:nvPr/>
          </p:nvSpPr>
          <p:spPr bwMode="auto">
            <a:xfrm flipH="1">
              <a:off x="2577" y="2569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97320" name="Object 40"/>
          <p:cNvGraphicFramePr>
            <a:graphicFrameLocks noChangeAspect="1"/>
          </p:cNvGraphicFramePr>
          <p:nvPr/>
        </p:nvGraphicFramePr>
        <p:xfrm>
          <a:off x="3124200" y="5343525"/>
          <a:ext cx="22494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4800" imgH="393700" progId="Equation.DSMT4">
                  <p:embed/>
                </p:oleObj>
              </mc:Choice>
              <mc:Fallback>
                <p:oleObj name="Equation" r:id="rId16" imgW="1574800" imgH="393700" progId="Equation.DSMT4">
                  <p:embed/>
                  <p:pic>
                    <p:nvPicPr>
                      <p:cNvPr id="973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43525"/>
                        <a:ext cx="22494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41"/>
          <p:cNvGraphicFramePr>
            <a:graphicFrameLocks noChangeAspect="1"/>
          </p:cNvGraphicFramePr>
          <p:nvPr/>
        </p:nvGraphicFramePr>
        <p:xfrm>
          <a:off x="838200" y="5683250"/>
          <a:ext cx="1289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1309" imgH="393529" progId="Equation.DSMT4">
                  <p:embed/>
                </p:oleObj>
              </mc:Choice>
              <mc:Fallback>
                <p:oleObj name="Equation" r:id="rId18" imgW="901309" imgH="393529" progId="Equation.DSMT4">
                  <p:embed/>
                  <p:pic>
                    <p:nvPicPr>
                      <p:cNvPr id="513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83250"/>
                        <a:ext cx="1289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são inteiros de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t-BR" altLang="pt-BR" sz="1600" dirty="0">
                <a:solidFill>
                  <a:srgbClr val="FF0000"/>
                </a:solidFill>
              </a:rPr>
              <a:t> a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52152-266E-4B7D-9E7D-CABB101FC7AB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(Contínua)</a:t>
            </a:r>
          </a:p>
        </p:txBody>
      </p:sp>
      <p:grpSp>
        <p:nvGrpSpPr>
          <p:cNvPr id="40963" name="Group 32"/>
          <p:cNvGrpSpPr>
            <a:grpSpLocks/>
          </p:cNvGrpSpPr>
          <p:nvPr/>
        </p:nvGrpSpPr>
        <p:grpSpPr bwMode="auto">
          <a:xfrm>
            <a:off x="1227138" y="1687513"/>
            <a:ext cx="2951162" cy="1682750"/>
            <a:chOff x="773" y="1063"/>
            <a:chExt cx="1859" cy="1060"/>
          </a:xfrm>
        </p:grpSpPr>
        <p:sp>
          <p:nvSpPr>
            <p:cNvPr id="40984" name="Freeform 4"/>
            <p:cNvSpPr>
              <a:spLocks/>
            </p:cNvSpPr>
            <p:nvPr/>
          </p:nvSpPr>
          <p:spPr bwMode="auto">
            <a:xfrm>
              <a:off x="1056" y="1104"/>
              <a:ext cx="1488" cy="816"/>
            </a:xfrm>
            <a:custGeom>
              <a:avLst/>
              <a:gdLst>
                <a:gd name="T0" fmla="*/ 0 w 1488"/>
                <a:gd name="T1" fmla="*/ 0 h 816"/>
                <a:gd name="T2" fmla="*/ 0 w 1488"/>
                <a:gd name="T3" fmla="*/ 816 h 816"/>
                <a:gd name="T4" fmla="*/ 1488 w 1488"/>
                <a:gd name="T5" fmla="*/ 816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0"/>
                  </a:moveTo>
                  <a:lnTo>
                    <a:pt x="0" y="816"/>
                  </a:lnTo>
                  <a:lnTo>
                    <a:pt x="1488" y="81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985" name="Text Box 5"/>
            <p:cNvSpPr txBox="1">
              <a:spLocks noChangeArrowheads="1"/>
            </p:cNvSpPr>
            <p:nvPr/>
          </p:nvSpPr>
          <p:spPr bwMode="auto">
            <a:xfrm>
              <a:off x="773" y="1063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f</a:t>
              </a:r>
              <a:r>
                <a:rPr lang="pt-BR" altLang="pt-BR" sz="1600">
                  <a:latin typeface="Times New Roman" pitchFamily="18" charset="0"/>
                </a:rPr>
                <a:t>(</a:t>
              </a:r>
              <a:r>
                <a:rPr lang="pt-BR" altLang="pt-BR" sz="1600" i="1">
                  <a:latin typeface="Times New Roman" pitchFamily="18" charset="0"/>
                </a:rPr>
                <a:t>x</a:t>
              </a:r>
              <a:r>
                <a:rPr lang="pt-BR" altLang="pt-BR" sz="16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0986" name="Text Box 6"/>
            <p:cNvSpPr txBox="1">
              <a:spLocks noChangeArrowheads="1"/>
            </p:cNvSpPr>
            <p:nvPr/>
          </p:nvSpPr>
          <p:spPr bwMode="auto">
            <a:xfrm>
              <a:off x="2438" y="191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1984375" y="2957513"/>
            <a:ext cx="1654175" cy="350837"/>
            <a:chOff x="1250" y="1863"/>
            <a:chExt cx="1042" cy="221"/>
          </a:xfrm>
        </p:grpSpPr>
        <p:sp>
          <p:nvSpPr>
            <p:cNvPr id="40982" name="Text Box 8"/>
            <p:cNvSpPr txBox="1">
              <a:spLocks noChangeArrowheads="1"/>
            </p:cNvSpPr>
            <p:nvPr/>
          </p:nvSpPr>
          <p:spPr bwMode="auto">
            <a:xfrm>
              <a:off x="1250" y="186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3" name="Text Box 9"/>
            <p:cNvSpPr txBox="1">
              <a:spLocks noChangeArrowheads="1"/>
            </p:cNvSpPr>
            <p:nvPr/>
          </p:nvSpPr>
          <p:spPr bwMode="auto">
            <a:xfrm>
              <a:off x="2112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2133600" y="2286000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4733925" y="2133600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a </a:t>
            </a:r>
            <a:r>
              <a:rPr lang="pt-BR" altLang="pt-BR" sz="1600">
                <a:latin typeface="Times New Roman" pitchFamily="18" charset="0"/>
              </a:rPr>
              <a:t>≤</a:t>
            </a:r>
            <a:r>
              <a:rPr lang="pt-BR" altLang="pt-BR" sz="1600" i="1">
                <a:latin typeface="Times New Roman" pitchFamily="18" charset="0"/>
              </a:rPr>
              <a:t> x </a:t>
            </a:r>
            <a:r>
              <a:rPr lang="pt-BR" altLang="pt-BR" sz="1600">
                <a:latin typeface="Times New Roman" pitchFamily="18" charset="0"/>
              </a:rPr>
              <a:t>≤ </a:t>
            </a:r>
            <a:r>
              <a:rPr lang="pt-BR" altLang="pt-BR" sz="1600" i="1"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40967" name="Object 13"/>
          <p:cNvGraphicFramePr>
            <a:graphicFrameLocks noChangeAspect="1"/>
          </p:cNvGraphicFramePr>
          <p:nvPr/>
        </p:nvGraphicFramePr>
        <p:xfrm>
          <a:off x="1660525" y="3581400"/>
          <a:ext cx="11826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393700" progId="Equation.DSMT4">
                  <p:embed/>
                </p:oleObj>
              </mc:Choice>
              <mc:Fallback>
                <p:oleObj name="Equation" r:id="rId2" imgW="825500" imgH="393700" progId="Equation.DSMT4">
                  <p:embed/>
                  <p:pic>
                    <p:nvPicPr>
                      <p:cNvPr id="4096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581400"/>
                        <a:ext cx="11826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4"/>
          <p:cNvGraphicFramePr>
            <a:graphicFrameLocks noChangeAspect="1"/>
          </p:cNvGraphicFramePr>
          <p:nvPr/>
        </p:nvGraphicFramePr>
        <p:xfrm>
          <a:off x="4164013" y="3970338"/>
          <a:ext cx="25654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4096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970338"/>
                        <a:ext cx="25654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8"/>
          <p:cNvGraphicFramePr>
            <a:graphicFrameLocks noChangeAspect="1"/>
          </p:cNvGraphicFramePr>
          <p:nvPr/>
        </p:nvGraphicFramePr>
        <p:xfrm>
          <a:off x="1660525" y="4419600"/>
          <a:ext cx="12557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5920" imgH="393529" progId="Equation.DSMT4">
                  <p:embed/>
                </p:oleObj>
              </mc:Choice>
              <mc:Fallback>
                <p:oleObj name="Equation" r:id="rId6" imgW="875920" imgH="393529" progId="Equation.DSMT4">
                  <p:embed/>
                  <p:pic>
                    <p:nvPicPr>
                      <p:cNvPr id="4096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419600"/>
                        <a:ext cx="12557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9"/>
          <p:cNvGraphicFramePr>
            <a:graphicFrameLocks noChangeAspect="1"/>
          </p:cNvGraphicFramePr>
          <p:nvPr/>
        </p:nvGraphicFramePr>
        <p:xfrm>
          <a:off x="4164013" y="3597275"/>
          <a:ext cx="2433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800" imgH="228600" progId="Equation.DSMT4">
                  <p:embed/>
                </p:oleObj>
              </mc:Choice>
              <mc:Fallback>
                <p:oleObj name="Equation" r:id="rId8" imgW="1701800" imgH="228600" progId="Equation.DSMT4">
                  <p:embed/>
                  <p:pic>
                    <p:nvPicPr>
                      <p:cNvPr id="4097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597275"/>
                        <a:ext cx="24336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ChangeAspect="1"/>
          </p:cNvGraphicFramePr>
          <p:nvPr/>
        </p:nvGraphicFramePr>
        <p:xfrm>
          <a:off x="4164013" y="4652963"/>
          <a:ext cx="34020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900" imgH="444500" progId="Equation.DSMT4">
                  <p:embed/>
                </p:oleObj>
              </mc:Choice>
              <mc:Fallback>
                <p:oleObj name="Equation" r:id="rId10" imgW="2374900" imgH="444500" progId="Equation.DSMT4">
                  <p:embed/>
                  <p:pic>
                    <p:nvPicPr>
                      <p:cNvPr id="1013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4652963"/>
                        <a:ext cx="34020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4164013" y="5335588"/>
          <a:ext cx="40036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4000" imgH="444500" progId="Equation.DSMT4">
                  <p:embed/>
                </p:oleObj>
              </mc:Choice>
              <mc:Fallback>
                <p:oleObj name="Equation" r:id="rId12" imgW="2794000" imgH="444500" progId="Equation.DSMT4">
                  <p:embed/>
                  <p:pic>
                    <p:nvPicPr>
                      <p:cNvPr id="1013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335588"/>
                        <a:ext cx="40036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4164013" y="6019800"/>
          <a:ext cx="27844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43100" imgH="444500" progId="Equation.DSMT4">
                  <p:embed/>
                </p:oleObj>
              </mc:Choice>
              <mc:Fallback>
                <p:oleObj name="Equation" r:id="rId14" imgW="1943100" imgH="444500" progId="Equation.DSMT4">
                  <p:embed/>
                  <p:pic>
                    <p:nvPicPr>
                      <p:cNvPr id="1013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6019800"/>
                        <a:ext cx="27844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6934200" y="6019800"/>
          <a:ext cx="10556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280" imgH="444307" progId="Equation.DSMT4">
                  <p:embed/>
                </p:oleObj>
              </mc:Choice>
              <mc:Fallback>
                <p:oleObj name="Equation" r:id="rId16" imgW="736280" imgH="444307" progId="Equation.DSMT4">
                  <p:embed/>
                  <p:pic>
                    <p:nvPicPr>
                      <p:cNvPr id="1013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0556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7978775" y="6037263"/>
          <a:ext cx="946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400" imgH="419100" progId="Equation.DSMT4">
                  <p:embed/>
                </p:oleObj>
              </mc:Choice>
              <mc:Fallback>
                <p:oleObj name="Equation" r:id="rId18" imgW="660400" imgH="419100" progId="Equation.DSMT4">
                  <p:embed/>
                  <p:pic>
                    <p:nvPicPr>
                      <p:cNvPr id="1014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6037263"/>
                        <a:ext cx="946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8153400" y="5943600"/>
            <a:ext cx="762000" cy="762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6088063"/>
            <a:ext cx="533400" cy="525462"/>
            <a:chOff x="4656" y="3835"/>
            <a:chExt cx="336" cy="331"/>
          </a:xfrm>
        </p:grpSpPr>
        <p:sp>
          <p:nvSpPr>
            <p:cNvPr id="40980" name="Line 28"/>
            <p:cNvSpPr>
              <a:spLocks noChangeShapeType="1"/>
            </p:cNvSpPr>
            <p:nvPr/>
          </p:nvSpPr>
          <p:spPr bwMode="auto">
            <a:xfrm flipH="1">
              <a:off x="4656" y="4022"/>
              <a:ext cx="336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981" name="Line 27"/>
            <p:cNvSpPr>
              <a:spLocks noChangeShapeType="1"/>
            </p:cNvSpPr>
            <p:nvPr/>
          </p:nvSpPr>
          <p:spPr bwMode="auto">
            <a:xfrm flipH="1">
              <a:off x="4896" y="3835"/>
              <a:ext cx="85" cy="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BA49E-9B4D-4E14-B19C-8B2007D2450A}" type="slidenum">
              <a:rPr lang="pt-BR"/>
              <a:pPr>
                <a:defRPr/>
              </a:pPr>
              <a:t>50</a:t>
            </a:fld>
            <a:endParaRPr lang="pt-BR"/>
          </a:p>
        </p:txBody>
      </p:sp>
      <p:graphicFrame>
        <p:nvGraphicFramePr>
          <p:cNvPr id="40979" name="Objeto 2"/>
          <p:cNvGraphicFramePr>
            <a:graphicFrameLocks noChangeAspect="1"/>
          </p:cNvGraphicFramePr>
          <p:nvPr/>
        </p:nvGraphicFramePr>
        <p:xfrm>
          <a:off x="1660525" y="5226050"/>
          <a:ext cx="10382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586" imgH="203112" progId="Equation.DSMT4">
                  <p:embed/>
                </p:oleObj>
              </mc:Choice>
              <mc:Fallback>
                <p:oleObj name="Equation" r:id="rId20" imgW="723586" imgH="203112" progId="Equation.DSMT4">
                  <p:embed/>
                  <p:pic>
                    <p:nvPicPr>
                      <p:cNvPr id="40979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226050"/>
                        <a:ext cx="10382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upo 13"/>
          <p:cNvGrpSpPr>
            <a:grpSpLocks/>
          </p:cNvGrpSpPr>
          <p:nvPr/>
        </p:nvGrpSpPr>
        <p:grpSpPr bwMode="auto">
          <a:xfrm>
            <a:off x="5689600" y="2414588"/>
            <a:ext cx="2787650" cy="1268412"/>
            <a:chOff x="5580959" y="5105449"/>
            <a:chExt cx="2787948" cy="1268214"/>
          </a:xfrm>
        </p:grpSpPr>
        <p:sp>
          <p:nvSpPr>
            <p:cNvPr id="8" name="Retângulo 7"/>
            <p:cNvSpPr/>
            <p:nvPr/>
          </p:nvSpPr>
          <p:spPr>
            <a:xfrm>
              <a:off x="5580959" y="5611782"/>
              <a:ext cx="1386036" cy="761881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42032" name="Objeto 36"/>
            <p:cNvGraphicFramePr>
              <a:graphicFrameLocks noChangeAspect="1"/>
            </p:cNvGraphicFramePr>
            <p:nvPr/>
          </p:nvGraphicFramePr>
          <p:xfrm>
            <a:off x="6881420" y="5105449"/>
            <a:ext cx="1487487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0948" imgH="203112" progId="Equation.DSMT4">
                    <p:embed/>
                  </p:oleObj>
                </mc:Choice>
                <mc:Fallback>
                  <p:oleObj name="Equation" r:id="rId2" imgW="1040948" imgH="203112" progId="Equation.DSMT4">
                    <p:embed/>
                    <p:pic>
                      <p:nvPicPr>
                        <p:cNvPr id="42032" name="Objeto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1420" y="5105449"/>
                          <a:ext cx="1487487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Conector de seta reta 9"/>
            <p:cNvCxnSpPr/>
            <p:nvPr/>
          </p:nvCxnSpPr>
          <p:spPr>
            <a:xfrm flipV="1">
              <a:off x="6266832" y="5349886"/>
              <a:ext cx="647769" cy="642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(Contínua)</a:t>
            </a:r>
          </a:p>
        </p:txBody>
      </p:sp>
      <p:graphicFrame>
        <p:nvGraphicFramePr>
          <p:cNvPr id="41988" name="Object 15"/>
          <p:cNvGraphicFramePr>
            <a:graphicFrameLocks noChangeAspect="1"/>
          </p:cNvGraphicFramePr>
          <p:nvPr/>
        </p:nvGraphicFramePr>
        <p:xfrm>
          <a:off x="1116013" y="3860800"/>
          <a:ext cx="12557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5920" imgH="393529" progId="Equation.DSMT4">
                  <p:embed/>
                </p:oleObj>
              </mc:Choice>
              <mc:Fallback>
                <p:oleObj name="Equation" r:id="rId4" imgW="875920" imgH="393529" progId="Equation.DSMT4">
                  <p:embed/>
                  <p:pic>
                    <p:nvPicPr>
                      <p:cNvPr id="4198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12557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21"/>
          <p:cNvGraphicFramePr>
            <a:graphicFrameLocks noChangeAspect="1"/>
          </p:cNvGraphicFramePr>
          <p:nvPr/>
        </p:nvGraphicFramePr>
        <p:xfrm>
          <a:off x="1116013" y="4508500"/>
          <a:ext cx="16557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419100" progId="Equation.DSMT4">
                  <p:embed/>
                </p:oleObj>
              </mc:Choice>
              <mc:Fallback>
                <p:oleObj name="Equation" r:id="rId6" imgW="1155700" imgH="419100" progId="Equation.DSMT4">
                  <p:embed/>
                  <p:pic>
                    <p:nvPicPr>
                      <p:cNvPr id="419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16557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B798B-05FD-4DEB-82AD-CEDA4B07A4A6}" type="slidenum">
              <a:rPr lang="pt-BR"/>
              <a:pPr>
                <a:defRPr/>
              </a:pPr>
              <a:t>51</a:t>
            </a:fld>
            <a:endParaRPr lang="pt-BR"/>
          </a:p>
        </p:txBody>
      </p:sp>
      <p:sp>
        <p:nvSpPr>
          <p:cNvPr id="41991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Uma variável aleatória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/>
              <a:t> tem distribuição Uniforme no intervalo 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altLang="pt-BR" sz="1600"/>
              <a:t>  se sua função densidade de probabilidade for dada por:</a:t>
            </a:r>
          </a:p>
        </p:txBody>
      </p:sp>
      <p:grpSp>
        <p:nvGrpSpPr>
          <p:cNvPr id="41992" name="Grupo 5"/>
          <p:cNvGrpSpPr>
            <a:grpSpLocks/>
          </p:cNvGrpSpPr>
          <p:nvPr/>
        </p:nvGrpSpPr>
        <p:grpSpPr bwMode="auto">
          <a:xfrm>
            <a:off x="1052513" y="2314575"/>
            <a:ext cx="2927350" cy="944563"/>
            <a:chOff x="1052513" y="2314575"/>
            <a:chExt cx="2927305" cy="944563"/>
          </a:xfrm>
        </p:grpSpPr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2411392" y="2462213"/>
              <a:ext cx="122711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1600" dirty="0">
                  <a:latin typeface="+mn-lt"/>
                </a:rPr>
                <a:t>se </a:t>
              </a:r>
              <a:r>
                <a:rPr lang="pt-BR" altLang="pt-BR" sz="1600" i="1" dirty="0">
                  <a:latin typeface="Times New Roman" charset="0"/>
                </a:rPr>
                <a:t>a </a:t>
              </a:r>
              <a:r>
                <a:rPr lang="pt-BR" altLang="pt-BR" sz="1600" dirty="0">
                  <a:latin typeface="Times New Roman" charset="0"/>
                </a:rPr>
                <a:t>≤</a:t>
              </a:r>
              <a:r>
                <a:rPr lang="pt-BR" altLang="pt-BR" sz="1600" i="1" dirty="0">
                  <a:latin typeface="Times New Roman" charset="0"/>
                </a:rPr>
                <a:t> x </a:t>
              </a:r>
              <a:r>
                <a:rPr lang="pt-BR" altLang="pt-BR" sz="1600" dirty="0">
                  <a:latin typeface="Times New Roman" charset="0"/>
                </a:rPr>
                <a:t>≤ </a:t>
              </a:r>
              <a:r>
                <a:rPr lang="pt-BR" altLang="pt-BR" sz="1600" i="1" dirty="0">
                  <a:latin typeface="Times New Roman" charset="0"/>
                </a:rPr>
                <a:t>b</a:t>
              </a:r>
            </a:p>
          </p:txBody>
        </p:sp>
        <p:graphicFrame>
          <p:nvGraphicFramePr>
            <p:cNvPr id="42029" name="Object 13"/>
            <p:cNvGraphicFramePr>
              <a:graphicFrameLocks noChangeAspect="1"/>
            </p:cNvGraphicFramePr>
            <p:nvPr/>
          </p:nvGraphicFramePr>
          <p:xfrm>
            <a:off x="1052513" y="2314575"/>
            <a:ext cx="1309687" cy="94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660400" progId="Equation.DSMT4">
                    <p:embed/>
                  </p:oleObj>
                </mc:Choice>
                <mc:Fallback>
                  <p:oleObj name="Equation" r:id="rId8" imgW="914400" imgH="660400" progId="Equation.DSMT4">
                    <p:embed/>
                    <p:pic>
                      <p:nvPicPr>
                        <p:cNvPr id="420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13" y="2314575"/>
                          <a:ext cx="1309687" cy="944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411392" y="2898775"/>
              <a:ext cx="1568426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pt-BR" altLang="pt-BR" sz="1600" dirty="0">
                  <a:latin typeface="+mn-lt"/>
                </a:rPr>
                <a:t>caso contrário</a:t>
              </a:r>
              <a:endParaRPr lang="pt-BR" altLang="pt-BR" sz="1600" i="1" dirty="0">
                <a:latin typeface="Times New Roman" charset="0"/>
              </a:endParaRPr>
            </a:p>
          </p:txBody>
        </p:sp>
      </p:grp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1108075" y="5845175"/>
          <a:ext cx="150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100" imgH="203200" progId="Equation.DSMT4">
                  <p:embed/>
                </p:oleObj>
              </mc:Choice>
              <mc:Fallback>
                <p:oleObj name="Equation" r:id="rId10" imgW="1054100" imgH="203200" progId="Equation.DSMT4">
                  <p:embed/>
                  <p:pic>
                    <p:nvPicPr>
                      <p:cNvPr id="2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845175"/>
                        <a:ext cx="1504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4" name="Group 44"/>
          <p:cNvGrpSpPr>
            <a:grpSpLocks/>
          </p:cNvGrpSpPr>
          <p:nvPr/>
        </p:nvGrpSpPr>
        <p:grpSpPr bwMode="auto">
          <a:xfrm>
            <a:off x="695325" y="5229225"/>
            <a:ext cx="2130425" cy="336550"/>
            <a:chOff x="566" y="2969"/>
            <a:chExt cx="1342" cy="212"/>
          </a:xfrm>
        </p:grpSpPr>
        <p:sp>
          <p:nvSpPr>
            <p:cNvPr id="42026" name="Text Box 24"/>
            <p:cNvSpPr txBox="1">
              <a:spLocks noChangeArrowheads="1"/>
            </p:cNvSpPr>
            <p:nvPr/>
          </p:nvSpPr>
          <p:spPr bwMode="auto">
            <a:xfrm>
              <a:off x="566" y="2969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Exemplo:</a:t>
              </a:r>
            </a:p>
          </p:txBody>
        </p:sp>
        <p:graphicFrame>
          <p:nvGraphicFramePr>
            <p:cNvPr id="42027" name="Object 25"/>
            <p:cNvGraphicFramePr>
              <a:graphicFrameLocks noChangeAspect="1"/>
            </p:cNvGraphicFramePr>
            <p:nvPr/>
          </p:nvGraphicFramePr>
          <p:xfrm>
            <a:off x="1176" y="2991"/>
            <a:ext cx="73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447" imgH="203112" progId="Equation.DSMT4">
                    <p:embed/>
                  </p:oleObj>
                </mc:Choice>
                <mc:Fallback>
                  <p:oleObj name="Equation" r:id="rId12" imgW="812447" imgH="203112" progId="Equation.DSMT4">
                    <p:embed/>
                    <p:pic>
                      <p:nvPicPr>
                        <p:cNvPr id="4202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991"/>
                          <a:ext cx="73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2484438" y="5614988"/>
          <a:ext cx="835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482391" progId="Equation.DSMT4">
                  <p:embed/>
                </p:oleObj>
              </mc:Choice>
              <mc:Fallback>
                <p:oleObj name="Equation" r:id="rId14" imgW="583947" imgH="482391" progId="Equation.DSMT4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14988"/>
                        <a:ext cx="835025" cy="693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200400" y="5245100"/>
          <a:ext cx="11604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447" imgH="177723" progId="Equation.DSMT4">
                  <p:embed/>
                </p:oleObj>
              </mc:Choice>
              <mc:Fallback>
                <p:oleObj name="Equation" r:id="rId16" imgW="812447" imgH="177723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45100"/>
                        <a:ext cx="11604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4786313" y="5013325"/>
            <a:ext cx="2951162" cy="1682750"/>
            <a:chOff x="4674496" y="5013176"/>
            <a:chExt cx="2951163" cy="1682750"/>
          </a:xfrm>
        </p:grpSpPr>
        <p:grpSp>
          <p:nvGrpSpPr>
            <p:cNvPr id="42015" name="Grupo 26"/>
            <p:cNvGrpSpPr>
              <a:grpSpLocks/>
            </p:cNvGrpSpPr>
            <p:nvPr/>
          </p:nvGrpSpPr>
          <p:grpSpPr bwMode="auto">
            <a:xfrm>
              <a:off x="4674496" y="5013176"/>
              <a:ext cx="2951163" cy="1682750"/>
              <a:chOff x="5386198" y="2189346"/>
              <a:chExt cx="2951163" cy="1682750"/>
            </a:xfrm>
          </p:grpSpPr>
          <p:grpSp>
            <p:nvGrpSpPr>
              <p:cNvPr id="42018" name="Group 23"/>
              <p:cNvGrpSpPr>
                <a:grpSpLocks/>
              </p:cNvGrpSpPr>
              <p:nvPr/>
            </p:nvGrpSpPr>
            <p:grpSpPr bwMode="auto">
              <a:xfrm>
                <a:off x="5386198" y="2189346"/>
                <a:ext cx="2951163" cy="1682750"/>
                <a:chOff x="1830" y="1063"/>
                <a:chExt cx="1859" cy="1060"/>
              </a:xfrm>
            </p:grpSpPr>
            <p:sp>
              <p:nvSpPr>
                <p:cNvPr id="42023" name="Freeform 4"/>
                <p:cNvSpPr>
                  <a:spLocks/>
                </p:cNvSpPr>
                <p:nvPr/>
              </p:nvSpPr>
              <p:spPr bwMode="auto">
                <a:xfrm>
                  <a:off x="2113" y="1104"/>
                  <a:ext cx="1488" cy="816"/>
                </a:xfrm>
                <a:custGeom>
                  <a:avLst/>
                  <a:gdLst>
                    <a:gd name="T0" fmla="*/ 0 w 1488"/>
                    <a:gd name="T1" fmla="*/ 0 h 816"/>
                    <a:gd name="T2" fmla="*/ 0 w 1488"/>
                    <a:gd name="T3" fmla="*/ 816 h 816"/>
                    <a:gd name="T4" fmla="*/ 1488 w 1488"/>
                    <a:gd name="T5" fmla="*/ 816 h 816"/>
                    <a:gd name="T6" fmla="*/ 0 60000 65536"/>
                    <a:gd name="T7" fmla="*/ 0 60000 65536"/>
                    <a:gd name="T8" fmla="*/ 0 60000 65536"/>
                    <a:gd name="T9" fmla="*/ 0 w 1488"/>
                    <a:gd name="T10" fmla="*/ 0 h 816"/>
                    <a:gd name="T11" fmla="*/ 1488 w 148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88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488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2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0" y="1063"/>
                  <a:ext cx="29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f</a:t>
                  </a:r>
                  <a:r>
                    <a:rPr lang="pt-BR" altLang="pt-BR" sz="1600">
                      <a:latin typeface="Times New Roman" pitchFamily="18" charset="0"/>
                    </a:rPr>
                    <a:t>(</a:t>
                  </a: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  <a:r>
                    <a:rPr lang="pt-BR" altLang="pt-BR" sz="1600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420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95" y="1911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42019" name="Group 7"/>
              <p:cNvGrpSpPr>
                <a:grpSpLocks/>
              </p:cNvGrpSpPr>
              <p:nvPr/>
            </p:nvGrpSpPr>
            <p:grpSpPr bwMode="auto">
              <a:xfrm>
                <a:off x="6143435" y="3502209"/>
                <a:ext cx="1730375" cy="350837"/>
                <a:chOff x="1250" y="1890"/>
                <a:chExt cx="1090" cy="221"/>
              </a:xfrm>
            </p:grpSpPr>
            <p:sp>
              <p:nvSpPr>
                <p:cNvPr id="420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50" y="1899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20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94" y="1890"/>
                  <a:ext cx="24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pitchFamily="18" charset="0"/>
                    </a:rPr>
                    <a:t>10</a:t>
                  </a:r>
                </a:p>
              </p:txBody>
            </p:sp>
          </p:grpSp>
          <p:sp>
            <p:nvSpPr>
              <p:cNvPr id="42020" name="Rectangle 10"/>
              <p:cNvSpPr>
                <a:spLocks noChangeArrowheads="1"/>
              </p:cNvSpPr>
              <p:nvPr/>
            </p:nvSpPr>
            <p:spPr bwMode="auto">
              <a:xfrm>
                <a:off x="6292661" y="2787833"/>
                <a:ext cx="13716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42016" name="Objeto 49"/>
            <p:cNvGraphicFramePr>
              <a:graphicFrameLocks noChangeAspect="1"/>
            </p:cNvGraphicFramePr>
            <p:nvPr/>
          </p:nvGraphicFramePr>
          <p:xfrm>
            <a:off x="4957292" y="5414923"/>
            <a:ext cx="139680" cy="393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39" imgH="393529" progId="Equation.DSMT4">
                    <p:embed/>
                  </p:oleObj>
                </mc:Choice>
                <mc:Fallback>
                  <p:oleObj name="Equation" r:id="rId18" imgW="139639" imgH="393529" progId="Equation.DSMT4">
                    <p:embed/>
                    <p:pic>
                      <p:nvPicPr>
                        <p:cNvPr id="42016" name="Objeto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292" y="5414923"/>
                          <a:ext cx="139680" cy="393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Conector reto 15"/>
            <p:cNvCxnSpPr/>
            <p:nvPr/>
          </p:nvCxnSpPr>
          <p:spPr>
            <a:xfrm flipH="1">
              <a:off x="5123758" y="5611664"/>
              <a:ext cx="4508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98" name="Grupo 17"/>
          <p:cNvGrpSpPr>
            <a:grpSpLocks/>
          </p:cNvGrpSpPr>
          <p:nvPr/>
        </p:nvGrpSpPr>
        <p:grpSpPr bwMode="auto">
          <a:xfrm>
            <a:off x="4789488" y="2322513"/>
            <a:ext cx="2951162" cy="1682750"/>
            <a:chOff x="4789189" y="2322314"/>
            <a:chExt cx="2951163" cy="1682750"/>
          </a:xfrm>
        </p:grpSpPr>
        <p:grpSp>
          <p:nvGrpSpPr>
            <p:cNvPr id="42004" name="Grupo 4"/>
            <p:cNvGrpSpPr>
              <a:grpSpLocks/>
            </p:cNvGrpSpPr>
            <p:nvPr/>
          </p:nvGrpSpPr>
          <p:grpSpPr bwMode="auto">
            <a:xfrm>
              <a:off x="4789189" y="2322314"/>
              <a:ext cx="2951163" cy="1682750"/>
              <a:chOff x="5386198" y="2189346"/>
              <a:chExt cx="2951163" cy="1682750"/>
            </a:xfrm>
          </p:grpSpPr>
          <p:grpSp>
            <p:nvGrpSpPr>
              <p:cNvPr id="42007" name="Group 23"/>
              <p:cNvGrpSpPr>
                <a:grpSpLocks/>
              </p:cNvGrpSpPr>
              <p:nvPr/>
            </p:nvGrpSpPr>
            <p:grpSpPr bwMode="auto">
              <a:xfrm>
                <a:off x="5386198" y="2189346"/>
                <a:ext cx="2951163" cy="1682750"/>
                <a:chOff x="1830" y="1063"/>
                <a:chExt cx="1859" cy="1060"/>
              </a:xfrm>
            </p:grpSpPr>
            <p:sp>
              <p:nvSpPr>
                <p:cNvPr id="42012" name="Freeform 4"/>
                <p:cNvSpPr>
                  <a:spLocks/>
                </p:cNvSpPr>
                <p:nvPr/>
              </p:nvSpPr>
              <p:spPr bwMode="auto">
                <a:xfrm>
                  <a:off x="2113" y="1104"/>
                  <a:ext cx="1488" cy="816"/>
                </a:xfrm>
                <a:custGeom>
                  <a:avLst/>
                  <a:gdLst>
                    <a:gd name="T0" fmla="*/ 0 w 1488"/>
                    <a:gd name="T1" fmla="*/ 0 h 816"/>
                    <a:gd name="T2" fmla="*/ 0 w 1488"/>
                    <a:gd name="T3" fmla="*/ 816 h 816"/>
                    <a:gd name="T4" fmla="*/ 1488 w 1488"/>
                    <a:gd name="T5" fmla="*/ 816 h 816"/>
                    <a:gd name="T6" fmla="*/ 0 60000 65536"/>
                    <a:gd name="T7" fmla="*/ 0 60000 65536"/>
                    <a:gd name="T8" fmla="*/ 0 60000 65536"/>
                    <a:gd name="T9" fmla="*/ 0 w 1488"/>
                    <a:gd name="T10" fmla="*/ 0 h 816"/>
                    <a:gd name="T11" fmla="*/ 1488 w 1488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88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488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0" y="1063"/>
                  <a:ext cx="29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f</a:t>
                  </a:r>
                  <a:r>
                    <a:rPr lang="pt-BR" altLang="pt-BR" sz="1600">
                      <a:latin typeface="Times New Roman" pitchFamily="18" charset="0"/>
                    </a:rPr>
                    <a:t>(</a:t>
                  </a: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  <a:r>
                    <a:rPr lang="pt-BR" altLang="pt-BR" sz="1600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420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95" y="1911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X</a:t>
                  </a:r>
                </a:p>
              </p:txBody>
            </p:sp>
          </p:grpSp>
          <p:grpSp>
            <p:nvGrpSpPr>
              <p:cNvPr id="42008" name="Group 7"/>
              <p:cNvGrpSpPr>
                <a:grpSpLocks/>
              </p:cNvGrpSpPr>
              <p:nvPr/>
            </p:nvGrpSpPr>
            <p:grpSpPr bwMode="auto">
              <a:xfrm>
                <a:off x="6143436" y="3459346"/>
                <a:ext cx="1654175" cy="350837"/>
                <a:chOff x="1250" y="1863"/>
                <a:chExt cx="1042" cy="221"/>
              </a:xfrm>
            </p:grpSpPr>
            <p:sp>
              <p:nvSpPr>
                <p:cNvPr id="420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50" y="1863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20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42009" name="Rectangle 10"/>
              <p:cNvSpPr>
                <a:spLocks noChangeArrowheads="1"/>
              </p:cNvSpPr>
              <p:nvPr/>
            </p:nvSpPr>
            <p:spPr bwMode="auto">
              <a:xfrm>
                <a:off x="6292661" y="2787833"/>
                <a:ext cx="13716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42005" name="Objeto 53"/>
            <p:cNvGraphicFramePr>
              <a:graphicFrameLocks noChangeAspect="1"/>
            </p:cNvGraphicFramePr>
            <p:nvPr/>
          </p:nvGraphicFramePr>
          <p:xfrm>
            <a:off x="4851470" y="2724150"/>
            <a:ext cx="355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292" imgH="393359" progId="Equation.DSMT4">
                    <p:embed/>
                  </p:oleObj>
                </mc:Choice>
                <mc:Fallback>
                  <p:oleObj name="Equation" r:id="rId20" imgW="355292" imgH="393359" progId="Equation.DSMT4">
                    <p:embed/>
                    <p:pic>
                      <p:nvPicPr>
                        <p:cNvPr id="42005" name="Objeto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470" y="2724150"/>
                          <a:ext cx="355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Conector reto 54"/>
            <p:cNvCxnSpPr/>
            <p:nvPr/>
          </p:nvCxnSpPr>
          <p:spPr>
            <a:xfrm flipH="1">
              <a:off x="5238451" y="2920801"/>
              <a:ext cx="4508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6249988" y="4937125"/>
            <a:ext cx="2209800" cy="1436688"/>
            <a:chOff x="6139020" y="4937125"/>
            <a:chExt cx="2209643" cy="1436538"/>
          </a:xfrm>
        </p:grpSpPr>
        <p:sp>
          <p:nvSpPr>
            <p:cNvPr id="48" name="Retângulo 47"/>
            <p:cNvSpPr/>
            <p:nvPr/>
          </p:nvSpPr>
          <p:spPr>
            <a:xfrm flipH="1">
              <a:off x="6139020" y="5611743"/>
              <a:ext cx="550823" cy="76192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42002" name="Objeto 57"/>
            <p:cNvGraphicFramePr>
              <a:graphicFrameLocks noChangeAspect="1"/>
            </p:cNvGraphicFramePr>
            <p:nvPr/>
          </p:nvGraphicFramePr>
          <p:xfrm>
            <a:off x="7151688" y="4937125"/>
            <a:ext cx="119697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37836" imgH="203112" progId="Equation.DSMT4">
                    <p:embed/>
                  </p:oleObj>
                </mc:Choice>
                <mc:Fallback>
                  <p:oleObj name="Equation" r:id="rId22" imgW="837836" imgH="203112" progId="Equation.DSMT4">
                    <p:embed/>
                    <p:pic>
                      <p:nvPicPr>
                        <p:cNvPr id="42002" name="Objeto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1688" y="4937125"/>
                          <a:ext cx="1196975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Conector de seta reta 58"/>
            <p:cNvCxnSpPr/>
            <p:nvPr/>
          </p:nvCxnSpPr>
          <p:spPr>
            <a:xfrm flipV="1">
              <a:off x="6393002" y="5181574"/>
              <a:ext cx="647654" cy="642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Object 26"/>
          <p:cNvGraphicFramePr>
            <a:graphicFrameLocks noChangeAspect="1"/>
          </p:cNvGraphicFramePr>
          <p:nvPr/>
        </p:nvGraphicFramePr>
        <p:xfrm>
          <a:off x="2274888" y="6248400"/>
          <a:ext cx="1870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07532" imgH="393529" progId="Equation.DSMT4">
                  <p:embed/>
                </p:oleObj>
              </mc:Choice>
              <mc:Fallback>
                <p:oleObj name="Equation" r:id="rId24" imgW="1307532" imgH="393529" progId="Equation.DSMT4">
                  <p:embed/>
                  <p:pic>
                    <p:nvPicPr>
                      <p:cNvPr id="6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6248400"/>
                        <a:ext cx="1870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Normal ou Gaussiana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1116013" y="3997325"/>
          <a:ext cx="9271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203112" progId="Equation.DSMT4">
                  <p:embed/>
                </p:oleObj>
              </mc:Choice>
              <mc:Fallback>
                <p:oleObj name="Equation" r:id="rId2" imgW="647419" imgH="203112" progId="Equation.DSMT4">
                  <p:embed/>
                  <p:pic>
                    <p:nvPicPr>
                      <p:cNvPr id="184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97325"/>
                        <a:ext cx="9271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1"/>
          <p:cNvGraphicFramePr>
            <a:graphicFrameLocks noChangeAspect="1"/>
          </p:cNvGraphicFramePr>
          <p:nvPr/>
        </p:nvGraphicFramePr>
        <p:xfrm>
          <a:off x="1116013" y="4645025"/>
          <a:ext cx="1165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228501" progId="Equation.DSMT4">
                  <p:embed/>
                </p:oleObj>
              </mc:Choice>
              <mc:Fallback>
                <p:oleObj name="Equation" r:id="rId4" imgW="812447" imgH="228501" progId="Equation.DSMT4">
                  <p:embed/>
                  <p:pic>
                    <p:nvPicPr>
                      <p:cNvPr id="184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45025"/>
                        <a:ext cx="1165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F8A7B-8B9A-424A-9222-5FB54F895A52}" type="slidenum">
              <a:rPr lang="pt-BR"/>
              <a:pPr>
                <a:defRPr/>
              </a:pPr>
              <a:t>52</a:t>
            </a:fld>
            <a:endParaRPr lang="pt-BR"/>
          </a:p>
        </p:txBody>
      </p:sp>
      <p:sp>
        <p:nvSpPr>
          <p:cNvPr id="43014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Uma variável aleatória 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/>
              <a:t> tem distribuição Normal se sua função densidade de probabilidade for dada por: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206500" y="2414588"/>
            <a:ext cx="3322638" cy="744537"/>
            <a:chOff x="373360" y="2414588"/>
            <a:chExt cx="3323098" cy="744537"/>
          </a:xfrm>
        </p:grpSpPr>
        <p:sp>
          <p:nvSpPr>
            <p:cNvPr id="43045" name="Text Box 12"/>
            <p:cNvSpPr txBox="1">
              <a:spLocks noChangeArrowheads="1"/>
            </p:cNvSpPr>
            <p:nvPr/>
          </p:nvSpPr>
          <p:spPr bwMode="auto">
            <a:xfrm>
              <a:off x="2514724" y="2617579"/>
              <a:ext cx="1181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-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r>
                <a:rPr lang="pt-BR" altLang="pt-BR" sz="1600" i="1">
                  <a:latin typeface="Times New Roman" pitchFamily="18" charset="0"/>
                </a:rPr>
                <a:t> </a:t>
              </a:r>
              <a:r>
                <a:rPr lang="pt-BR" altLang="pt-BR" sz="1600">
                  <a:latin typeface="Times New Roman" pitchFamily="18" charset="0"/>
                </a:rPr>
                <a:t>≤</a:t>
              </a:r>
              <a:r>
                <a:rPr lang="pt-BR" altLang="pt-BR" sz="1600" i="1">
                  <a:latin typeface="Times New Roman" pitchFamily="18" charset="0"/>
                </a:rPr>
                <a:t> x </a:t>
              </a:r>
              <a:r>
                <a:rPr lang="pt-BR" altLang="pt-BR" sz="1600">
                  <a:latin typeface="Times New Roman" pitchFamily="18" charset="0"/>
                </a:rPr>
                <a:t>≤ +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 i="1">
                <a:latin typeface="Times New Roman" pitchFamily="18" charset="0"/>
              </a:endParaRPr>
            </a:p>
          </p:txBody>
        </p:sp>
        <p:graphicFrame>
          <p:nvGraphicFramePr>
            <p:cNvPr id="43046" name="Object 13"/>
            <p:cNvGraphicFramePr>
              <a:graphicFrameLocks noChangeAspect="1"/>
            </p:cNvGraphicFramePr>
            <p:nvPr/>
          </p:nvGraphicFramePr>
          <p:xfrm>
            <a:off x="373360" y="2414588"/>
            <a:ext cx="2090738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59866" imgH="520474" progId="Equation.DSMT4">
                    <p:embed/>
                  </p:oleObj>
                </mc:Choice>
                <mc:Fallback>
                  <p:oleObj name="Equation" r:id="rId6" imgW="1459866" imgH="520474" progId="Equation.DSMT4">
                    <p:embed/>
                    <p:pic>
                      <p:nvPicPr>
                        <p:cNvPr id="430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60" y="2414588"/>
                          <a:ext cx="2090738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1081088" y="5845175"/>
          <a:ext cx="1558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726" imgH="203112" progId="Equation.DSMT4">
                  <p:embed/>
                </p:oleObj>
              </mc:Choice>
              <mc:Fallback>
                <p:oleObj name="Equation" r:id="rId8" imgW="1091726" imgH="203112" progId="Equation.DSMT4">
                  <p:embed/>
                  <p:pic>
                    <p:nvPicPr>
                      <p:cNvPr id="2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5845175"/>
                        <a:ext cx="1558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695325" y="5229225"/>
            <a:ext cx="2149475" cy="336550"/>
            <a:chOff x="566" y="2969"/>
            <a:chExt cx="1354" cy="212"/>
          </a:xfrm>
        </p:grpSpPr>
        <p:sp>
          <p:nvSpPr>
            <p:cNvPr id="43043" name="Text Box 24"/>
            <p:cNvSpPr txBox="1">
              <a:spLocks noChangeArrowheads="1"/>
            </p:cNvSpPr>
            <p:nvPr/>
          </p:nvSpPr>
          <p:spPr bwMode="auto">
            <a:xfrm>
              <a:off x="566" y="2969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Exemplo:</a:t>
              </a:r>
            </a:p>
          </p:txBody>
        </p:sp>
        <p:graphicFrame>
          <p:nvGraphicFramePr>
            <p:cNvPr id="43044" name="Object 25"/>
            <p:cNvGraphicFramePr>
              <a:graphicFrameLocks noChangeAspect="1"/>
            </p:cNvGraphicFramePr>
            <p:nvPr/>
          </p:nvGraphicFramePr>
          <p:xfrm>
            <a:off x="1165" y="2991"/>
            <a:ext cx="75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7836" imgH="203112" progId="Equation.DSMT4">
                    <p:embed/>
                  </p:oleObj>
                </mc:Choice>
                <mc:Fallback>
                  <p:oleObj name="Equation" r:id="rId10" imgW="837836" imgH="203112" progId="Equation.DSMT4">
                    <p:embed/>
                    <p:pic>
                      <p:nvPicPr>
                        <p:cNvPr id="4304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2991"/>
                          <a:ext cx="75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2484438" y="5614988"/>
          <a:ext cx="835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482391" progId="Equation.DSMT4">
                  <p:embed/>
                </p:oleObj>
              </mc:Choice>
              <mc:Fallback>
                <p:oleObj name="Equation" r:id="rId12" imgW="583947" imgH="482391" progId="Equation.DSMT4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14988"/>
                        <a:ext cx="835025" cy="693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974975" y="5208588"/>
          <a:ext cx="16129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300" imgH="228600" progId="Equation.DSMT4">
                  <p:embed/>
                </p:oleObj>
              </mc:Choice>
              <mc:Fallback>
                <p:oleObj name="Equation" r:id="rId14" imgW="1130300" imgH="2286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208588"/>
                        <a:ext cx="16129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4876800" y="1974850"/>
            <a:ext cx="2960688" cy="1946275"/>
            <a:chOff x="3552" y="912"/>
            <a:chExt cx="1409" cy="1226"/>
          </a:xfrm>
        </p:grpSpPr>
        <p:pic>
          <p:nvPicPr>
            <p:cNvPr id="43040" name="Picture 1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3696" y="912"/>
              <a:ext cx="12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18"/>
            <p:cNvSpPr txBox="1">
              <a:spLocks noChangeArrowheads="1"/>
            </p:cNvSpPr>
            <p:nvPr/>
          </p:nvSpPr>
          <p:spPr bwMode="auto">
            <a:xfrm>
              <a:off x="3552" y="1907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pitchFamily="18" charset="0"/>
                </a:rPr>
                <a:t>-</a:t>
              </a:r>
              <a:r>
                <a:rPr lang="pt-BR" altLang="pt-BR" sz="18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pitchFamily="18" charset="0"/>
              </a:endParaRPr>
            </a:p>
          </p:txBody>
        </p:sp>
        <p:sp>
          <p:nvSpPr>
            <p:cNvPr id="43042" name="Text Box 19"/>
            <p:cNvSpPr txBox="1">
              <a:spLocks noChangeArrowheads="1"/>
            </p:cNvSpPr>
            <p:nvPr/>
          </p:nvSpPr>
          <p:spPr bwMode="auto">
            <a:xfrm>
              <a:off x="4734" y="1907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pitchFamily="18" charset="0"/>
                </a:rPr>
                <a:t>+</a:t>
              </a:r>
              <a:r>
                <a:rPr lang="pt-BR" altLang="pt-BR" sz="18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pitchFamily="18" charset="0"/>
              </a:endParaRPr>
            </a:p>
          </p:txBody>
        </p:sp>
      </p:grp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6299200" y="3611563"/>
            <a:ext cx="30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</a:t>
            </a:r>
            <a:endParaRPr lang="pt-BR" altLang="pt-BR" sz="1600" i="1"/>
          </a:p>
        </p:txBody>
      </p:sp>
      <p:grpSp>
        <p:nvGrpSpPr>
          <p:cNvPr id="60" name="Group 39"/>
          <p:cNvGrpSpPr>
            <a:grpSpLocks/>
          </p:cNvGrpSpPr>
          <p:nvPr/>
        </p:nvGrpSpPr>
        <p:grpSpPr bwMode="auto">
          <a:xfrm>
            <a:off x="6457950" y="2859088"/>
            <a:ext cx="381000" cy="1433512"/>
            <a:chOff x="4068" y="1469"/>
            <a:chExt cx="240" cy="903"/>
          </a:xfrm>
        </p:grpSpPr>
        <p:sp>
          <p:nvSpPr>
            <p:cNvPr id="43034" name="Text Box 28"/>
            <p:cNvSpPr txBox="1">
              <a:spLocks noChangeArrowheads="1"/>
            </p:cNvSpPr>
            <p:nvPr/>
          </p:nvSpPr>
          <p:spPr bwMode="auto">
            <a:xfrm>
              <a:off x="4080" y="2160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</a:t>
              </a:r>
              <a:endParaRPr lang="pt-BR" altLang="pt-BR" sz="1600" baseline="30000">
                <a:latin typeface="Times New Roman" pitchFamily="18" charset="0"/>
              </a:endParaRPr>
            </a:p>
          </p:txBody>
        </p:sp>
        <p:sp>
          <p:nvSpPr>
            <p:cNvPr id="43035" name="Line 31"/>
            <p:cNvSpPr>
              <a:spLocks noChangeShapeType="1"/>
            </p:cNvSpPr>
            <p:nvPr/>
          </p:nvSpPr>
          <p:spPr bwMode="auto">
            <a:xfrm>
              <a:off x="4308" y="1469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3036" name="Group 37"/>
            <p:cNvGrpSpPr>
              <a:grpSpLocks/>
            </p:cNvGrpSpPr>
            <p:nvPr/>
          </p:nvGrpSpPr>
          <p:grpSpPr bwMode="auto">
            <a:xfrm>
              <a:off x="4068" y="2160"/>
              <a:ext cx="240" cy="48"/>
              <a:chOff x="4068" y="2208"/>
              <a:chExt cx="240" cy="48"/>
            </a:xfrm>
          </p:grpSpPr>
          <p:sp>
            <p:nvSpPr>
              <p:cNvPr id="43037" name="Line 34"/>
              <p:cNvSpPr>
                <a:spLocks noChangeShapeType="1"/>
              </p:cNvSpPr>
              <p:nvPr/>
            </p:nvSpPr>
            <p:spPr bwMode="auto">
              <a:xfrm>
                <a:off x="4068" y="22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38" name="Line 35"/>
              <p:cNvSpPr>
                <a:spLocks noChangeShapeType="1"/>
              </p:cNvSpPr>
              <p:nvPr/>
            </p:nvSpPr>
            <p:spPr bwMode="auto">
              <a:xfrm>
                <a:off x="4068" y="22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39" name="Line 36"/>
              <p:cNvSpPr>
                <a:spLocks noChangeShapeType="1"/>
              </p:cNvSpPr>
              <p:nvPr/>
            </p:nvSpPr>
            <p:spPr bwMode="auto">
              <a:xfrm>
                <a:off x="4308" y="22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7162800" y="1992313"/>
          <a:ext cx="119856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7836" imgH="482391" progId="Equation.DSMT4">
                  <p:embed/>
                </p:oleObj>
              </mc:Choice>
              <mc:Fallback>
                <p:oleObj name="Equation" r:id="rId17" imgW="837836" imgH="482391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92313"/>
                        <a:ext cx="119856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upo 25"/>
          <p:cNvGrpSpPr>
            <a:grpSpLocks/>
          </p:cNvGrpSpPr>
          <p:nvPr/>
        </p:nvGrpSpPr>
        <p:grpSpPr bwMode="auto">
          <a:xfrm>
            <a:off x="4876800" y="4592638"/>
            <a:ext cx="2960688" cy="2000250"/>
            <a:chOff x="4876800" y="4592612"/>
            <a:chExt cx="2960688" cy="2000670"/>
          </a:xfrm>
        </p:grpSpPr>
        <p:grpSp>
          <p:nvGrpSpPr>
            <p:cNvPr id="43029" name="Group 16"/>
            <p:cNvGrpSpPr>
              <a:grpSpLocks/>
            </p:cNvGrpSpPr>
            <p:nvPr/>
          </p:nvGrpSpPr>
          <p:grpSpPr bwMode="auto">
            <a:xfrm>
              <a:off x="4876800" y="4592612"/>
              <a:ext cx="2960688" cy="1946275"/>
              <a:chOff x="3552" y="912"/>
              <a:chExt cx="1409" cy="1226"/>
            </a:xfrm>
          </p:grpSpPr>
          <p:pic>
            <p:nvPicPr>
              <p:cNvPr id="43031" name="Picture 1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96" y="912"/>
                <a:ext cx="1200" cy="1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3552" y="1907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pitchFamily="18" charset="0"/>
                  </a:rPr>
                  <a:t>-</a:t>
                </a:r>
                <a:r>
                  <a:rPr lang="pt-BR" altLang="pt-BR" sz="18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pitchFamily="18" charset="0"/>
                </a:endParaRPr>
              </a:p>
            </p:txBody>
          </p:sp>
          <p:sp>
            <p:nvSpPr>
              <p:cNvPr id="43033" name="Text Box 19"/>
              <p:cNvSpPr txBox="1">
                <a:spLocks noChangeArrowheads="1"/>
              </p:cNvSpPr>
              <p:nvPr/>
            </p:nvSpPr>
            <p:spPr bwMode="auto">
              <a:xfrm>
                <a:off x="4734" y="19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pitchFamily="18" charset="0"/>
                  </a:rPr>
                  <a:t>+</a:t>
                </a:r>
                <a:r>
                  <a:rPr lang="pt-BR" altLang="pt-BR" sz="18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pitchFamily="18" charset="0"/>
                </a:endParaRPr>
              </a:p>
            </p:txBody>
          </p:sp>
        </p:grpSp>
        <p:sp>
          <p:nvSpPr>
            <p:cNvPr id="43030" name="CaixaDeTexto 8"/>
            <p:cNvSpPr txBox="1">
              <a:spLocks noChangeArrowheads="1"/>
            </p:cNvSpPr>
            <p:nvPr/>
          </p:nvSpPr>
          <p:spPr bwMode="auto">
            <a:xfrm>
              <a:off x="6269128" y="6254728"/>
              <a:ext cx="4026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6038850" y="4629150"/>
            <a:ext cx="2360613" cy="1628775"/>
            <a:chOff x="6039500" y="4629324"/>
            <a:chExt cx="2359963" cy="1628740"/>
          </a:xfrm>
        </p:grpSpPr>
        <p:sp>
          <p:nvSpPr>
            <p:cNvPr id="13" name="Forma livre 12"/>
            <p:cNvSpPr/>
            <p:nvPr/>
          </p:nvSpPr>
          <p:spPr>
            <a:xfrm>
              <a:off x="6039500" y="4648374"/>
              <a:ext cx="579278" cy="1609690"/>
            </a:xfrm>
            <a:custGeom>
              <a:avLst/>
              <a:gdLst>
                <a:gd name="connsiteX0" fmla="*/ 0 w 579864"/>
                <a:gd name="connsiteY0" fmla="*/ 1610236 h 1610236"/>
                <a:gd name="connsiteX1" fmla="*/ 0 w 579864"/>
                <a:gd name="connsiteY1" fmla="*/ 936703 h 1610236"/>
                <a:gd name="connsiteX2" fmla="*/ 44605 w 579864"/>
                <a:gd name="connsiteY2" fmla="*/ 838572 h 1610236"/>
                <a:gd name="connsiteX3" fmla="*/ 98131 w 579864"/>
                <a:gd name="connsiteY3" fmla="*/ 660152 h 1610236"/>
                <a:gd name="connsiteX4" fmla="*/ 151657 w 579864"/>
                <a:gd name="connsiteY4" fmla="*/ 486193 h 1610236"/>
                <a:gd name="connsiteX5" fmla="*/ 209643 w 579864"/>
                <a:gd name="connsiteY5" fmla="*/ 338997 h 1610236"/>
                <a:gd name="connsiteX6" fmla="*/ 258709 w 579864"/>
                <a:gd name="connsiteY6" fmla="*/ 205183 h 1610236"/>
                <a:gd name="connsiteX7" fmla="*/ 312235 w 579864"/>
                <a:gd name="connsiteY7" fmla="*/ 93671 h 1610236"/>
                <a:gd name="connsiteX8" fmla="*/ 365760 w 579864"/>
                <a:gd name="connsiteY8" fmla="*/ 26763 h 1610236"/>
                <a:gd name="connsiteX9" fmla="*/ 423747 w 579864"/>
                <a:gd name="connsiteY9" fmla="*/ 0 h 1610236"/>
                <a:gd name="connsiteX10" fmla="*/ 486194 w 579864"/>
                <a:gd name="connsiteY10" fmla="*/ 31224 h 1610236"/>
                <a:gd name="connsiteX11" fmla="*/ 539720 w 579864"/>
                <a:gd name="connsiteY11" fmla="*/ 102592 h 1610236"/>
                <a:gd name="connsiteX12" fmla="*/ 579864 w 579864"/>
                <a:gd name="connsiteY12" fmla="*/ 205183 h 1610236"/>
                <a:gd name="connsiteX13" fmla="*/ 575403 w 579864"/>
                <a:gd name="connsiteY13" fmla="*/ 1610236 h 1610236"/>
                <a:gd name="connsiteX14" fmla="*/ 0 w 579864"/>
                <a:gd name="connsiteY14" fmla="*/ 1610236 h 161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864" h="1610236">
                  <a:moveTo>
                    <a:pt x="0" y="1610236"/>
                  </a:moveTo>
                  <a:lnTo>
                    <a:pt x="0" y="936703"/>
                  </a:lnTo>
                  <a:lnTo>
                    <a:pt x="44605" y="838572"/>
                  </a:lnTo>
                  <a:lnTo>
                    <a:pt x="98131" y="660152"/>
                  </a:lnTo>
                  <a:lnTo>
                    <a:pt x="151657" y="486193"/>
                  </a:lnTo>
                  <a:lnTo>
                    <a:pt x="209643" y="338997"/>
                  </a:lnTo>
                  <a:lnTo>
                    <a:pt x="258709" y="205183"/>
                  </a:lnTo>
                  <a:lnTo>
                    <a:pt x="312235" y="93671"/>
                  </a:lnTo>
                  <a:lnTo>
                    <a:pt x="365760" y="26763"/>
                  </a:lnTo>
                  <a:lnTo>
                    <a:pt x="423747" y="0"/>
                  </a:lnTo>
                  <a:lnTo>
                    <a:pt x="486194" y="31224"/>
                  </a:lnTo>
                  <a:lnTo>
                    <a:pt x="539720" y="102592"/>
                  </a:lnTo>
                  <a:lnTo>
                    <a:pt x="579864" y="205183"/>
                  </a:lnTo>
                  <a:lnTo>
                    <a:pt x="575403" y="1610236"/>
                  </a:lnTo>
                  <a:lnTo>
                    <a:pt x="0" y="161023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43027" name="Objeto 57"/>
            <p:cNvGraphicFramePr>
              <a:graphicFrameLocks noChangeAspect="1"/>
            </p:cNvGraphicFramePr>
            <p:nvPr/>
          </p:nvGraphicFramePr>
          <p:xfrm>
            <a:off x="7146925" y="4629324"/>
            <a:ext cx="1252538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76300" imgH="203200" progId="Equation.DSMT4">
                    <p:embed/>
                  </p:oleObj>
                </mc:Choice>
                <mc:Fallback>
                  <p:oleObj name="Equation" r:id="rId19" imgW="876300" imgH="203200" progId="Equation.DSMT4">
                    <p:embed/>
                    <p:pic>
                      <p:nvPicPr>
                        <p:cNvPr id="43027" name="Objeto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6925" y="4629324"/>
                          <a:ext cx="1252538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Conector de seta reta 58"/>
            <p:cNvCxnSpPr/>
            <p:nvPr/>
          </p:nvCxnSpPr>
          <p:spPr>
            <a:xfrm flipV="1">
              <a:off x="6414047" y="4873794"/>
              <a:ext cx="649109" cy="642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Normal ou Gaussiana</a:t>
            </a: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1098550" y="2609850"/>
          <a:ext cx="1016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393529" progId="Equation.DSMT4">
                  <p:embed/>
                </p:oleObj>
              </mc:Choice>
              <mc:Fallback>
                <p:oleObj name="Equation" r:id="rId2" imgW="710891" imgH="393529" progId="Equation.DSMT4">
                  <p:embed/>
                  <p:pic>
                    <p:nvPicPr>
                      <p:cNvPr id="1044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609850"/>
                        <a:ext cx="1016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098550" y="3657600"/>
          <a:ext cx="7080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4870" imgH="203024" progId="Equation.DSMT4">
                  <p:embed/>
                </p:oleObj>
              </mc:Choice>
              <mc:Fallback>
                <p:oleObj name="Equation" r:id="rId4" imgW="494870" imgH="203024" progId="Equation.DSMT4">
                  <p:embed/>
                  <p:pic>
                    <p:nvPicPr>
                      <p:cNvPr id="1044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657600"/>
                        <a:ext cx="7080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1822450" y="3494088"/>
          <a:ext cx="1216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31613" progId="Equation.DSMT4">
                  <p:embed/>
                </p:oleObj>
              </mc:Choice>
              <mc:Fallback>
                <p:oleObj name="Equation" r:id="rId6" imgW="850531" imgH="431613" progId="Equation.DSMT4">
                  <p:embed/>
                  <p:pic>
                    <p:nvPicPr>
                      <p:cNvPr id="1044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494088"/>
                        <a:ext cx="12160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Object 18"/>
          <p:cNvGraphicFramePr>
            <a:graphicFrameLocks noChangeAspect="1"/>
          </p:cNvGraphicFramePr>
          <p:nvPr/>
        </p:nvGraphicFramePr>
        <p:xfrm>
          <a:off x="3054350" y="3521075"/>
          <a:ext cx="13430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392" imgH="393529" progId="Equation.DSMT4">
                  <p:embed/>
                </p:oleObj>
              </mc:Choice>
              <mc:Fallback>
                <p:oleObj name="Equation" r:id="rId8" imgW="939392" imgH="393529" progId="Equation.DSMT4">
                  <p:embed/>
                  <p:pic>
                    <p:nvPicPr>
                      <p:cNvPr id="1044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521075"/>
                        <a:ext cx="13430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4413250" y="3521075"/>
          <a:ext cx="14700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254" imgH="393529" progId="Equation.DSMT4">
                  <p:embed/>
                </p:oleObj>
              </mc:Choice>
              <mc:Fallback>
                <p:oleObj name="Equation" r:id="rId10" imgW="1028254" imgH="393529" progId="Equation.DSMT4">
                  <p:embed/>
                  <p:pic>
                    <p:nvPicPr>
                      <p:cNvPr id="1044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21075"/>
                        <a:ext cx="14700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20"/>
          <p:cNvGraphicFramePr>
            <a:graphicFrameLocks noChangeAspect="1"/>
          </p:cNvGraphicFramePr>
          <p:nvPr/>
        </p:nvGraphicFramePr>
        <p:xfrm>
          <a:off x="5899150" y="3521075"/>
          <a:ext cx="1270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614" imgH="393529" progId="Equation.DSMT4">
                  <p:embed/>
                </p:oleObj>
              </mc:Choice>
              <mc:Fallback>
                <p:oleObj name="Equation" r:id="rId12" imgW="888614" imgH="393529" progId="Equation.DSMT4">
                  <p:embed/>
                  <p:pic>
                    <p:nvPicPr>
                      <p:cNvPr id="1044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521075"/>
                        <a:ext cx="1270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1098550" y="4710113"/>
          <a:ext cx="8540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641" imgH="203112" progId="Equation.DSMT4">
                  <p:embed/>
                </p:oleObj>
              </mc:Choice>
              <mc:Fallback>
                <p:oleObj name="Equation" r:id="rId14" imgW="596641" imgH="203112" progId="Equation.DSMT4">
                  <p:embed/>
                  <p:pic>
                    <p:nvPicPr>
                      <p:cNvPr id="1044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710113"/>
                        <a:ext cx="8540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1985963" y="4545013"/>
          <a:ext cx="13636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52087" imgH="431613" progId="Equation.DSMT4">
                  <p:embed/>
                </p:oleObj>
              </mc:Choice>
              <mc:Fallback>
                <p:oleObj name="Equation" r:id="rId16" imgW="952087" imgH="431613" progId="Equation.DSMT4">
                  <p:embed/>
                  <p:pic>
                    <p:nvPicPr>
                      <p:cNvPr id="1044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545013"/>
                        <a:ext cx="13636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3382963" y="4572000"/>
          <a:ext cx="1600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7115" imgH="393529" progId="Equation.DSMT4">
                  <p:embed/>
                </p:oleObj>
              </mc:Choice>
              <mc:Fallback>
                <p:oleObj name="Equation" r:id="rId18" imgW="1117115" imgH="393529" progId="Equation.DSMT4">
                  <p:embed/>
                  <p:pic>
                    <p:nvPicPr>
                      <p:cNvPr id="1044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4572000"/>
                        <a:ext cx="1600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/>
          <p:cNvGraphicFramePr>
            <a:graphicFrameLocks noChangeAspect="1"/>
          </p:cNvGraphicFramePr>
          <p:nvPr/>
        </p:nvGraphicFramePr>
        <p:xfrm>
          <a:off x="5026025" y="4572000"/>
          <a:ext cx="1073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8975" imgH="393529" progId="Equation.DSMT4">
                  <p:embed/>
                </p:oleObj>
              </mc:Choice>
              <mc:Fallback>
                <p:oleObj name="Equation" r:id="rId20" imgW="748975" imgH="393529" progId="Equation.DSMT4">
                  <p:embed/>
                  <p:pic>
                    <p:nvPicPr>
                      <p:cNvPr id="1044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572000"/>
                        <a:ext cx="1073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393950" y="5670550"/>
            <a:ext cx="3070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 </a:t>
            </a: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Distribuição Normal Padrão</a:t>
            </a:r>
            <a:endParaRPr lang="pt-BR" altLang="pt-BR" sz="1600">
              <a:solidFill>
                <a:srgbClr val="FF0000"/>
              </a:solidFill>
            </a:endParaRPr>
          </a:p>
        </p:txBody>
      </p:sp>
      <p:graphicFrame>
        <p:nvGraphicFramePr>
          <p:cNvPr id="104474" name="Object 26"/>
          <p:cNvGraphicFramePr>
            <a:graphicFrameLocks noChangeAspect="1"/>
          </p:cNvGraphicFramePr>
          <p:nvPr/>
        </p:nvGraphicFramePr>
        <p:xfrm>
          <a:off x="1114425" y="5715000"/>
          <a:ext cx="10366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586" imgH="203112" progId="Equation.DSMT4">
                  <p:embed/>
                </p:oleObj>
              </mc:Choice>
              <mc:Fallback>
                <p:oleObj name="Equation" r:id="rId22" imgW="723586" imgH="203112" progId="Equation.DSMT4">
                  <p:embed/>
                  <p:pic>
                    <p:nvPicPr>
                      <p:cNvPr id="1044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715000"/>
                        <a:ext cx="10366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1022350" y="5594350"/>
            <a:ext cx="1219200" cy="533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04479" name="Object 31"/>
          <p:cNvGraphicFramePr>
            <a:graphicFrameLocks noChangeAspect="1"/>
          </p:cNvGraphicFramePr>
          <p:nvPr/>
        </p:nvGraphicFramePr>
        <p:xfrm>
          <a:off x="6156325" y="4545013"/>
          <a:ext cx="8001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800" imgH="419100" progId="Equation.DSMT4">
                  <p:embed/>
                </p:oleObj>
              </mc:Choice>
              <mc:Fallback>
                <p:oleObj name="Equation" r:id="rId24" imgW="558800" imgH="419100" progId="Equation.DSMT4">
                  <p:embed/>
                  <p:pic>
                    <p:nvPicPr>
                      <p:cNvPr id="1044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545013"/>
                        <a:ext cx="8001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23"/>
          <p:cNvGrpSpPr>
            <a:grpSpLocks/>
          </p:cNvGrpSpPr>
          <p:nvPr/>
        </p:nvGrpSpPr>
        <p:grpSpPr bwMode="auto">
          <a:xfrm>
            <a:off x="1028700" y="1857375"/>
            <a:ext cx="5875338" cy="338138"/>
            <a:chOff x="1071538" y="1857364"/>
            <a:chExt cx="5875372" cy="338554"/>
          </a:xfrm>
        </p:grpSpPr>
        <p:sp>
          <p:nvSpPr>
            <p:cNvPr id="44053" name="Text Box 25"/>
            <p:cNvSpPr txBox="1">
              <a:spLocks noChangeArrowheads="1"/>
            </p:cNvSpPr>
            <p:nvPr/>
          </p:nvSpPr>
          <p:spPr bwMode="auto">
            <a:xfrm>
              <a:off x="1071538" y="1857364"/>
              <a:ext cx="17299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Propriedade: se </a:t>
              </a:r>
              <a:endParaRPr lang="pt-BR" altLang="pt-BR" sz="1600"/>
            </a:p>
          </p:txBody>
        </p:sp>
        <p:graphicFrame>
          <p:nvGraphicFramePr>
            <p:cNvPr id="44054" name="Object 30"/>
            <p:cNvGraphicFramePr>
              <a:graphicFrameLocks noChangeAspect="1"/>
            </p:cNvGraphicFramePr>
            <p:nvPr/>
          </p:nvGraphicFramePr>
          <p:xfrm>
            <a:off x="2675448" y="1857370"/>
            <a:ext cx="127158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89000" imgH="228600" progId="Equation.DSMT4">
                    <p:embed/>
                  </p:oleObj>
                </mc:Choice>
                <mc:Fallback>
                  <p:oleObj name="Equation" r:id="rId26" imgW="889000" imgH="228600" progId="Equation.DSMT4">
                    <p:embed/>
                    <p:pic>
                      <p:nvPicPr>
                        <p:cNvPr id="440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448" y="1857370"/>
                          <a:ext cx="127158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5" name="Text Box 25"/>
            <p:cNvSpPr txBox="1">
              <a:spLocks noChangeArrowheads="1"/>
            </p:cNvSpPr>
            <p:nvPr/>
          </p:nvSpPr>
          <p:spPr bwMode="auto">
            <a:xfrm>
              <a:off x="3929058" y="1857364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</a:t>
              </a:r>
              <a:endParaRPr lang="pt-BR" altLang="pt-BR" sz="1600"/>
            </a:p>
          </p:txBody>
        </p:sp>
        <p:graphicFrame>
          <p:nvGraphicFramePr>
            <p:cNvPr id="44056" name="Object 33"/>
            <p:cNvGraphicFramePr>
              <a:graphicFrameLocks noChangeAspect="1"/>
            </p:cNvGraphicFramePr>
            <p:nvPr/>
          </p:nvGraphicFramePr>
          <p:xfrm>
            <a:off x="4232458" y="1893883"/>
            <a:ext cx="1000125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98197" imgH="177723" progId="Equation.DSMT4">
                    <p:embed/>
                  </p:oleObj>
                </mc:Choice>
                <mc:Fallback>
                  <p:oleObj name="Equation" r:id="rId28" imgW="698197" imgH="177723" progId="Equation.DSMT4">
                    <p:embed/>
                    <p:pic>
                      <p:nvPicPr>
                        <p:cNvPr id="4405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458" y="1893883"/>
                          <a:ext cx="1000125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5214942" y="1857364"/>
              <a:ext cx="7136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então</a:t>
              </a:r>
              <a:endParaRPr lang="pt-BR" altLang="pt-BR" sz="1600"/>
            </a:p>
          </p:txBody>
        </p:sp>
        <p:graphicFrame>
          <p:nvGraphicFramePr>
            <p:cNvPr id="44058" name="Object 34"/>
            <p:cNvGraphicFramePr>
              <a:graphicFrameLocks noChangeAspect="1"/>
            </p:cNvGraphicFramePr>
            <p:nvPr/>
          </p:nvGraphicFramePr>
          <p:xfrm>
            <a:off x="5929322" y="1896354"/>
            <a:ext cx="1017588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10891" imgH="203112" progId="Equation.DSMT4">
                    <p:embed/>
                  </p:oleObj>
                </mc:Choice>
                <mc:Fallback>
                  <p:oleObj name="Equation" r:id="rId30" imgW="710891" imgH="203112" progId="Equation.DSMT4">
                    <p:embed/>
                    <p:pic>
                      <p:nvPicPr>
                        <p:cNvPr id="4405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1896354"/>
                          <a:ext cx="1017588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5"/>
          <p:cNvGraphicFramePr>
            <a:graphicFrameLocks noChangeAspect="1"/>
          </p:cNvGraphicFramePr>
          <p:nvPr/>
        </p:nvGraphicFramePr>
        <p:xfrm>
          <a:off x="5886450" y="1857375"/>
          <a:ext cx="18351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82700" imgH="228600" progId="Equation.DSMT4">
                  <p:embed/>
                </p:oleObj>
              </mc:Choice>
              <mc:Fallback>
                <p:oleObj name="Equation" r:id="rId32" imgW="1282700" imgH="228600" progId="Equation.DSMT4">
                  <p:embed/>
                  <p:pic>
                    <p:nvPicPr>
                      <p:cNvPr id="2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1857375"/>
                        <a:ext cx="1835150" cy="328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3571E-64C1-4B86-812A-557970FF6559}" type="slidenum">
              <a:rPr lang="pt-BR"/>
              <a:pPr>
                <a:defRPr/>
              </a:pPr>
              <a:t>53</a:t>
            </a:fld>
            <a:endParaRPr lang="pt-BR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052763" y="6000750"/>
            <a:ext cx="425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ym typeface="Symbol" pitchFamily="18" charset="2"/>
              </a:rPr>
              <a:t>(valores de probabilidade podem ser tabelados!)</a:t>
            </a:r>
            <a:endParaRPr lang="pt-BR" altLang="pt-BR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3" grpId="0" autoUpdateAnimBg="0"/>
      <p:bldP spid="104475" grpId="0" animBg="1"/>
      <p:bldP spid="2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989138"/>
            <a:ext cx="4879975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Normal Padrão</a:t>
            </a:r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827088" y="3733800"/>
          <a:ext cx="14335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865" imgH="203112" progId="Equation.DSMT4">
                  <p:embed/>
                </p:oleObj>
              </mc:Choice>
              <mc:Fallback>
                <p:oleObj name="Equation" r:id="rId3" imgW="1002865" imgH="203112" progId="Equation.DSMT4">
                  <p:embed/>
                  <p:pic>
                    <p:nvPicPr>
                      <p:cNvPr id="105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33800"/>
                        <a:ext cx="14335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827088" y="4267200"/>
          <a:ext cx="1958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03200" progId="Equation.DSMT4">
                  <p:embed/>
                </p:oleObj>
              </mc:Choice>
              <mc:Fallback>
                <p:oleObj name="Equation" r:id="rId5" imgW="1371600" imgH="203200" progId="Equation.DSMT4">
                  <p:embed/>
                  <p:pic>
                    <p:nvPicPr>
                      <p:cNvPr id="105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67200"/>
                        <a:ext cx="19589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AutoShape 13"/>
          <p:cNvSpPr>
            <a:spLocks noChangeArrowheads="1"/>
          </p:cNvSpPr>
          <p:nvPr/>
        </p:nvSpPr>
        <p:spPr bwMode="auto">
          <a:xfrm>
            <a:off x="3444875" y="51117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05486" name="AutoShape 14"/>
          <p:cNvSpPr>
            <a:spLocks noChangeArrowheads="1"/>
          </p:cNvSpPr>
          <p:nvPr/>
        </p:nvSpPr>
        <p:spPr bwMode="auto">
          <a:xfrm rot="5400000">
            <a:off x="7353300" y="15065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416800" y="5137150"/>
            <a:ext cx="411163" cy="179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5065" name="Grupo 2"/>
          <p:cNvGrpSpPr>
            <a:grpSpLocks/>
          </p:cNvGrpSpPr>
          <p:nvPr/>
        </p:nvGrpSpPr>
        <p:grpSpPr bwMode="auto">
          <a:xfrm>
            <a:off x="684213" y="1600200"/>
            <a:ext cx="2698750" cy="1289050"/>
            <a:chOff x="684213" y="1600200"/>
            <a:chExt cx="2698751" cy="1289467"/>
          </a:xfrm>
        </p:grpSpPr>
        <p:pic>
          <p:nvPicPr>
            <p:cNvPr id="45073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771526" y="1600200"/>
              <a:ext cx="2506663" cy="105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 Box 19"/>
            <p:cNvSpPr txBox="1">
              <a:spLocks noChangeArrowheads="1"/>
            </p:cNvSpPr>
            <p:nvPr/>
          </p:nvSpPr>
          <p:spPr bwMode="auto">
            <a:xfrm>
              <a:off x="684213" y="2551113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-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45075" name="Text Box 20"/>
            <p:cNvSpPr txBox="1">
              <a:spLocks noChangeArrowheads="1"/>
            </p:cNvSpPr>
            <p:nvPr/>
          </p:nvSpPr>
          <p:spPr bwMode="auto">
            <a:xfrm>
              <a:off x="2940051" y="255111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+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45076" name="Text Box 25"/>
            <p:cNvSpPr txBox="1">
              <a:spLocks noChangeArrowheads="1"/>
            </p:cNvSpPr>
            <p:nvPr/>
          </p:nvSpPr>
          <p:spPr bwMode="auto">
            <a:xfrm>
              <a:off x="1900238" y="255111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077" name="Text Box 26"/>
            <p:cNvSpPr txBox="1">
              <a:spLocks noChangeArrowheads="1"/>
            </p:cNvSpPr>
            <p:nvPr/>
          </p:nvSpPr>
          <p:spPr bwMode="auto">
            <a:xfrm>
              <a:off x="2385369" y="2551113"/>
              <a:ext cx="2648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z</a:t>
              </a:r>
              <a:endParaRPr lang="pt-BR" altLang="pt-BR" sz="1600" i="1" baseline="-25000">
                <a:latin typeface="Times New Roman" pitchFamily="18" charset="0"/>
              </a:endParaRPr>
            </a:p>
          </p:txBody>
        </p:sp>
        <p:sp>
          <p:nvSpPr>
            <p:cNvPr id="45078" name="Freeform 16" descr="Diagonal para cima clara"/>
            <p:cNvSpPr>
              <a:spLocks/>
            </p:cNvSpPr>
            <p:nvPr/>
          </p:nvSpPr>
          <p:spPr bwMode="auto">
            <a:xfrm>
              <a:off x="2517775" y="2304854"/>
              <a:ext cx="657225" cy="325224"/>
            </a:xfrm>
            <a:custGeom>
              <a:avLst/>
              <a:gdLst>
                <a:gd name="T0" fmla="*/ 2147483647 w 414"/>
                <a:gd name="T1" fmla="*/ 2147483647 h 368"/>
                <a:gd name="T2" fmla="*/ 0 w 414"/>
                <a:gd name="T3" fmla="*/ 0 h 368"/>
                <a:gd name="T4" fmla="*/ 2147483647 w 414"/>
                <a:gd name="T5" fmla="*/ 2147483647 h 368"/>
                <a:gd name="T6" fmla="*/ 2147483647 w 414"/>
                <a:gd name="T7" fmla="*/ 2147483647 h 368"/>
                <a:gd name="T8" fmla="*/ 2147483647 w 414"/>
                <a:gd name="T9" fmla="*/ 2147483647 h 368"/>
                <a:gd name="T10" fmla="*/ 2147483647 w 414"/>
                <a:gd name="T11" fmla="*/ 2147483647 h 368"/>
                <a:gd name="T12" fmla="*/ 2147483647 w 414"/>
                <a:gd name="T13" fmla="*/ 2147483647 h 368"/>
                <a:gd name="T14" fmla="*/ 2147483647 w 414"/>
                <a:gd name="T15" fmla="*/ 2147483647 h 368"/>
                <a:gd name="T16" fmla="*/ 2147483647 w 414"/>
                <a:gd name="T17" fmla="*/ 2147483647 h 368"/>
                <a:gd name="T18" fmla="*/ 2147483647 w 414"/>
                <a:gd name="T19" fmla="*/ 2147483647 h 368"/>
                <a:gd name="T20" fmla="*/ 2147483647 w 414"/>
                <a:gd name="T21" fmla="*/ 2147483647 h 368"/>
                <a:gd name="T22" fmla="*/ 2147483647 w 414"/>
                <a:gd name="T23" fmla="*/ 2147483647 h 368"/>
                <a:gd name="T24" fmla="*/ 2147483647 w 414"/>
                <a:gd name="T25" fmla="*/ 2147483647 h 368"/>
                <a:gd name="T26" fmla="*/ 2147483647 w 414"/>
                <a:gd name="T27" fmla="*/ 2147483647 h 368"/>
                <a:gd name="T28" fmla="*/ 2147483647 w 414"/>
                <a:gd name="T29" fmla="*/ 2147483647 h 368"/>
                <a:gd name="T30" fmla="*/ 2147483647 w 414"/>
                <a:gd name="T31" fmla="*/ 2147483647 h 3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4"/>
                <a:gd name="T49" fmla="*/ 0 h 368"/>
                <a:gd name="T50" fmla="*/ 414 w 414"/>
                <a:gd name="T51" fmla="*/ 368 h 3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4" h="368">
                  <a:moveTo>
                    <a:pt x="1" y="366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8" y="86"/>
                  </a:lnTo>
                  <a:lnTo>
                    <a:pt x="68" y="129"/>
                  </a:lnTo>
                  <a:lnTo>
                    <a:pt x="92" y="163"/>
                  </a:lnTo>
                  <a:lnTo>
                    <a:pt x="128" y="217"/>
                  </a:lnTo>
                  <a:lnTo>
                    <a:pt x="164" y="265"/>
                  </a:lnTo>
                  <a:lnTo>
                    <a:pt x="205" y="301"/>
                  </a:lnTo>
                  <a:lnTo>
                    <a:pt x="234" y="320"/>
                  </a:lnTo>
                  <a:lnTo>
                    <a:pt x="270" y="335"/>
                  </a:lnTo>
                  <a:lnTo>
                    <a:pt x="301" y="351"/>
                  </a:lnTo>
                  <a:lnTo>
                    <a:pt x="354" y="361"/>
                  </a:lnTo>
                  <a:lnTo>
                    <a:pt x="414" y="368"/>
                  </a:lnTo>
                  <a:lnTo>
                    <a:pt x="92" y="366"/>
                  </a:lnTo>
                  <a:lnTo>
                    <a:pt x="1" y="36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935163" y="2141538"/>
            <a:ext cx="6759575" cy="4402137"/>
            <a:chOff x="1219" y="1349"/>
            <a:chExt cx="4258" cy="2773"/>
          </a:xfrm>
        </p:grpSpPr>
        <p:graphicFrame>
          <p:nvGraphicFramePr>
            <p:cNvPr id="45068" name="Object 6"/>
            <p:cNvGraphicFramePr>
              <a:graphicFrameLocks noChangeAspect="1"/>
            </p:cNvGraphicFramePr>
            <p:nvPr/>
          </p:nvGraphicFramePr>
          <p:xfrm>
            <a:off x="1219" y="2016"/>
            <a:ext cx="5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83947" imgH="203112" progId="Equation.DSMT4">
                    <p:embed/>
                  </p:oleObj>
                </mc:Choice>
                <mc:Fallback>
                  <p:oleObj name="Equation" r:id="rId8" imgW="583947" imgH="203112" progId="Equation.DSMT4">
                    <p:embed/>
                    <p:pic>
                      <p:nvPicPr>
                        <p:cNvPr id="4506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2016"/>
                          <a:ext cx="5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Rectangle 8"/>
            <p:cNvSpPr>
              <a:spLocks noChangeArrowheads="1"/>
            </p:cNvSpPr>
            <p:nvPr/>
          </p:nvSpPr>
          <p:spPr bwMode="auto">
            <a:xfrm>
              <a:off x="2691" y="1349"/>
              <a:ext cx="2786" cy="277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pSp>
          <p:nvGrpSpPr>
            <p:cNvPr id="45070" name="Group 28"/>
            <p:cNvGrpSpPr>
              <a:grpSpLocks/>
            </p:cNvGrpSpPr>
            <p:nvPr/>
          </p:nvGrpSpPr>
          <p:grpSpPr bwMode="auto">
            <a:xfrm>
              <a:off x="1519" y="1607"/>
              <a:ext cx="1274" cy="455"/>
              <a:chOff x="1628" y="1607"/>
              <a:chExt cx="1187" cy="455"/>
            </a:xfrm>
          </p:grpSpPr>
          <p:sp>
            <p:nvSpPr>
              <p:cNvPr id="45071" name="Line 9"/>
              <p:cNvSpPr>
                <a:spLocks noChangeShapeType="1"/>
              </p:cNvSpPr>
              <p:nvPr/>
            </p:nvSpPr>
            <p:spPr bwMode="auto">
              <a:xfrm flipH="1">
                <a:off x="1628" y="1607"/>
                <a:ext cx="141" cy="41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072" name="Line 10"/>
              <p:cNvSpPr>
                <a:spLocks noChangeShapeType="1"/>
              </p:cNvSpPr>
              <p:nvPr/>
            </p:nvSpPr>
            <p:spPr bwMode="auto">
              <a:xfrm>
                <a:off x="1769" y="1607"/>
                <a:ext cx="1046" cy="45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845F7-69E3-4B64-9195-DA89909C74A2}" type="slidenum">
              <a:rPr lang="pt-BR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5" grpId="0" animBg="1"/>
      <p:bldP spid="105486" grpId="0" animBg="1"/>
      <p:bldP spid="10548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49625" y="2514600"/>
            <a:ext cx="2698750" cy="1316038"/>
            <a:chOff x="432" y="1584"/>
            <a:chExt cx="1700" cy="829"/>
          </a:xfrm>
        </p:grpSpPr>
        <p:grpSp>
          <p:nvGrpSpPr>
            <p:cNvPr id="46100" name="Group 10"/>
            <p:cNvGrpSpPr>
              <a:grpSpLocks/>
            </p:cNvGrpSpPr>
            <p:nvPr/>
          </p:nvGrpSpPr>
          <p:grpSpPr bwMode="auto">
            <a:xfrm>
              <a:off x="432" y="1584"/>
              <a:ext cx="1700" cy="829"/>
              <a:chOff x="3561" y="941"/>
              <a:chExt cx="1700" cy="829"/>
            </a:xfrm>
          </p:grpSpPr>
          <p:pic>
            <p:nvPicPr>
              <p:cNvPr id="46103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4" name="Text Box 12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6105" name="Text Box 13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6106" name="Text Box 14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6101" name="Text Box 15"/>
            <p:cNvSpPr txBox="1">
              <a:spLocks noChangeArrowheads="1"/>
            </p:cNvSpPr>
            <p:nvPr/>
          </p:nvSpPr>
          <p:spPr bwMode="auto">
            <a:xfrm>
              <a:off x="1368" y="2199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1,5</a:t>
              </a:r>
            </a:p>
          </p:txBody>
        </p:sp>
        <p:sp>
          <p:nvSpPr>
            <p:cNvPr id="46102" name="Freeform 16" descr="Diagonal para cima clara"/>
            <p:cNvSpPr>
              <a:spLocks/>
            </p:cNvSpPr>
            <p:nvPr/>
          </p:nvSpPr>
          <p:spPr bwMode="auto">
            <a:xfrm>
              <a:off x="1492" y="1859"/>
              <a:ext cx="414" cy="368"/>
            </a:xfrm>
            <a:custGeom>
              <a:avLst/>
              <a:gdLst>
                <a:gd name="T0" fmla="*/ 1 w 414"/>
                <a:gd name="T1" fmla="*/ 366 h 368"/>
                <a:gd name="T2" fmla="*/ 0 w 414"/>
                <a:gd name="T3" fmla="*/ 0 h 368"/>
                <a:gd name="T4" fmla="*/ 24 w 414"/>
                <a:gd name="T5" fmla="*/ 45 h 368"/>
                <a:gd name="T6" fmla="*/ 48 w 414"/>
                <a:gd name="T7" fmla="*/ 86 h 368"/>
                <a:gd name="T8" fmla="*/ 68 w 414"/>
                <a:gd name="T9" fmla="*/ 129 h 368"/>
                <a:gd name="T10" fmla="*/ 92 w 414"/>
                <a:gd name="T11" fmla="*/ 163 h 368"/>
                <a:gd name="T12" fmla="*/ 128 w 414"/>
                <a:gd name="T13" fmla="*/ 217 h 368"/>
                <a:gd name="T14" fmla="*/ 164 w 414"/>
                <a:gd name="T15" fmla="*/ 265 h 368"/>
                <a:gd name="T16" fmla="*/ 205 w 414"/>
                <a:gd name="T17" fmla="*/ 301 h 368"/>
                <a:gd name="T18" fmla="*/ 234 w 414"/>
                <a:gd name="T19" fmla="*/ 320 h 368"/>
                <a:gd name="T20" fmla="*/ 270 w 414"/>
                <a:gd name="T21" fmla="*/ 335 h 368"/>
                <a:gd name="T22" fmla="*/ 301 w 414"/>
                <a:gd name="T23" fmla="*/ 351 h 368"/>
                <a:gd name="T24" fmla="*/ 354 w 414"/>
                <a:gd name="T25" fmla="*/ 361 h 368"/>
                <a:gd name="T26" fmla="*/ 414 w 414"/>
                <a:gd name="T27" fmla="*/ 368 h 368"/>
                <a:gd name="T28" fmla="*/ 92 w 414"/>
                <a:gd name="T29" fmla="*/ 366 h 368"/>
                <a:gd name="T30" fmla="*/ 1 w 414"/>
                <a:gd name="T31" fmla="*/ 366 h 3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4"/>
                <a:gd name="T49" fmla="*/ 0 h 368"/>
                <a:gd name="T50" fmla="*/ 414 w 414"/>
                <a:gd name="T51" fmla="*/ 368 h 3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4" h="368">
                  <a:moveTo>
                    <a:pt x="1" y="366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8" y="86"/>
                  </a:lnTo>
                  <a:lnTo>
                    <a:pt x="68" y="129"/>
                  </a:lnTo>
                  <a:lnTo>
                    <a:pt x="92" y="163"/>
                  </a:lnTo>
                  <a:lnTo>
                    <a:pt x="128" y="217"/>
                  </a:lnTo>
                  <a:lnTo>
                    <a:pt x="164" y="265"/>
                  </a:lnTo>
                  <a:lnTo>
                    <a:pt x="205" y="301"/>
                  </a:lnTo>
                  <a:lnTo>
                    <a:pt x="234" y="320"/>
                  </a:lnTo>
                  <a:lnTo>
                    <a:pt x="270" y="335"/>
                  </a:lnTo>
                  <a:lnTo>
                    <a:pt x="301" y="351"/>
                  </a:lnTo>
                  <a:lnTo>
                    <a:pt x="354" y="361"/>
                  </a:lnTo>
                  <a:lnTo>
                    <a:pt x="414" y="368"/>
                  </a:lnTo>
                  <a:lnTo>
                    <a:pt x="92" y="366"/>
                  </a:lnTo>
                  <a:lnTo>
                    <a:pt x="1" y="36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57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Normal Padrão (Exemplos)</a:t>
            </a:r>
          </a:p>
        </p:txBody>
      </p:sp>
      <p:graphicFrame>
        <p:nvGraphicFramePr>
          <p:cNvPr id="46084" name="Object 27"/>
          <p:cNvGraphicFramePr>
            <a:graphicFrameLocks noChangeAspect="1"/>
          </p:cNvGraphicFramePr>
          <p:nvPr/>
        </p:nvGraphicFramePr>
        <p:xfrm>
          <a:off x="684213" y="1676400"/>
          <a:ext cx="1431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865" imgH="203112" progId="Equation.DSMT4">
                  <p:embed/>
                </p:oleObj>
              </mc:Choice>
              <mc:Fallback>
                <p:oleObj name="Equation" r:id="rId3" imgW="1002865" imgH="203112" progId="Equation.DSMT4">
                  <p:embed/>
                  <p:pic>
                    <p:nvPicPr>
                      <p:cNvPr id="460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76400"/>
                        <a:ext cx="14319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0" name="Object 28"/>
          <p:cNvGraphicFramePr>
            <a:graphicFrameLocks noChangeAspect="1"/>
          </p:cNvGraphicFramePr>
          <p:nvPr/>
        </p:nvGraphicFramePr>
        <p:xfrm>
          <a:off x="684213" y="4343400"/>
          <a:ext cx="308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203200" progId="Equation.DSMT4">
                  <p:embed/>
                </p:oleObj>
              </mc:Choice>
              <mc:Fallback>
                <p:oleObj name="Equation" r:id="rId5" imgW="2159000" imgH="203200" progId="Equation.DSMT4">
                  <p:embed/>
                  <p:pic>
                    <p:nvPicPr>
                      <p:cNvPr id="1157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43400"/>
                        <a:ext cx="3086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3217863" y="28606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</a:t>
            </a: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5140325" y="2827338"/>
            <a:ext cx="977900" cy="457200"/>
            <a:chOff x="4944" y="912"/>
            <a:chExt cx="616" cy="288"/>
          </a:xfrm>
        </p:grpSpPr>
        <p:sp>
          <p:nvSpPr>
            <p:cNvPr id="46098" name="Text Box 35"/>
            <p:cNvSpPr txBox="1">
              <a:spLocks noChangeArrowheads="1"/>
            </p:cNvSpPr>
            <p:nvPr/>
          </p:nvSpPr>
          <p:spPr bwMode="auto">
            <a:xfrm>
              <a:off x="5088" y="912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0,0668</a:t>
              </a:r>
            </a:p>
          </p:txBody>
        </p:sp>
        <p:sp>
          <p:nvSpPr>
            <p:cNvPr id="46099" name="Line 36"/>
            <p:cNvSpPr>
              <a:spLocks noChangeShapeType="1"/>
            </p:cNvSpPr>
            <p:nvPr/>
          </p:nvSpPr>
          <p:spPr bwMode="auto">
            <a:xfrm flipV="1">
              <a:off x="4944" y="10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28FB-C838-42C5-B04F-9049501595DA}" type="slidenum">
              <a:rPr lang="pt-BR"/>
              <a:pPr>
                <a:defRPr/>
              </a:pPr>
              <a:t>55</a:t>
            </a:fld>
            <a:endParaRPr lang="pt-BR"/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698500" y="2497138"/>
            <a:ext cx="2698750" cy="1316037"/>
            <a:chOff x="698500" y="2496463"/>
            <a:chExt cx="2698750" cy="1316039"/>
          </a:xfrm>
        </p:grpSpPr>
        <p:grpSp>
          <p:nvGrpSpPr>
            <p:cNvPr id="46090" name="Group 18"/>
            <p:cNvGrpSpPr>
              <a:grpSpLocks/>
            </p:cNvGrpSpPr>
            <p:nvPr/>
          </p:nvGrpSpPr>
          <p:grpSpPr bwMode="auto">
            <a:xfrm>
              <a:off x="698500" y="2496463"/>
              <a:ext cx="2698750" cy="1316039"/>
              <a:chOff x="3417" y="2573"/>
              <a:chExt cx="1700" cy="829"/>
            </a:xfrm>
          </p:grpSpPr>
          <p:grpSp>
            <p:nvGrpSpPr>
              <p:cNvPr id="46092" name="Group 19"/>
              <p:cNvGrpSpPr>
                <a:grpSpLocks/>
              </p:cNvGrpSpPr>
              <p:nvPr/>
            </p:nvGrpSpPr>
            <p:grpSpPr bwMode="auto">
              <a:xfrm>
                <a:off x="3417" y="2573"/>
                <a:ext cx="1700" cy="829"/>
                <a:chOff x="3561" y="941"/>
                <a:chExt cx="1700" cy="829"/>
              </a:xfrm>
            </p:grpSpPr>
            <p:pic>
              <p:nvPicPr>
                <p:cNvPr id="46094" name="Picture 2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616" y="941"/>
                  <a:ext cx="1579" cy="6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09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" y="1540"/>
                  <a:ext cx="25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pitchFamily="18" charset="0"/>
                    </a:rPr>
                    <a:t>-</a:t>
                  </a:r>
                  <a:r>
                    <a:rPr lang="pt-BR" altLang="pt-BR" sz="1600">
                      <a:latin typeface="Times New Roman" pitchFamily="18" charset="0"/>
                      <a:sym typeface="Symbol" pitchFamily="18" charset="2"/>
                    </a:rPr>
                    <a:t></a:t>
                  </a:r>
                  <a:endParaRPr lang="pt-BR" altLang="pt-BR" sz="1600">
                    <a:latin typeface="Times New Roman" pitchFamily="18" charset="0"/>
                  </a:endParaRPr>
                </a:p>
              </p:txBody>
            </p:sp>
            <p:sp>
              <p:nvSpPr>
                <p:cNvPr id="4609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982" y="1540"/>
                  <a:ext cx="27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pitchFamily="18" charset="0"/>
                    </a:rPr>
                    <a:t>+</a:t>
                  </a:r>
                  <a:r>
                    <a:rPr lang="pt-BR" altLang="pt-BR" sz="1600">
                      <a:latin typeface="Times New Roman" pitchFamily="18" charset="0"/>
                      <a:sym typeface="Symbol" pitchFamily="18" charset="2"/>
                    </a:rPr>
                    <a:t></a:t>
                  </a:r>
                  <a:endParaRPr lang="pt-BR" altLang="pt-BR" sz="1600">
                    <a:latin typeface="Times New Roman" pitchFamily="18" charset="0"/>
                  </a:endParaRPr>
                </a:p>
              </p:txBody>
            </p:sp>
            <p:sp>
              <p:nvSpPr>
                <p:cNvPr id="4609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27" y="1558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46093" name="Text Box 25"/>
              <p:cNvSpPr txBox="1">
                <a:spLocks noChangeArrowheads="1"/>
              </p:cNvSpPr>
              <p:nvPr/>
            </p:nvSpPr>
            <p:spPr bwMode="auto">
              <a:xfrm>
                <a:off x="3920" y="3186"/>
                <a:ext cx="2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>
                    <a:latin typeface="Times New Roman" pitchFamily="18" charset="0"/>
                  </a:rPr>
                  <a:t>-1,5</a:t>
                </a:r>
              </a:p>
            </p:txBody>
          </p:sp>
        </p:grpSp>
        <p:sp>
          <p:nvSpPr>
            <p:cNvPr id="46091" name="Freeform 16" descr="Diagonal para cima clara"/>
            <p:cNvSpPr>
              <a:spLocks/>
            </p:cNvSpPr>
            <p:nvPr/>
          </p:nvSpPr>
          <p:spPr bwMode="auto">
            <a:xfrm flipH="1">
              <a:off x="1073207" y="2941806"/>
              <a:ext cx="657225" cy="584201"/>
            </a:xfrm>
            <a:custGeom>
              <a:avLst/>
              <a:gdLst>
                <a:gd name="T0" fmla="*/ 2147483647 w 414"/>
                <a:gd name="T1" fmla="*/ 2147483647 h 368"/>
                <a:gd name="T2" fmla="*/ 0 w 414"/>
                <a:gd name="T3" fmla="*/ 0 h 368"/>
                <a:gd name="T4" fmla="*/ 2147483647 w 414"/>
                <a:gd name="T5" fmla="*/ 2147483647 h 368"/>
                <a:gd name="T6" fmla="*/ 2147483647 w 414"/>
                <a:gd name="T7" fmla="*/ 2147483647 h 368"/>
                <a:gd name="T8" fmla="*/ 2147483647 w 414"/>
                <a:gd name="T9" fmla="*/ 2147483647 h 368"/>
                <a:gd name="T10" fmla="*/ 2147483647 w 414"/>
                <a:gd name="T11" fmla="*/ 2147483647 h 368"/>
                <a:gd name="T12" fmla="*/ 2147483647 w 414"/>
                <a:gd name="T13" fmla="*/ 2147483647 h 368"/>
                <a:gd name="T14" fmla="*/ 2147483647 w 414"/>
                <a:gd name="T15" fmla="*/ 2147483647 h 368"/>
                <a:gd name="T16" fmla="*/ 2147483647 w 414"/>
                <a:gd name="T17" fmla="*/ 2147483647 h 368"/>
                <a:gd name="T18" fmla="*/ 2147483647 w 414"/>
                <a:gd name="T19" fmla="*/ 2147483647 h 368"/>
                <a:gd name="T20" fmla="*/ 2147483647 w 414"/>
                <a:gd name="T21" fmla="*/ 2147483647 h 368"/>
                <a:gd name="T22" fmla="*/ 2147483647 w 414"/>
                <a:gd name="T23" fmla="*/ 2147483647 h 368"/>
                <a:gd name="T24" fmla="*/ 2147483647 w 414"/>
                <a:gd name="T25" fmla="*/ 2147483647 h 368"/>
                <a:gd name="T26" fmla="*/ 2147483647 w 414"/>
                <a:gd name="T27" fmla="*/ 2147483647 h 368"/>
                <a:gd name="T28" fmla="*/ 2147483647 w 414"/>
                <a:gd name="T29" fmla="*/ 2147483647 h 368"/>
                <a:gd name="T30" fmla="*/ 2147483647 w 414"/>
                <a:gd name="T31" fmla="*/ 2147483647 h 3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4"/>
                <a:gd name="T49" fmla="*/ 0 h 368"/>
                <a:gd name="T50" fmla="*/ 414 w 414"/>
                <a:gd name="T51" fmla="*/ 368 h 3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4" h="368">
                  <a:moveTo>
                    <a:pt x="1" y="366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8" y="86"/>
                  </a:lnTo>
                  <a:lnTo>
                    <a:pt x="68" y="129"/>
                  </a:lnTo>
                  <a:lnTo>
                    <a:pt x="92" y="163"/>
                  </a:lnTo>
                  <a:lnTo>
                    <a:pt x="128" y="217"/>
                  </a:lnTo>
                  <a:lnTo>
                    <a:pt x="164" y="265"/>
                  </a:lnTo>
                  <a:lnTo>
                    <a:pt x="205" y="301"/>
                  </a:lnTo>
                  <a:lnTo>
                    <a:pt x="234" y="320"/>
                  </a:lnTo>
                  <a:lnTo>
                    <a:pt x="270" y="335"/>
                  </a:lnTo>
                  <a:lnTo>
                    <a:pt x="301" y="351"/>
                  </a:lnTo>
                  <a:lnTo>
                    <a:pt x="354" y="361"/>
                  </a:lnTo>
                  <a:lnTo>
                    <a:pt x="414" y="368"/>
                  </a:lnTo>
                  <a:lnTo>
                    <a:pt x="92" y="366"/>
                  </a:lnTo>
                  <a:lnTo>
                    <a:pt x="1" y="36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11863" y="2514600"/>
            <a:ext cx="2698750" cy="1316038"/>
            <a:chOff x="432" y="1584"/>
            <a:chExt cx="1700" cy="829"/>
          </a:xfrm>
        </p:grpSpPr>
        <p:grpSp>
          <p:nvGrpSpPr>
            <p:cNvPr id="47134" name="Group 10"/>
            <p:cNvGrpSpPr>
              <a:grpSpLocks/>
            </p:cNvGrpSpPr>
            <p:nvPr/>
          </p:nvGrpSpPr>
          <p:grpSpPr bwMode="auto">
            <a:xfrm>
              <a:off x="432" y="1584"/>
              <a:ext cx="1700" cy="829"/>
              <a:chOff x="3561" y="941"/>
              <a:chExt cx="1700" cy="829"/>
            </a:xfrm>
          </p:grpSpPr>
          <p:pic>
            <p:nvPicPr>
              <p:cNvPr id="47137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8" name="Text Box 12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39" name="Text Box 13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40" name="Text Box 14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7135" name="Text Box 15"/>
            <p:cNvSpPr txBox="1">
              <a:spLocks noChangeArrowheads="1"/>
            </p:cNvSpPr>
            <p:nvPr/>
          </p:nvSpPr>
          <p:spPr bwMode="auto">
            <a:xfrm>
              <a:off x="1368" y="2199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1,5</a:t>
              </a:r>
            </a:p>
          </p:txBody>
        </p:sp>
        <p:sp>
          <p:nvSpPr>
            <p:cNvPr id="47136" name="Freeform 16" descr="Diagonal para cima clara"/>
            <p:cNvSpPr>
              <a:spLocks/>
            </p:cNvSpPr>
            <p:nvPr/>
          </p:nvSpPr>
          <p:spPr bwMode="auto">
            <a:xfrm>
              <a:off x="1492" y="1859"/>
              <a:ext cx="414" cy="368"/>
            </a:xfrm>
            <a:custGeom>
              <a:avLst/>
              <a:gdLst>
                <a:gd name="T0" fmla="*/ 1 w 414"/>
                <a:gd name="T1" fmla="*/ 366 h 368"/>
                <a:gd name="T2" fmla="*/ 0 w 414"/>
                <a:gd name="T3" fmla="*/ 0 h 368"/>
                <a:gd name="T4" fmla="*/ 24 w 414"/>
                <a:gd name="T5" fmla="*/ 45 h 368"/>
                <a:gd name="T6" fmla="*/ 48 w 414"/>
                <a:gd name="T7" fmla="*/ 86 h 368"/>
                <a:gd name="T8" fmla="*/ 68 w 414"/>
                <a:gd name="T9" fmla="*/ 129 h 368"/>
                <a:gd name="T10" fmla="*/ 92 w 414"/>
                <a:gd name="T11" fmla="*/ 163 h 368"/>
                <a:gd name="T12" fmla="*/ 128 w 414"/>
                <a:gd name="T13" fmla="*/ 217 h 368"/>
                <a:gd name="T14" fmla="*/ 164 w 414"/>
                <a:gd name="T15" fmla="*/ 265 h 368"/>
                <a:gd name="T16" fmla="*/ 205 w 414"/>
                <a:gd name="T17" fmla="*/ 301 h 368"/>
                <a:gd name="T18" fmla="*/ 234 w 414"/>
                <a:gd name="T19" fmla="*/ 320 h 368"/>
                <a:gd name="T20" fmla="*/ 270 w 414"/>
                <a:gd name="T21" fmla="*/ 335 h 368"/>
                <a:gd name="T22" fmla="*/ 301 w 414"/>
                <a:gd name="T23" fmla="*/ 351 h 368"/>
                <a:gd name="T24" fmla="*/ 354 w 414"/>
                <a:gd name="T25" fmla="*/ 361 h 368"/>
                <a:gd name="T26" fmla="*/ 414 w 414"/>
                <a:gd name="T27" fmla="*/ 368 h 368"/>
                <a:gd name="T28" fmla="*/ 92 w 414"/>
                <a:gd name="T29" fmla="*/ 366 h 368"/>
                <a:gd name="T30" fmla="*/ 1 w 414"/>
                <a:gd name="T31" fmla="*/ 366 h 3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4"/>
                <a:gd name="T49" fmla="*/ 0 h 368"/>
                <a:gd name="T50" fmla="*/ 414 w 414"/>
                <a:gd name="T51" fmla="*/ 368 h 3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4" h="368">
                  <a:moveTo>
                    <a:pt x="1" y="366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8" y="86"/>
                  </a:lnTo>
                  <a:lnTo>
                    <a:pt x="68" y="129"/>
                  </a:lnTo>
                  <a:lnTo>
                    <a:pt x="92" y="163"/>
                  </a:lnTo>
                  <a:lnTo>
                    <a:pt x="128" y="217"/>
                  </a:lnTo>
                  <a:lnTo>
                    <a:pt x="164" y="265"/>
                  </a:lnTo>
                  <a:lnTo>
                    <a:pt x="205" y="301"/>
                  </a:lnTo>
                  <a:lnTo>
                    <a:pt x="234" y="320"/>
                  </a:lnTo>
                  <a:lnTo>
                    <a:pt x="270" y="335"/>
                  </a:lnTo>
                  <a:lnTo>
                    <a:pt x="301" y="351"/>
                  </a:lnTo>
                  <a:lnTo>
                    <a:pt x="354" y="361"/>
                  </a:lnTo>
                  <a:lnTo>
                    <a:pt x="414" y="368"/>
                  </a:lnTo>
                  <a:lnTo>
                    <a:pt x="92" y="366"/>
                  </a:lnTo>
                  <a:lnTo>
                    <a:pt x="1" y="36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98500" y="2497138"/>
            <a:ext cx="2698750" cy="1316037"/>
            <a:chOff x="3417" y="2573"/>
            <a:chExt cx="1700" cy="829"/>
          </a:xfrm>
        </p:grpSpPr>
        <p:grpSp>
          <p:nvGrpSpPr>
            <p:cNvPr id="47127" name="Group 19"/>
            <p:cNvGrpSpPr>
              <a:grpSpLocks/>
            </p:cNvGrpSpPr>
            <p:nvPr/>
          </p:nvGrpSpPr>
          <p:grpSpPr bwMode="auto">
            <a:xfrm>
              <a:off x="3417" y="2573"/>
              <a:ext cx="1700" cy="829"/>
              <a:chOff x="3561" y="941"/>
              <a:chExt cx="1700" cy="829"/>
            </a:xfrm>
          </p:grpSpPr>
          <p:pic>
            <p:nvPicPr>
              <p:cNvPr id="47130" name="Picture 2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1" name="Text Box 21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32" name="Text Box 22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33" name="Text Box 23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7128" name="Freeform 24" descr="Diagonal para cima clara"/>
            <p:cNvSpPr>
              <a:spLocks/>
            </p:cNvSpPr>
            <p:nvPr/>
          </p:nvSpPr>
          <p:spPr bwMode="auto">
            <a:xfrm>
              <a:off x="4272" y="2592"/>
              <a:ext cx="205" cy="629"/>
            </a:xfrm>
            <a:custGeom>
              <a:avLst/>
              <a:gdLst>
                <a:gd name="T0" fmla="*/ 1 w 205"/>
                <a:gd name="T1" fmla="*/ 703 h 622"/>
                <a:gd name="T2" fmla="*/ 0 w 205"/>
                <a:gd name="T3" fmla="*/ 0 h 622"/>
                <a:gd name="T4" fmla="*/ 33 w 205"/>
                <a:gd name="T5" fmla="*/ 8 h 622"/>
                <a:gd name="T6" fmla="*/ 59 w 205"/>
                <a:gd name="T7" fmla="*/ 26 h 622"/>
                <a:gd name="T8" fmla="*/ 81 w 205"/>
                <a:gd name="T9" fmla="*/ 61 h 622"/>
                <a:gd name="T10" fmla="*/ 104 w 205"/>
                <a:gd name="T11" fmla="*/ 89 h 622"/>
                <a:gd name="T12" fmla="*/ 133 w 205"/>
                <a:gd name="T13" fmla="*/ 142 h 622"/>
                <a:gd name="T14" fmla="*/ 158 w 205"/>
                <a:gd name="T15" fmla="*/ 191 h 622"/>
                <a:gd name="T16" fmla="*/ 182 w 205"/>
                <a:gd name="T17" fmla="*/ 247 h 622"/>
                <a:gd name="T18" fmla="*/ 205 w 205"/>
                <a:gd name="T19" fmla="*/ 289 h 622"/>
                <a:gd name="T20" fmla="*/ 204 w 205"/>
                <a:gd name="T21" fmla="*/ 703 h 622"/>
                <a:gd name="T22" fmla="*/ 1 w 205"/>
                <a:gd name="T23" fmla="*/ 703 h 6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5"/>
                <a:gd name="T37" fmla="*/ 0 h 622"/>
                <a:gd name="T38" fmla="*/ 205 w 205"/>
                <a:gd name="T39" fmla="*/ 622 h 6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5" h="622">
                  <a:moveTo>
                    <a:pt x="1" y="622"/>
                  </a:moveTo>
                  <a:lnTo>
                    <a:pt x="0" y="0"/>
                  </a:lnTo>
                  <a:lnTo>
                    <a:pt x="33" y="8"/>
                  </a:lnTo>
                  <a:lnTo>
                    <a:pt x="59" y="26"/>
                  </a:lnTo>
                  <a:lnTo>
                    <a:pt x="81" y="50"/>
                  </a:lnTo>
                  <a:lnTo>
                    <a:pt x="104" y="78"/>
                  </a:lnTo>
                  <a:lnTo>
                    <a:pt x="133" y="127"/>
                  </a:lnTo>
                  <a:lnTo>
                    <a:pt x="158" y="169"/>
                  </a:lnTo>
                  <a:lnTo>
                    <a:pt x="182" y="217"/>
                  </a:lnTo>
                  <a:lnTo>
                    <a:pt x="205" y="256"/>
                  </a:lnTo>
                  <a:lnTo>
                    <a:pt x="204" y="622"/>
                  </a:lnTo>
                  <a:lnTo>
                    <a:pt x="1" y="62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344" y="3186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1,5</a:t>
              </a:r>
            </a:p>
          </p:txBody>
        </p:sp>
      </p:grp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2800" y="2514600"/>
            <a:ext cx="2698750" cy="1316038"/>
            <a:chOff x="3849" y="3341"/>
            <a:chExt cx="1700" cy="829"/>
          </a:xfrm>
        </p:grpSpPr>
        <p:grpSp>
          <p:nvGrpSpPr>
            <p:cNvPr id="47121" name="Group 3"/>
            <p:cNvGrpSpPr>
              <a:grpSpLocks/>
            </p:cNvGrpSpPr>
            <p:nvPr/>
          </p:nvGrpSpPr>
          <p:grpSpPr bwMode="auto">
            <a:xfrm>
              <a:off x="3849" y="3341"/>
              <a:ext cx="1700" cy="829"/>
              <a:chOff x="3561" y="941"/>
              <a:chExt cx="1700" cy="829"/>
            </a:xfrm>
          </p:grpSpPr>
          <p:pic>
            <p:nvPicPr>
              <p:cNvPr id="47123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24" name="Text Box 5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25" name="Text Box 6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7126" name="Text Box 7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7122" name="Freeform 8" descr="Diagonal para cima clara"/>
            <p:cNvSpPr>
              <a:spLocks/>
            </p:cNvSpPr>
            <p:nvPr/>
          </p:nvSpPr>
          <p:spPr bwMode="auto">
            <a:xfrm>
              <a:off x="4704" y="3360"/>
              <a:ext cx="619" cy="627"/>
            </a:xfrm>
            <a:custGeom>
              <a:avLst/>
              <a:gdLst>
                <a:gd name="T0" fmla="*/ 1 w 619"/>
                <a:gd name="T1" fmla="*/ 655 h 624"/>
                <a:gd name="T2" fmla="*/ 0 w 619"/>
                <a:gd name="T3" fmla="*/ 0 h 624"/>
                <a:gd name="T4" fmla="*/ 33 w 619"/>
                <a:gd name="T5" fmla="*/ 8 h 624"/>
                <a:gd name="T6" fmla="*/ 59 w 619"/>
                <a:gd name="T7" fmla="*/ 26 h 624"/>
                <a:gd name="T8" fmla="*/ 81 w 619"/>
                <a:gd name="T9" fmla="*/ 50 h 624"/>
                <a:gd name="T10" fmla="*/ 104 w 619"/>
                <a:gd name="T11" fmla="*/ 78 h 624"/>
                <a:gd name="T12" fmla="*/ 133 w 619"/>
                <a:gd name="T13" fmla="*/ 138 h 624"/>
                <a:gd name="T14" fmla="*/ 158 w 619"/>
                <a:gd name="T15" fmla="*/ 180 h 624"/>
                <a:gd name="T16" fmla="*/ 182 w 619"/>
                <a:gd name="T17" fmla="*/ 228 h 624"/>
                <a:gd name="T18" fmla="*/ 205 w 619"/>
                <a:gd name="T19" fmla="*/ 267 h 624"/>
                <a:gd name="T20" fmla="*/ 229 w 619"/>
                <a:gd name="T21" fmla="*/ 312 h 624"/>
                <a:gd name="T22" fmla="*/ 253 w 619"/>
                <a:gd name="T23" fmla="*/ 364 h 624"/>
                <a:gd name="T24" fmla="*/ 273 w 619"/>
                <a:gd name="T25" fmla="*/ 407 h 624"/>
                <a:gd name="T26" fmla="*/ 297 w 619"/>
                <a:gd name="T27" fmla="*/ 441 h 624"/>
                <a:gd name="T28" fmla="*/ 333 w 619"/>
                <a:gd name="T29" fmla="*/ 495 h 624"/>
                <a:gd name="T30" fmla="*/ 369 w 619"/>
                <a:gd name="T31" fmla="*/ 554 h 624"/>
                <a:gd name="T32" fmla="*/ 410 w 619"/>
                <a:gd name="T33" fmla="*/ 590 h 624"/>
                <a:gd name="T34" fmla="*/ 439 w 619"/>
                <a:gd name="T35" fmla="*/ 609 h 624"/>
                <a:gd name="T36" fmla="*/ 475 w 619"/>
                <a:gd name="T37" fmla="*/ 624 h 624"/>
                <a:gd name="T38" fmla="*/ 506 w 619"/>
                <a:gd name="T39" fmla="*/ 640 h 624"/>
                <a:gd name="T40" fmla="*/ 559 w 619"/>
                <a:gd name="T41" fmla="*/ 650 h 624"/>
                <a:gd name="T42" fmla="*/ 619 w 619"/>
                <a:gd name="T43" fmla="*/ 657 h 624"/>
                <a:gd name="T44" fmla="*/ 297 w 619"/>
                <a:gd name="T45" fmla="*/ 655 h 624"/>
                <a:gd name="T46" fmla="*/ 1 w 619"/>
                <a:gd name="T47" fmla="*/ 655 h 6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9"/>
                <a:gd name="T73" fmla="*/ 0 h 624"/>
                <a:gd name="T74" fmla="*/ 619 w 619"/>
                <a:gd name="T75" fmla="*/ 624 h 6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9" h="624">
                  <a:moveTo>
                    <a:pt x="1" y="622"/>
                  </a:moveTo>
                  <a:lnTo>
                    <a:pt x="0" y="0"/>
                  </a:lnTo>
                  <a:lnTo>
                    <a:pt x="33" y="8"/>
                  </a:lnTo>
                  <a:lnTo>
                    <a:pt x="59" y="26"/>
                  </a:lnTo>
                  <a:lnTo>
                    <a:pt x="81" y="50"/>
                  </a:lnTo>
                  <a:lnTo>
                    <a:pt x="104" y="78"/>
                  </a:lnTo>
                  <a:lnTo>
                    <a:pt x="133" y="127"/>
                  </a:lnTo>
                  <a:lnTo>
                    <a:pt x="158" y="169"/>
                  </a:lnTo>
                  <a:lnTo>
                    <a:pt x="182" y="217"/>
                  </a:lnTo>
                  <a:lnTo>
                    <a:pt x="205" y="256"/>
                  </a:lnTo>
                  <a:lnTo>
                    <a:pt x="229" y="301"/>
                  </a:lnTo>
                  <a:lnTo>
                    <a:pt x="253" y="342"/>
                  </a:lnTo>
                  <a:lnTo>
                    <a:pt x="273" y="385"/>
                  </a:lnTo>
                  <a:lnTo>
                    <a:pt x="297" y="419"/>
                  </a:lnTo>
                  <a:lnTo>
                    <a:pt x="333" y="473"/>
                  </a:lnTo>
                  <a:lnTo>
                    <a:pt x="369" y="521"/>
                  </a:lnTo>
                  <a:lnTo>
                    <a:pt x="410" y="557"/>
                  </a:lnTo>
                  <a:lnTo>
                    <a:pt x="439" y="576"/>
                  </a:lnTo>
                  <a:lnTo>
                    <a:pt x="475" y="591"/>
                  </a:lnTo>
                  <a:lnTo>
                    <a:pt x="506" y="607"/>
                  </a:lnTo>
                  <a:lnTo>
                    <a:pt x="559" y="617"/>
                  </a:lnTo>
                  <a:lnTo>
                    <a:pt x="619" y="624"/>
                  </a:lnTo>
                  <a:lnTo>
                    <a:pt x="297" y="622"/>
                  </a:lnTo>
                  <a:lnTo>
                    <a:pt x="1" y="62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57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Normal Padrão (Exemplos)</a:t>
            </a:r>
          </a:p>
        </p:txBody>
      </p:sp>
      <p:graphicFrame>
        <p:nvGraphicFramePr>
          <p:cNvPr id="47110" name="Object 27"/>
          <p:cNvGraphicFramePr>
            <a:graphicFrameLocks noChangeAspect="1"/>
          </p:cNvGraphicFramePr>
          <p:nvPr/>
        </p:nvGraphicFramePr>
        <p:xfrm>
          <a:off x="684213" y="1676400"/>
          <a:ext cx="16144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29810" imgH="203112" progId="Equation.DSMT4">
                  <p:embed/>
                </p:oleObj>
              </mc:Choice>
              <mc:Fallback>
                <p:oleObj name="Equation" r:id="rId3" imgW="1129810" imgH="203112" progId="Equation.DSMT4">
                  <p:embed/>
                  <p:pic>
                    <p:nvPicPr>
                      <p:cNvPr id="4711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76400"/>
                        <a:ext cx="16144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0" name="Object 28"/>
          <p:cNvGraphicFramePr>
            <a:graphicFrameLocks noChangeAspect="1"/>
          </p:cNvGraphicFramePr>
          <p:nvPr/>
        </p:nvGraphicFramePr>
        <p:xfrm>
          <a:off x="674688" y="4343400"/>
          <a:ext cx="34480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3000" imgH="203200" progId="Equation.DSMT4">
                  <p:embed/>
                </p:oleObj>
              </mc:Choice>
              <mc:Fallback>
                <p:oleObj name="Equation" r:id="rId5" imgW="2413000" imgH="203200" progId="Equation.DSMT4">
                  <p:embed/>
                  <p:pic>
                    <p:nvPicPr>
                      <p:cNvPr id="1157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343400"/>
                        <a:ext cx="34480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3217863" y="28606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953000" y="2590800"/>
            <a:ext cx="666750" cy="457200"/>
            <a:chOff x="4944" y="912"/>
            <a:chExt cx="420" cy="288"/>
          </a:xfrm>
        </p:grpSpPr>
        <p:sp>
          <p:nvSpPr>
            <p:cNvPr id="47119" name="Text Box 31"/>
            <p:cNvSpPr txBox="1">
              <a:spLocks noChangeArrowheads="1"/>
            </p:cNvSpPr>
            <p:nvPr/>
          </p:nvSpPr>
          <p:spPr bwMode="auto">
            <a:xfrm>
              <a:off x="5088" y="912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0,5</a:t>
              </a:r>
            </a:p>
          </p:txBody>
        </p:sp>
        <p:sp>
          <p:nvSpPr>
            <p:cNvPr id="47120" name="Line 32"/>
            <p:cNvSpPr>
              <a:spLocks noChangeShapeType="1"/>
            </p:cNvSpPr>
            <p:nvPr/>
          </p:nvSpPr>
          <p:spPr bwMode="auto">
            <a:xfrm flipV="1">
              <a:off x="4944" y="10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5903913" y="27193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_</a:t>
            </a: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781925" y="2827338"/>
            <a:ext cx="977900" cy="457200"/>
            <a:chOff x="4944" y="912"/>
            <a:chExt cx="616" cy="288"/>
          </a:xfrm>
        </p:grpSpPr>
        <p:sp>
          <p:nvSpPr>
            <p:cNvPr id="47117" name="Text Box 35"/>
            <p:cNvSpPr txBox="1">
              <a:spLocks noChangeArrowheads="1"/>
            </p:cNvSpPr>
            <p:nvPr/>
          </p:nvSpPr>
          <p:spPr bwMode="auto">
            <a:xfrm>
              <a:off x="5088" y="912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0,0668</a:t>
              </a:r>
            </a:p>
          </p:txBody>
        </p:sp>
        <p:sp>
          <p:nvSpPr>
            <p:cNvPr id="47118" name="Line 36"/>
            <p:cNvSpPr>
              <a:spLocks noChangeShapeType="1"/>
            </p:cNvSpPr>
            <p:nvPr/>
          </p:nvSpPr>
          <p:spPr bwMode="auto">
            <a:xfrm flipV="1">
              <a:off x="4944" y="10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64DF7-A552-49B2-B195-D074BA9F8F38}" type="slidenum">
              <a:rPr lang="pt-BR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1" grpId="0"/>
      <p:bldP spid="1157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Normal Padrão (Exemplos)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84213" y="1676400"/>
          <a:ext cx="14335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03112" progId="Equation.DSMT4">
                  <p:embed/>
                </p:oleObj>
              </mc:Choice>
              <mc:Fallback>
                <p:oleObj name="Equation" r:id="rId2" imgW="1002865" imgH="203112" progId="Equation.DSMT4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76400"/>
                        <a:ext cx="14335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684213" y="4343400"/>
          <a:ext cx="35591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203200" progId="Equation.DSMT4">
                  <p:embed/>
                </p:oleObj>
              </mc:Choice>
              <mc:Fallback>
                <p:oleObj name="Equation" r:id="rId4" imgW="2489200" imgH="203200" progId="Equation.DSMT4">
                  <p:embed/>
                  <p:pic>
                    <p:nvPicPr>
                      <p:cNvPr id="113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43400"/>
                        <a:ext cx="35591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3217863" y="28606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=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85800" y="2514600"/>
            <a:ext cx="2698750" cy="1316038"/>
            <a:chOff x="432" y="1584"/>
            <a:chExt cx="1700" cy="829"/>
          </a:xfrm>
        </p:grpSpPr>
        <p:grpSp>
          <p:nvGrpSpPr>
            <p:cNvPr id="48159" name="Group 6"/>
            <p:cNvGrpSpPr>
              <a:grpSpLocks/>
            </p:cNvGrpSpPr>
            <p:nvPr/>
          </p:nvGrpSpPr>
          <p:grpSpPr bwMode="auto">
            <a:xfrm>
              <a:off x="432" y="1584"/>
              <a:ext cx="1700" cy="829"/>
              <a:chOff x="3561" y="941"/>
              <a:chExt cx="1700" cy="829"/>
            </a:xfrm>
          </p:grpSpPr>
          <p:pic>
            <p:nvPicPr>
              <p:cNvPr id="4816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64" name="Text Box 8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65" name="Text Box 9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66" name="Text Box 10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8160" name="Text Box 12"/>
            <p:cNvSpPr txBox="1">
              <a:spLocks noChangeArrowheads="1"/>
            </p:cNvSpPr>
            <p:nvPr/>
          </p:nvSpPr>
          <p:spPr bwMode="auto">
            <a:xfrm>
              <a:off x="1500" y="219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61" name="Freeform 70" descr="Diagonal para cima clara"/>
            <p:cNvSpPr>
              <a:spLocks/>
            </p:cNvSpPr>
            <p:nvPr/>
          </p:nvSpPr>
          <p:spPr bwMode="auto">
            <a:xfrm>
              <a:off x="1420" y="1735"/>
              <a:ext cx="164" cy="495"/>
            </a:xfrm>
            <a:custGeom>
              <a:avLst/>
              <a:gdLst>
                <a:gd name="T0" fmla="*/ 0 w 8498"/>
                <a:gd name="T1" fmla="*/ 0 h 9110"/>
                <a:gd name="T2" fmla="*/ 0 w 8498"/>
                <a:gd name="T3" fmla="*/ 0 h 9110"/>
                <a:gd name="T4" fmla="*/ 0 w 8498"/>
                <a:gd name="T5" fmla="*/ 0 h 9110"/>
                <a:gd name="T6" fmla="*/ 0 w 8498"/>
                <a:gd name="T7" fmla="*/ 0 h 9110"/>
                <a:gd name="T8" fmla="*/ 0 w 8498"/>
                <a:gd name="T9" fmla="*/ 0 h 9110"/>
                <a:gd name="T10" fmla="*/ 0 w 8498"/>
                <a:gd name="T11" fmla="*/ 0 h 9110"/>
                <a:gd name="T12" fmla="*/ 0 w 8498"/>
                <a:gd name="T13" fmla="*/ 0 h 9110"/>
                <a:gd name="T14" fmla="*/ 0 w 8498"/>
                <a:gd name="T15" fmla="*/ 0 h 9110"/>
                <a:gd name="T16" fmla="*/ 0 w 8498"/>
                <a:gd name="T17" fmla="*/ 0 h 9110"/>
                <a:gd name="T18" fmla="*/ 0 w 8498"/>
                <a:gd name="T19" fmla="*/ 0 h 9110"/>
                <a:gd name="T20" fmla="*/ 0 w 8498"/>
                <a:gd name="T21" fmla="*/ 0 h 9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98" h="9110">
                  <a:moveTo>
                    <a:pt x="35" y="9110"/>
                  </a:moveTo>
                  <a:cubicBezTo>
                    <a:pt x="23" y="6073"/>
                    <a:pt x="12" y="3037"/>
                    <a:pt x="0" y="0"/>
                  </a:cubicBezTo>
                  <a:lnTo>
                    <a:pt x="1296" y="782"/>
                  </a:lnTo>
                  <a:lnTo>
                    <a:pt x="2539" y="1655"/>
                  </a:lnTo>
                  <a:lnTo>
                    <a:pt x="3730" y="2382"/>
                  </a:lnTo>
                  <a:lnTo>
                    <a:pt x="4975" y="3201"/>
                  </a:lnTo>
                  <a:lnTo>
                    <a:pt x="6219" y="3964"/>
                  </a:lnTo>
                  <a:lnTo>
                    <a:pt x="7255" y="4746"/>
                  </a:lnTo>
                  <a:lnTo>
                    <a:pt x="8498" y="5382"/>
                  </a:lnTo>
                  <a:lnTo>
                    <a:pt x="8498" y="9110"/>
                  </a:lnTo>
                  <a:lnTo>
                    <a:pt x="35" y="911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62" name="Text Box 71"/>
            <p:cNvSpPr txBox="1">
              <a:spLocks noChangeArrowheads="1"/>
            </p:cNvSpPr>
            <p:nvPr/>
          </p:nvSpPr>
          <p:spPr bwMode="auto">
            <a:xfrm>
              <a:off x="1347" y="2196"/>
              <a:ext cx="1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7DD02-2C5F-46D4-945A-5A7C0C2E4435}" type="slidenum">
              <a:rPr lang="pt-BR"/>
              <a:pPr>
                <a:defRPr/>
              </a:pPr>
              <a:t>57</a:t>
            </a:fld>
            <a:endParaRPr lang="pt-BR"/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3352800" y="2514600"/>
            <a:ext cx="2698750" cy="1316038"/>
            <a:chOff x="3352800" y="2514602"/>
            <a:chExt cx="2698750" cy="1316039"/>
          </a:xfrm>
        </p:grpSpPr>
        <p:grpSp>
          <p:nvGrpSpPr>
            <p:cNvPr id="48152" name="Group 45"/>
            <p:cNvGrpSpPr>
              <a:grpSpLocks/>
            </p:cNvGrpSpPr>
            <p:nvPr/>
          </p:nvGrpSpPr>
          <p:grpSpPr bwMode="auto">
            <a:xfrm>
              <a:off x="3352800" y="2514602"/>
              <a:ext cx="2698750" cy="1316039"/>
              <a:chOff x="3561" y="941"/>
              <a:chExt cx="1700" cy="829"/>
            </a:xfrm>
          </p:grpSpPr>
          <p:pic>
            <p:nvPicPr>
              <p:cNvPr id="48155" name="Picture 4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6" name="Text Box 47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57" name="Text Box 48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58" name="Text Box 49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8153" name="Freeform 70" descr="Diagonal para cima clara"/>
            <p:cNvSpPr>
              <a:spLocks/>
            </p:cNvSpPr>
            <p:nvPr/>
          </p:nvSpPr>
          <p:spPr bwMode="auto">
            <a:xfrm>
              <a:off x="4920499" y="2753734"/>
              <a:ext cx="871938" cy="793357"/>
            </a:xfrm>
            <a:custGeom>
              <a:avLst/>
              <a:gdLst>
                <a:gd name="T0" fmla="*/ 2147483647 w 33491"/>
                <a:gd name="T1" fmla="*/ 2147483647 h 10096"/>
                <a:gd name="T2" fmla="*/ 0 w 33491"/>
                <a:gd name="T3" fmla="*/ 0 h 10096"/>
                <a:gd name="T4" fmla="*/ 2147483647 w 33491"/>
                <a:gd name="T5" fmla="*/ 2147483647 h 10096"/>
                <a:gd name="T6" fmla="*/ 2147483647 w 33491"/>
                <a:gd name="T7" fmla="*/ 2147483647 h 10096"/>
                <a:gd name="T8" fmla="*/ 2147483647 w 33491"/>
                <a:gd name="T9" fmla="*/ 2147483647 h 10096"/>
                <a:gd name="T10" fmla="*/ 2147483647 w 33491"/>
                <a:gd name="T11" fmla="*/ 2147483647 h 10096"/>
                <a:gd name="T12" fmla="*/ 2147483647 w 33491"/>
                <a:gd name="T13" fmla="*/ 2147483647 h 10096"/>
                <a:gd name="T14" fmla="*/ 2147483647 w 33491"/>
                <a:gd name="T15" fmla="*/ 2147483647 h 10096"/>
                <a:gd name="T16" fmla="*/ 2147483647 w 33491"/>
                <a:gd name="T17" fmla="*/ 2147483647 h 10096"/>
                <a:gd name="T18" fmla="*/ 2147483647 w 33491"/>
                <a:gd name="T19" fmla="*/ 2147483647 h 10096"/>
                <a:gd name="T20" fmla="*/ 2147483647 w 33491"/>
                <a:gd name="T21" fmla="*/ 2147483647 h 10096"/>
                <a:gd name="T22" fmla="*/ 2147483647 w 33491"/>
                <a:gd name="T23" fmla="*/ 2147483647 h 10096"/>
                <a:gd name="T24" fmla="*/ 2147483647 w 33491"/>
                <a:gd name="T25" fmla="*/ 2147483647 h 10096"/>
                <a:gd name="T26" fmla="*/ 2147483647 w 33491"/>
                <a:gd name="T27" fmla="*/ 2147483647 h 10096"/>
                <a:gd name="T28" fmla="*/ 2147483647 w 33491"/>
                <a:gd name="T29" fmla="*/ 2147483647 h 10096"/>
                <a:gd name="T30" fmla="*/ 2147483647 w 33491"/>
                <a:gd name="T31" fmla="*/ 2147483647 h 100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3491" h="10096">
                  <a:moveTo>
                    <a:pt x="41" y="10000"/>
                  </a:moveTo>
                  <a:cubicBezTo>
                    <a:pt x="27" y="6666"/>
                    <a:pt x="14" y="3334"/>
                    <a:pt x="0" y="0"/>
                  </a:cubicBezTo>
                  <a:lnTo>
                    <a:pt x="1525" y="858"/>
                  </a:lnTo>
                  <a:lnTo>
                    <a:pt x="2988" y="1817"/>
                  </a:lnTo>
                  <a:lnTo>
                    <a:pt x="4389" y="2615"/>
                  </a:lnTo>
                  <a:lnTo>
                    <a:pt x="5854" y="3514"/>
                  </a:lnTo>
                  <a:lnTo>
                    <a:pt x="7318" y="4351"/>
                  </a:lnTo>
                  <a:lnTo>
                    <a:pt x="8537" y="5210"/>
                  </a:lnTo>
                  <a:lnTo>
                    <a:pt x="10000" y="5908"/>
                  </a:lnTo>
                  <a:lnTo>
                    <a:pt x="12583" y="7200"/>
                  </a:lnTo>
                  <a:lnTo>
                    <a:pt x="14499" y="7906"/>
                  </a:lnTo>
                  <a:lnTo>
                    <a:pt x="17266" y="8681"/>
                  </a:lnTo>
                  <a:lnTo>
                    <a:pt x="19820" y="9246"/>
                  </a:lnTo>
                  <a:lnTo>
                    <a:pt x="23439" y="9669"/>
                  </a:lnTo>
                  <a:lnTo>
                    <a:pt x="33491" y="10096"/>
                  </a:lnTo>
                  <a:lnTo>
                    <a:pt x="41" y="1000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54" name="Text Box 71"/>
            <p:cNvSpPr txBox="1">
              <a:spLocks noChangeArrowheads="1"/>
            </p:cNvSpPr>
            <p:nvPr/>
          </p:nvSpPr>
          <p:spPr bwMode="auto">
            <a:xfrm>
              <a:off x="4804612" y="3485571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89513" y="2525713"/>
            <a:ext cx="977900" cy="457200"/>
            <a:chOff x="4944" y="912"/>
            <a:chExt cx="616" cy="288"/>
          </a:xfrm>
        </p:grpSpPr>
        <p:sp>
          <p:nvSpPr>
            <p:cNvPr id="48150" name="Text Box 24"/>
            <p:cNvSpPr txBox="1">
              <a:spLocks noChangeArrowheads="1"/>
            </p:cNvSpPr>
            <p:nvPr/>
          </p:nvSpPr>
          <p:spPr bwMode="auto">
            <a:xfrm>
              <a:off x="5088" y="912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0,1587</a:t>
              </a:r>
            </a:p>
          </p:txBody>
        </p:sp>
        <p:sp>
          <p:nvSpPr>
            <p:cNvPr id="48151" name="Line 25"/>
            <p:cNvSpPr>
              <a:spLocks noChangeShapeType="1"/>
            </p:cNvSpPr>
            <p:nvPr/>
          </p:nvSpPr>
          <p:spPr bwMode="auto">
            <a:xfrm flipV="1">
              <a:off x="4944" y="10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6019800" y="2514600"/>
            <a:ext cx="2698750" cy="1316038"/>
            <a:chOff x="6019800" y="2514602"/>
            <a:chExt cx="2698750" cy="1316039"/>
          </a:xfrm>
        </p:grpSpPr>
        <p:grpSp>
          <p:nvGrpSpPr>
            <p:cNvPr id="48143" name="Group 52"/>
            <p:cNvGrpSpPr>
              <a:grpSpLocks/>
            </p:cNvGrpSpPr>
            <p:nvPr/>
          </p:nvGrpSpPr>
          <p:grpSpPr bwMode="auto">
            <a:xfrm>
              <a:off x="6019800" y="2514602"/>
              <a:ext cx="2698750" cy="1316039"/>
              <a:chOff x="3561" y="941"/>
              <a:chExt cx="1700" cy="829"/>
            </a:xfrm>
          </p:grpSpPr>
          <p:pic>
            <p:nvPicPr>
              <p:cNvPr id="48146" name="Picture 5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7" name="Text Box 54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48" name="Text Box 55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8149" name="Text Box 56"/>
              <p:cNvSpPr txBox="1">
                <a:spLocks noChangeArrowheads="1"/>
              </p:cNvSpPr>
              <p:nvPr/>
            </p:nvSpPr>
            <p:spPr bwMode="auto">
              <a:xfrm>
                <a:off x="4327" y="155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8144" name="Text Box 12"/>
            <p:cNvSpPr txBox="1">
              <a:spLocks noChangeArrowheads="1"/>
            </p:cNvSpPr>
            <p:nvPr/>
          </p:nvSpPr>
          <p:spPr bwMode="auto">
            <a:xfrm>
              <a:off x="7722120" y="3495675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45" name="Forma livre 4"/>
            <p:cNvSpPr>
              <a:spLocks/>
            </p:cNvSpPr>
            <p:nvPr/>
          </p:nvSpPr>
          <p:spPr bwMode="auto">
            <a:xfrm>
              <a:off x="7854043" y="3216729"/>
              <a:ext cx="600891" cy="326571"/>
            </a:xfrm>
            <a:custGeom>
              <a:avLst/>
              <a:gdLst>
                <a:gd name="T0" fmla="*/ 0 w 600891"/>
                <a:gd name="T1" fmla="*/ 326571 h 326571"/>
                <a:gd name="T2" fmla="*/ 0 w 600891"/>
                <a:gd name="T3" fmla="*/ 0 h 326571"/>
                <a:gd name="T4" fmla="*/ 52251 w 600891"/>
                <a:gd name="T5" fmla="*/ 78377 h 326571"/>
                <a:gd name="T6" fmla="*/ 101237 w 600891"/>
                <a:gd name="T7" fmla="*/ 140425 h 326571"/>
                <a:gd name="T8" fmla="*/ 140426 w 600891"/>
                <a:gd name="T9" fmla="*/ 179614 h 326571"/>
                <a:gd name="T10" fmla="*/ 205740 w 600891"/>
                <a:gd name="T11" fmla="*/ 235131 h 326571"/>
                <a:gd name="T12" fmla="*/ 264523 w 600891"/>
                <a:gd name="T13" fmla="*/ 261257 h 326571"/>
                <a:gd name="T14" fmla="*/ 333103 w 600891"/>
                <a:gd name="T15" fmla="*/ 287382 h 326571"/>
                <a:gd name="T16" fmla="*/ 408214 w 600891"/>
                <a:gd name="T17" fmla="*/ 310242 h 326571"/>
                <a:gd name="T18" fmla="*/ 476794 w 600891"/>
                <a:gd name="T19" fmla="*/ 316774 h 326571"/>
                <a:gd name="T20" fmla="*/ 600891 w 600891"/>
                <a:gd name="T21" fmla="*/ 323305 h 326571"/>
                <a:gd name="T22" fmla="*/ 587828 w 600891"/>
                <a:gd name="T23" fmla="*/ 323305 h 326571"/>
                <a:gd name="T24" fmla="*/ 0 w 600891"/>
                <a:gd name="T25" fmla="*/ 326571 h 3265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0891" h="326571">
                  <a:moveTo>
                    <a:pt x="0" y="326571"/>
                  </a:moveTo>
                  <a:lnTo>
                    <a:pt x="0" y="0"/>
                  </a:lnTo>
                  <a:lnTo>
                    <a:pt x="52251" y="78377"/>
                  </a:lnTo>
                  <a:lnTo>
                    <a:pt x="101237" y="140425"/>
                  </a:lnTo>
                  <a:lnTo>
                    <a:pt x="140426" y="179614"/>
                  </a:lnTo>
                  <a:lnTo>
                    <a:pt x="205740" y="235131"/>
                  </a:lnTo>
                  <a:lnTo>
                    <a:pt x="264523" y="261257"/>
                  </a:lnTo>
                  <a:lnTo>
                    <a:pt x="333103" y="287382"/>
                  </a:lnTo>
                  <a:lnTo>
                    <a:pt x="408214" y="310242"/>
                  </a:lnTo>
                  <a:lnTo>
                    <a:pt x="476794" y="316774"/>
                  </a:lnTo>
                  <a:lnTo>
                    <a:pt x="600891" y="323305"/>
                  </a:lnTo>
                  <a:lnTo>
                    <a:pt x="587828" y="323305"/>
                  </a:lnTo>
                  <a:lnTo>
                    <a:pt x="0" y="326571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7954963" y="2970213"/>
            <a:ext cx="977900" cy="457200"/>
            <a:chOff x="4944" y="912"/>
            <a:chExt cx="616" cy="288"/>
          </a:xfrm>
        </p:grpSpPr>
        <p:sp>
          <p:nvSpPr>
            <p:cNvPr id="48141" name="Text Box 43"/>
            <p:cNvSpPr txBox="1">
              <a:spLocks noChangeArrowheads="1"/>
            </p:cNvSpPr>
            <p:nvPr/>
          </p:nvSpPr>
          <p:spPr bwMode="auto">
            <a:xfrm>
              <a:off x="5088" y="912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0,0228</a:t>
              </a:r>
            </a:p>
          </p:txBody>
        </p:sp>
        <p:sp>
          <p:nvSpPr>
            <p:cNvPr id="48142" name="Line 44"/>
            <p:cNvSpPr>
              <a:spLocks noChangeShapeType="1"/>
            </p:cNvSpPr>
            <p:nvPr/>
          </p:nvSpPr>
          <p:spPr bwMode="auto">
            <a:xfrm flipV="1">
              <a:off x="4944" y="10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5903913" y="27193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itchFamily="18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6" grpId="0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Normal (Exemplos)</a:t>
            </a:r>
          </a:p>
        </p:txBody>
      </p:sp>
      <p:graphicFrame>
        <p:nvGraphicFramePr>
          <p:cNvPr id="49155" name="Object 27"/>
          <p:cNvGraphicFramePr>
            <a:graphicFrameLocks noChangeAspect="1"/>
          </p:cNvGraphicFramePr>
          <p:nvPr/>
        </p:nvGraphicFramePr>
        <p:xfrm>
          <a:off x="762000" y="1676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203112" progId="Equation.DSMT4">
                  <p:embed/>
                </p:oleObj>
              </mc:Choice>
              <mc:Fallback>
                <p:oleObj name="Equation" r:id="rId2" imgW="837836" imgH="203112" progId="Equation.DSMT4">
                  <p:embed/>
                  <p:pic>
                    <p:nvPicPr>
                      <p:cNvPr id="49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11969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5" name="Object 37"/>
          <p:cNvGraphicFramePr>
            <a:graphicFrameLocks noChangeAspect="1"/>
          </p:cNvGraphicFramePr>
          <p:nvPr/>
        </p:nvGraphicFramePr>
        <p:xfrm>
          <a:off x="762000" y="2300288"/>
          <a:ext cx="15954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115" imgH="203112" progId="Equation.DSMT4">
                  <p:embed/>
                </p:oleObj>
              </mc:Choice>
              <mc:Fallback>
                <p:oleObj name="Equation" r:id="rId4" imgW="1117115" imgH="203112" progId="Equation.DSMT4">
                  <p:embed/>
                  <p:pic>
                    <p:nvPicPr>
                      <p:cNvPr id="1147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00288"/>
                        <a:ext cx="15954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6" name="Object 38"/>
          <p:cNvGraphicFramePr>
            <a:graphicFrameLocks noChangeAspect="1"/>
          </p:cNvGraphicFramePr>
          <p:nvPr/>
        </p:nvGraphicFramePr>
        <p:xfrm>
          <a:off x="762000" y="2924175"/>
          <a:ext cx="1016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93529" progId="Equation.DSMT4">
                  <p:embed/>
                </p:oleObj>
              </mc:Choice>
              <mc:Fallback>
                <p:oleObj name="Equation" r:id="rId6" imgW="710891" imgH="393529" progId="Equation.DSMT4">
                  <p:embed/>
                  <p:pic>
                    <p:nvPicPr>
                      <p:cNvPr id="11472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4175"/>
                        <a:ext cx="1016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7" name="Object 39"/>
          <p:cNvGraphicFramePr>
            <a:graphicFrameLocks noChangeAspect="1"/>
          </p:cNvGraphicFramePr>
          <p:nvPr/>
        </p:nvGraphicFramePr>
        <p:xfrm>
          <a:off x="1781175" y="3070225"/>
          <a:ext cx="8350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47" imgH="203112" progId="Equation.DSMT4">
                  <p:embed/>
                </p:oleObj>
              </mc:Choice>
              <mc:Fallback>
                <p:oleObj name="Equation" r:id="rId8" imgW="583947" imgH="203112" progId="Equation.DSMT4">
                  <p:embed/>
                  <p:pic>
                    <p:nvPicPr>
                      <p:cNvPr id="1147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070225"/>
                        <a:ext cx="8350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8" name="Object 40"/>
          <p:cNvGraphicFramePr>
            <a:graphicFrameLocks noChangeAspect="1"/>
          </p:cNvGraphicFramePr>
          <p:nvPr/>
        </p:nvGraphicFramePr>
        <p:xfrm>
          <a:off x="762000" y="3822700"/>
          <a:ext cx="27765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3100" imgH="203200" progId="Equation.DSMT4">
                  <p:embed/>
                </p:oleObj>
              </mc:Choice>
              <mc:Fallback>
                <p:oleObj name="Equation" r:id="rId10" imgW="1943100" imgH="203200" progId="Equation.DSMT4">
                  <p:embed/>
                  <p:pic>
                    <p:nvPicPr>
                      <p:cNvPr id="1147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2700"/>
                        <a:ext cx="27765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762000" y="4446588"/>
          <a:ext cx="28844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300" imgH="393700" progId="Equation.DSMT4">
                  <p:embed/>
                </p:oleObj>
              </mc:Choice>
              <mc:Fallback>
                <p:oleObj name="Equation" r:id="rId12" imgW="2019300" imgH="393700" progId="Equation.DSMT4">
                  <p:embed/>
                  <p:pic>
                    <p:nvPicPr>
                      <p:cNvPr id="1147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6588"/>
                        <a:ext cx="28844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0" name="Object 42"/>
          <p:cNvGraphicFramePr>
            <a:graphicFrameLocks noChangeAspect="1"/>
          </p:cNvGraphicFramePr>
          <p:nvPr/>
        </p:nvGraphicFramePr>
        <p:xfrm>
          <a:off x="762000" y="5345113"/>
          <a:ext cx="17605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1366" imgH="203112" progId="Equation.DSMT4">
                  <p:embed/>
                </p:oleObj>
              </mc:Choice>
              <mc:Fallback>
                <p:oleObj name="Equation" r:id="rId14" imgW="1231366" imgH="203112" progId="Equation.DSMT4">
                  <p:embed/>
                  <p:pic>
                    <p:nvPicPr>
                      <p:cNvPr id="1147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45113"/>
                        <a:ext cx="17605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743075" y="4343400"/>
            <a:ext cx="814388" cy="914400"/>
            <a:chOff x="1104" y="2544"/>
            <a:chExt cx="513" cy="576"/>
          </a:xfrm>
        </p:grpSpPr>
        <p:sp>
          <p:nvSpPr>
            <p:cNvPr id="49194" name="Oval 43"/>
            <p:cNvSpPr>
              <a:spLocks noChangeArrowheads="1"/>
            </p:cNvSpPr>
            <p:nvPr/>
          </p:nvSpPr>
          <p:spPr bwMode="auto">
            <a:xfrm>
              <a:off x="1104" y="2544"/>
              <a:ext cx="432" cy="43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9195" name="Text Box 44"/>
            <p:cNvSpPr txBox="1">
              <a:spLocks noChangeArrowheads="1"/>
            </p:cNvSpPr>
            <p:nvPr/>
          </p:nvSpPr>
          <p:spPr bwMode="auto">
            <a:xfrm>
              <a:off x="1430" y="29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5465763" y="4648200"/>
            <a:ext cx="2698750" cy="1301750"/>
            <a:chOff x="3360" y="2871"/>
            <a:chExt cx="1700" cy="820"/>
          </a:xfrm>
        </p:grpSpPr>
        <p:grpSp>
          <p:nvGrpSpPr>
            <p:cNvPr id="49183" name="Group 57"/>
            <p:cNvGrpSpPr>
              <a:grpSpLocks/>
            </p:cNvGrpSpPr>
            <p:nvPr/>
          </p:nvGrpSpPr>
          <p:grpSpPr bwMode="auto">
            <a:xfrm>
              <a:off x="3360" y="2880"/>
              <a:ext cx="1700" cy="811"/>
              <a:chOff x="3561" y="941"/>
              <a:chExt cx="1700" cy="811"/>
            </a:xfrm>
          </p:grpSpPr>
          <p:pic>
            <p:nvPicPr>
              <p:cNvPr id="49190" name="Picture 5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616" y="941"/>
                <a:ext cx="1579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91" name="Text Box 59"/>
              <p:cNvSpPr txBox="1">
                <a:spLocks noChangeArrowheads="1"/>
              </p:cNvSpPr>
              <p:nvPr/>
            </p:nvSpPr>
            <p:spPr bwMode="auto">
              <a:xfrm>
                <a:off x="3561" y="1540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-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9192" name="Text Box 60"/>
              <p:cNvSpPr txBox="1">
                <a:spLocks noChangeArrowheads="1"/>
              </p:cNvSpPr>
              <p:nvPr/>
            </p:nvSpPr>
            <p:spPr bwMode="auto">
              <a:xfrm>
                <a:off x="4982" y="1540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+</a:t>
                </a:r>
                <a:r>
                  <a:rPr lang="pt-BR" altLang="pt-BR" sz="1600">
                    <a:latin typeface="Times New Roman" pitchFamily="18" charset="0"/>
                    <a:sym typeface="Symbol" pitchFamily="18" charset="2"/>
                  </a:rPr>
                  <a:t></a:t>
                </a:r>
                <a:endParaRPr lang="pt-BR" altLang="pt-BR" sz="1600">
                  <a:latin typeface="Times New Roman" pitchFamily="18" charset="0"/>
                </a:endParaRPr>
              </a:p>
            </p:txBody>
          </p:sp>
          <p:sp>
            <p:nvSpPr>
              <p:cNvPr id="49193" name="Text Box 61"/>
              <p:cNvSpPr txBox="1">
                <a:spLocks noChangeArrowheads="1"/>
              </p:cNvSpPr>
              <p:nvPr/>
            </p:nvSpPr>
            <p:spPr bwMode="auto">
              <a:xfrm>
                <a:off x="4327" y="15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9184" name="Text Box 62"/>
            <p:cNvSpPr txBox="1">
              <a:spLocks noChangeArrowheads="1"/>
            </p:cNvSpPr>
            <p:nvPr/>
          </p:nvSpPr>
          <p:spPr bwMode="auto">
            <a:xfrm>
              <a:off x="4272" y="3495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0,5</a:t>
              </a:r>
            </a:p>
          </p:txBody>
        </p:sp>
        <p:grpSp>
          <p:nvGrpSpPr>
            <p:cNvPr id="49185" name="Group 66"/>
            <p:cNvGrpSpPr>
              <a:grpSpLocks/>
            </p:cNvGrpSpPr>
            <p:nvPr/>
          </p:nvGrpSpPr>
          <p:grpSpPr bwMode="auto">
            <a:xfrm flipH="1">
              <a:off x="3924" y="2898"/>
              <a:ext cx="473" cy="623"/>
              <a:chOff x="4039" y="2898"/>
              <a:chExt cx="473" cy="623"/>
            </a:xfrm>
          </p:grpSpPr>
          <p:sp>
            <p:nvSpPr>
              <p:cNvPr id="49188" name="Freeform 63" descr="Diagonal para cima clara"/>
              <p:cNvSpPr>
                <a:spLocks/>
              </p:cNvSpPr>
              <p:nvPr/>
            </p:nvSpPr>
            <p:spPr bwMode="auto">
              <a:xfrm>
                <a:off x="4039" y="2898"/>
                <a:ext cx="183" cy="623"/>
              </a:xfrm>
              <a:custGeom>
                <a:avLst/>
                <a:gdLst>
                  <a:gd name="T0" fmla="*/ 182 w 183"/>
                  <a:gd name="T1" fmla="*/ 622 h 623"/>
                  <a:gd name="T2" fmla="*/ 183 w 183"/>
                  <a:gd name="T3" fmla="*/ 0 h 623"/>
                  <a:gd name="T4" fmla="*/ 150 w 183"/>
                  <a:gd name="T5" fmla="*/ 8 h 623"/>
                  <a:gd name="T6" fmla="*/ 124 w 183"/>
                  <a:gd name="T7" fmla="*/ 26 h 623"/>
                  <a:gd name="T8" fmla="*/ 102 w 183"/>
                  <a:gd name="T9" fmla="*/ 50 h 623"/>
                  <a:gd name="T10" fmla="*/ 79 w 183"/>
                  <a:gd name="T11" fmla="*/ 78 h 623"/>
                  <a:gd name="T12" fmla="*/ 50 w 183"/>
                  <a:gd name="T13" fmla="*/ 127 h 623"/>
                  <a:gd name="T14" fmla="*/ 25 w 183"/>
                  <a:gd name="T15" fmla="*/ 169 h 623"/>
                  <a:gd name="T16" fmla="*/ 1 w 183"/>
                  <a:gd name="T17" fmla="*/ 217 h 623"/>
                  <a:gd name="T18" fmla="*/ 0 w 183"/>
                  <a:gd name="T19" fmla="*/ 623 h 623"/>
                  <a:gd name="T20" fmla="*/ 182 w 183"/>
                  <a:gd name="T21" fmla="*/ 622 h 6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3"/>
                  <a:gd name="T34" fmla="*/ 0 h 623"/>
                  <a:gd name="T35" fmla="*/ 183 w 183"/>
                  <a:gd name="T36" fmla="*/ 623 h 6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3" h="623">
                    <a:moveTo>
                      <a:pt x="182" y="622"/>
                    </a:moveTo>
                    <a:lnTo>
                      <a:pt x="183" y="0"/>
                    </a:lnTo>
                    <a:lnTo>
                      <a:pt x="150" y="8"/>
                    </a:lnTo>
                    <a:lnTo>
                      <a:pt x="124" y="26"/>
                    </a:lnTo>
                    <a:lnTo>
                      <a:pt x="102" y="50"/>
                    </a:lnTo>
                    <a:lnTo>
                      <a:pt x="79" y="78"/>
                    </a:lnTo>
                    <a:lnTo>
                      <a:pt x="50" y="127"/>
                    </a:lnTo>
                    <a:lnTo>
                      <a:pt x="25" y="169"/>
                    </a:lnTo>
                    <a:lnTo>
                      <a:pt x="1" y="217"/>
                    </a:lnTo>
                    <a:lnTo>
                      <a:pt x="0" y="623"/>
                    </a:lnTo>
                    <a:lnTo>
                      <a:pt x="182" y="622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189" name="Freeform 64" descr="Diagonal para cima clara"/>
              <p:cNvSpPr>
                <a:spLocks/>
              </p:cNvSpPr>
              <p:nvPr/>
            </p:nvSpPr>
            <p:spPr bwMode="auto">
              <a:xfrm>
                <a:off x="4215" y="2898"/>
                <a:ext cx="297" cy="622"/>
              </a:xfrm>
              <a:custGeom>
                <a:avLst/>
                <a:gdLst>
                  <a:gd name="T0" fmla="*/ 1 w 297"/>
                  <a:gd name="T1" fmla="*/ 490 h 629"/>
                  <a:gd name="T2" fmla="*/ 0 w 297"/>
                  <a:gd name="T3" fmla="*/ 0 h 629"/>
                  <a:gd name="T4" fmla="*/ 33 w 297"/>
                  <a:gd name="T5" fmla="*/ 8 h 629"/>
                  <a:gd name="T6" fmla="*/ 59 w 297"/>
                  <a:gd name="T7" fmla="*/ 26 h 629"/>
                  <a:gd name="T8" fmla="*/ 81 w 297"/>
                  <a:gd name="T9" fmla="*/ 44 h 629"/>
                  <a:gd name="T10" fmla="*/ 104 w 297"/>
                  <a:gd name="T11" fmla="*/ 57 h 629"/>
                  <a:gd name="T12" fmla="*/ 133 w 297"/>
                  <a:gd name="T13" fmla="*/ 106 h 629"/>
                  <a:gd name="T14" fmla="*/ 158 w 297"/>
                  <a:gd name="T15" fmla="*/ 130 h 629"/>
                  <a:gd name="T16" fmla="*/ 182 w 297"/>
                  <a:gd name="T17" fmla="*/ 175 h 629"/>
                  <a:gd name="T18" fmla="*/ 205 w 297"/>
                  <a:gd name="T19" fmla="*/ 203 h 629"/>
                  <a:gd name="T20" fmla="*/ 229 w 297"/>
                  <a:gd name="T21" fmla="*/ 238 h 629"/>
                  <a:gd name="T22" fmla="*/ 253 w 297"/>
                  <a:gd name="T23" fmla="*/ 272 h 629"/>
                  <a:gd name="T24" fmla="*/ 273 w 297"/>
                  <a:gd name="T25" fmla="*/ 304 h 629"/>
                  <a:gd name="T26" fmla="*/ 297 w 297"/>
                  <a:gd name="T27" fmla="*/ 332 h 629"/>
                  <a:gd name="T28" fmla="*/ 297 w 297"/>
                  <a:gd name="T29" fmla="*/ 490 h 629"/>
                  <a:gd name="T30" fmla="*/ 1 w 297"/>
                  <a:gd name="T31" fmla="*/ 490 h 6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7"/>
                  <a:gd name="T49" fmla="*/ 0 h 629"/>
                  <a:gd name="T50" fmla="*/ 297 w 297"/>
                  <a:gd name="T51" fmla="*/ 629 h 6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7" h="629">
                    <a:moveTo>
                      <a:pt x="1" y="629"/>
                    </a:moveTo>
                    <a:lnTo>
                      <a:pt x="0" y="0"/>
                    </a:lnTo>
                    <a:lnTo>
                      <a:pt x="33" y="8"/>
                    </a:lnTo>
                    <a:lnTo>
                      <a:pt x="59" y="26"/>
                    </a:lnTo>
                    <a:lnTo>
                      <a:pt x="81" y="51"/>
                    </a:lnTo>
                    <a:lnTo>
                      <a:pt x="104" y="79"/>
                    </a:lnTo>
                    <a:lnTo>
                      <a:pt x="133" y="128"/>
                    </a:lnTo>
                    <a:lnTo>
                      <a:pt x="158" y="171"/>
                    </a:lnTo>
                    <a:lnTo>
                      <a:pt x="182" y="219"/>
                    </a:lnTo>
                    <a:lnTo>
                      <a:pt x="205" y="259"/>
                    </a:lnTo>
                    <a:lnTo>
                      <a:pt x="229" y="304"/>
                    </a:lnTo>
                    <a:lnTo>
                      <a:pt x="253" y="346"/>
                    </a:lnTo>
                    <a:lnTo>
                      <a:pt x="273" y="389"/>
                    </a:lnTo>
                    <a:lnTo>
                      <a:pt x="297" y="424"/>
                    </a:lnTo>
                    <a:lnTo>
                      <a:pt x="297" y="629"/>
                    </a:lnTo>
                    <a:lnTo>
                      <a:pt x="1" y="629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9186" name="Text Box 65"/>
            <p:cNvSpPr txBox="1">
              <a:spLocks noChangeArrowheads="1"/>
            </p:cNvSpPr>
            <p:nvPr/>
          </p:nvSpPr>
          <p:spPr bwMode="auto">
            <a:xfrm>
              <a:off x="3816" y="3492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9187" name="Text Box 77"/>
            <p:cNvSpPr txBox="1">
              <a:spLocks noChangeArrowheads="1"/>
            </p:cNvSpPr>
            <p:nvPr/>
          </p:nvSpPr>
          <p:spPr bwMode="auto">
            <a:xfrm>
              <a:off x="4550" y="287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5181600" y="1676400"/>
            <a:ext cx="3267075" cy="1138238"/>
            <a:chOff x="2918" y="1372"/>
            <a:chExt cx="2058" cy="717"/>
          </a:xfrm>
        </p:grpSpPr>
        <p:pic>
          <p:nvPicPr>
            <p:cNvPr id="49173" name="Picture 7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2976" y="1488"/>
              <a:ext cx="193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4" name="Text Box 80"/>
            <p:cNvSpPr txBox="1">
              <a:spLocks noChangeArrowheads="1"/>
            </p:cNvSpPr>
            <p:nvPr/>
          </p:nvSpPr>
          <p:spPr bwMode="auto">
            <a:xfrm>
              <a:off x="2918" y="1877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-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49175" name="Text Box 81"/>
            <p:cNvSpPr txBox="1">
              <a:spLocks noChangeArrowheads="1"/>
            </p:cNvSpPr>
            <p:nvPr/>
          </p:nvSpPr>
          <p:spPr bwMode="auto">
            <a:xfrm>
              <a:off x="4697" y="1877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+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49176" name="Text Box 82"/>
            <p:cNvSpPr txBox="1">
              <a:spLocks noChangeArrowheads="1"/>
            </p:cNvSpPr>
            <p:nvPr/>
          </p:nvSpPr>
          <p:spPr bwMode="auto">
            <a:xfrm>
              <a:off x="3838" y="187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177" name="Text Box 83"/>
            <p:cNvSpPr txBox="1">
              <a:spLocks noChangeArrowheads="1"/>
            </p:cNvSpPr>
            <p:nvPr/>
          </p:nvSpPr>
          <p:spPr bwMode="auto">
            <a:xfrm>
              <a:off x="4064" y="1893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11</a:t>
              </a:r>
            </a:p>
          </p:txBody>
        </p:sp>
        <p:grpSp>
          <p:nvGrpSpPr>
            <p:cNvPr id="49178" name="Group 84"/>
            <p:cNvGrpSpPr>
              <a:grpSpLocks/>
            </p:cNvGrpSpPr>
            <p:nvPr/>
          </p:nvGrpSpPr>
          <p:grpSpPr bwMode="auto">
            <a:xfrm flipH="1">
              <a:off x="3606" y="1494"/>
              <a:ext cx="569" cy="431"/>
              <a:chOff x="4039" y="2898"/>
              <a:chExt cx="473" cy="623"/>
            </a:xfrm>
          </p:grpSpPr>
          <p:sp>
            <p:nvSpPr>
              <p:cNvPr id="49181" name="Freeform 85" descr="Diagonal para cima clara"/>
              <p:cNvSpPr>
                <a:spLocks/>
              </p:cNvSpPr>
              <p:nvPr/>
            </p:nvSpPr>
            <p:spPr bwMode="auto">
              <a:xfrm>
                <a:off x="4039" y="2898"/>
                <a:ext cx="183" cy="623"/>
              </a:xfrm>
              <a:custGeom>
                <a:avLst/>
                <a:gdLst>
                  <a:gd name="T0" fmla="*/ 182 w 183"/>
                  <a:gd name="T1" fmla="*/ 622 h 623"/>
                  <a:gd name="T2" fmla="*/ 183 w 183"/>
                  <a:gd name="T3" fmla="*/ 0 h 623"/>
                  <a:gd name="T4" fmla="*/ 150 w 183"/>
                  <a:gd name="T5" fmla="*/ 8 h 623"/>
                  <a:gd name="T6" fmla="*/ 124 w 183"/>
                  <a:gd name="T7" fmla="*/ 26 h 623"/>
                  <a:gd name="T8" fmla="*/ 102 w 183"/>
                  <a:gd name="T9" fmla="*/ 50 h 623"/>
                  <a:gd name="T10" fmla="*/ 79 w 183"/>
                  <a:gd name="T11" fmla="*/ 78 h 623"/>
                  <a:gd name="T12" fmla="*/ 50 w 183"/>
                  <a:gd name="T13" fmla="*/ 127 h 623"/>
                  <a:gd name="T14" fmla="*/ 25 w 183"/>
                  <a:gd name="T15" fmla="*/ 169 h 623"/>
                  <a:gd name="T16" fmla="*/ 1 w 183"/>
                  <a:gd name="T17" fmla="*/ 217 h 623"/>
                  <a:gd name="T18" fmla="*/ 0 w 183"/>
                  <a:gd name="T19" fmla="*/ 623 h 623"/>
                  <a:gd name="T20" fmla="*/ 182 w 183"/>
                  <a:gd name="T21" fmla="*/ 622 h 6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3"/>
                  <a:gd name="T34" fmla="*/ 0 h 623"/>
                  <a:gd name="T35" fmla="*/ 183 w 183"/>
                  <a:gd name="T36" fmla="*/ 623 h 6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3" h="623">
                    <a:moveTo>
                      <a:pt x="182" y="622"/>
                    </a:moveTo>
                    <a:lnTo>
                      <a:pt x="183" y="0"/>
                    </a:lnTo>
                    <a:lnTo>
                      <a:pt x="150" y="8"/>
                    </a:lnTo>
                    <a:lnTo>
                      <a:pt x="124" y="26"/>
                    </a:lnTo>
                    <a:lnTo>
                      <a:pt x="102" y="50"/>
                    </a:lnTo>
                    <a:lnTo>
                      <a:pt x="79" y="78"/>
                    </a:lnTo>
                    <a:lnTo>
                      <a:pt x="50" y="127"/>
                    </a:lnTo>
                    <a:lnTo>
                      <a:pt x="25" y="169"/>
                    </a:lnTo>
                    <a:lnTo>
                      <a:pt x="1" y="217"/>
                    </a:lnTo>
                    <a:lnTo>
                      <a:pt x="0" y="623"/>
                    </a:lnTo>
                    <a:lnTo>
                      <a:pt x="182" y="622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182" name="Freeform 86" descr="Diagonal para cima clara"/>
              <p:cNvSpPr>
                <a:spLocks/>
              </p:cNvSpPr>
              <p:nvPr/>
            </p:nvSpPr>
            <p:spPr bwMode="auto">
              <a:xfrm>
                <a:off x="4215" y="2898"/>
                <a:ext cx="297" cy="622"/>
              </a:xfrm>
              <a:custGeom>
                <a:avLst/>
                <a:gdLst>
                  <a:gd name="T0" fmla="*/ 1 w 297"/>
                  <a:gd name="T1" fmla="*/ 490 h 629"/>
                  <a:gd name="T2" fmla="*/ 0 w 297"/>
                  <a:gd name="T3" fmla="*/ 0 h 629"/>
                  <a:gd name="T4" fmla="*/ 33 w 297"/>
                  <a:gd name="T5" fmla="*/ 8 h 629"/>
                  <a:gd name="T6" fmla="*/ 59 w 297"/>
                  <a:gd name="T7" fmla="*/ 26 h 629"/>
                  <a:gd name="T8" fmla="*/ 81 w 297"/>
                  <a:gd name="T9" fmla="*/ 44 h 629"/>
                  <a:gd name="T10" fmla="*/ 104 w 297"/>
                  <a:gd name="T11" fmla="*/ 57 h 629"/>
                  <a:gd name="T12" fmla="*/ 133 w 297"/>
                  <a:gd name="T13" fmla="*/ 106 h 629"/>
                  <a:gd name="T14" fmla="*/ 158 w 297"/>
                  <a:gd name="T15" fmla="*/ 130 h 629"/>
                  <a:gd name="T16" fmla="*/ 182 w 297"/>
                  <a:gd name="T17" fmla="*/ 175 h 629"/>
                  <a:gd name="T18" fmla="*/ 205 w 297"/>
                  <a:gd name="T19" fmla="*/ 203 h 629"/>
                  <a:gd name="T20" fmla="*/ 229 w 297"/>
                  <a:gd name="T21" fmla="*/ 238 h 629"/>
                  <a:gd name="T22" fmla="*/ 253 w 297"/>
                  <a:gd name="T23" fmla="*/ 272 h 629"/>
                  <a:gd name="T24" fmla="*/ 273 w 297"/>
                  <a:gd name="T25" fmla="*/ 304 h 629"/>
                  <a:gd name="T26" fmla="*/ 297 w 297"/>
                  <a:gd name="T27" fmla="*/ 332 h 629"/>
                  <a:gd name="T28" fmla="*/ 297 w 297"/>
                  <a:gd name="T29" fmla="*/ 490 h 629"/>
                  <a:gd name="T30" fmla="*/ 1 w 297"/>
                  <a:gd name="T31" fmla="*/ 490 h 6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7"/>
                  <a:gd name="T49" fmla="*/ 0 h 629"/>
                  <a:gd name="T50" fmla="*/ 297 w 297"/>
                  <a:gd name="T51" fmla="*/ 629 h 6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7" h="629">
                    <a:moveTo>
                      <a:pt x="1" y="629"/>
                    </a:moveTo>
                    <a:lnTo>
                      <a:pt x="0" y="0"/>
                    </a:lnTo>
                    <a:lnTo>
                      <a:pt x="33" y="8"/>
                    </a:lnTo>
                    <a:lnTo>
                      <a:pt x="59" y="26"/>
                    </a:lnTo>
                    <a:lnTo>
                      <a:pt x="81" y="51"/>
                    </a:lnTo>
                    <a:lnTo>
                      <a:pt x="104" y="79"/>
                    </a:lnTo>
                    <a:lnTo>
                      <a:pt x="133" y="128"/>
                    </a:lnTo>
                    <a:lnTo>
                      <a:pt x="158" y="171"/>
                    </a:lnTo>
                    <a:lnTo>
                      <a:pt x="182" y="219"/>
                    </a:lnTo>
                    <a:lnTo>
                      <a:pt x="205" y="259"/>
                    </a:lnTo>
                    <a:lnTo>
                      <a:pt x="229" y="304"/>
                    </a:lnTo>
                    <a:lnTo>
                      <a:pt x="253" y="346"/>
                    </a:lnTo>
                    <a:lnTo>
                      <a:pt x="273" y="389"/>
                    </a:lnTo>
                    <a:lnTo>
                      <a:pt x="297" y="424"/>
                    </a:lnTo>
                    <a:lnTo>
                      <a:pt x="297" y="629"/>
                    </a:lnTo>
                    <a:lnTo>
                      <a:pt x="1" y="629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9179" name="Text Box 87"/>
            <p:cNvSpPr txBox="1">
              <a:spLocks noChangeArrowheads="1"/>
            </p:cNvSpPr>
            <p:nvPr/>
          </p:nvSpPr>
          <p:spPr bwMode="auto">
            <a:xfrm>
              <a:off x="3516" y="189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180" name="Text Box 88"/>
            <p:cNvSpPr txBox="1">
              <a:spLocks noChangeArrowheads="1"/>
            </p:cNvSpPr>
            <p:nvPr/>
          </p:nvSpPr>
          <p:spPr bwMode="auto">
            <a:xfrm>
              <a:off x="4320" y="137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114779" name="AutoShape 91"/>
          <p:cNvSpPr>
            <a:spLocks noChangeArrowheads="1"/>
          </p:cNvSpPr>
          <p:nvPr/>
        </p:nvSpPr>
        <p:spPr bwMode="auto">
          <a:xfrm>
            <a:off x="6648450" y="3276600"/>
            <a:ext cx="381000" cy="1066800"/>
          </a:xfrm>
          <a:prstGeom prst="upDownArrow">
            <a:avLst>
              <a:gd name="adj1" fmla="val 50000"/>
              <a:gd name="adj2" fmla="val 56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5651500" y="4627563"/>
            <a:ext cx="949325" cy="457200"/>
            <a:chOff x="3923" y="2750"/>
            <a:chExt cx="598" cy="288"/>
          </a:xfrm>
        </p:grpSpPr>
        <p:sp>
          <p:nvSpPr>
            <p:cNvPr id="49171" name="Text Box 93"/>
            <p:cNvSpPr txBox="1">
              <a:spLocks noChangeArrowheads="1"/>
            </p:cNvSpPr>
            <p:nvPr/>
          </p:nvSpPr>
          <p:spPr bwMode="auto">
            <a:xfrm>
              <a:off x="3923" y="2750"/>
              <a:ext cx="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0,5328</a:t>
              </a:r>
            </a:p>
          </p:txBody>
        </p:sp>
        <p:sp>
          <p:nvSpPr>
            <p:cNvPr id="49172" name="Line 94"/>
            <p:cNvSpPr>
              <a:spLocks noChangeShapeType="1"/>
            </p:cNvSpPr>
            <p:nvPr/>
          </p:nvSpPr>
          <p:spPr bwMode="auto">
            <a:xfrm flipH="1" flipV="1">
              <a:off x="4377" y="289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5637213" y="1685925"/>
            <a:ext cx="949325" cy="457200"/>
            <a:chOff x="3923" y="2750"/>
            <a:chExt cx="598" cy="288"/>
          </a:xfrm>
        </p:grpSpPr>
        <p:sp>
          <p:nvSpPr>
            <p:cNvPr id="49169" name="Text Box 97"/>
            <p:cNvSpPr txBox="1">
              <a:spLocks noChangeArrowheads="1"/>
            </p:cNvSpPr>
            <p:nvPr/>
          </p:nvSpPr>
          <p:spPr bwMode="auto">
            <a:xfrm>
              <a:off x="3923" y="2750"/>
              <a:ext cx="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0,5328</a:t>
              </a: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 flipH="1" flipV="1">
              <a:off x="4377" y="289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772C-0BDB-44F0-BFB6-8875EB0B1E0E}" type="slidenum">
              <a:rPr lang="pt-BR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38200" y="4714875"/>
            <a:ext cx="996950" cy="744538"/>
            <a:chOff x="528" y="2970"/>
            <a:chExt cx="628" cy="469"/>
          </a:xfrm>
        </p:grpSpPr>
        <p:graphicFrame>
          <p:nvGraphicFramePr>
            <p:cNvPr id="26640" name="Object 42"/>
            <p:cNvGraphicFramePr>
              <a:graphicFrameLocks noChangeAspect="1"/>
            </p:cNvGraphicFramePr>
            <p:nvPr/>
          </p:nvGraphicFramePr>
          <p:xfrm>
            <a:off x="528" y="2970"/>
            <a:ext cx="52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83947" imgH="203112" progId="Equation.DSMT4">
                    <p:embed/>
                  </p:oleObj>
                </mc:Choice>
                <mc:Fallback>
                  <p:oleObj name="Equation" r:id="rId2" imgW="583947" imgH="203112" progId="Equation.DSMT4">
                    <p:embed/>
                    <p:pic>
                      <p:nvPicPr>
                        <p:cNvPr id="2664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70"/>
                          <a:ext cx="52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45"/>
            <p:cNvGraphicFramePr>
              <a:graphicFrameLocks noChangeAspect="1"/>
            </p:cNvGraphicFramePr>
            <p:nvPr/>
          </p:nvGraphicFramePr>
          <p:xfrm>
            <a:off x="528" y="3255"/>
            <a:ext cx="6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197" imgH="203112" progId="Equation.DSMT4">
                    <p:embed/>
                  </p:oleObj>
                </mc:Choice>
                <mc:Fallback>
                  <p:oleObj name="Equation" r:id="rId4" imgW="698197" imgH="203112" progId="Equation.DSMT4">
                    <p:embed/>
                    <p:pic>
                      <p:nvPicPr>
                        <p:cNvPr id="2664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55"/>
                          <a:ext cx="6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Distribuição da Soma de Variáveis Aleatórias</a:t>
            </a:r>
          </a:p>
        </p:txBody>
      </p:sp>
      <p:graphicFrame>
        <p:nvGraphicFramePr>
          <p:cNvPr id="26628" name="Object 38"/>
          <p:cNvGraphicFramePr>
            <a:graphicFrameLocks noChangeAspect="1"/>
          </p:cNvGraphicFramePr>
          <p:nvPr/>
        </p:nvGraphicFramePr>
        <p:xfrm>
          <a:off x="785813" y="1541463"/>
          <a:ext cx="1576387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1206500" progId="Equation.DSMT4">
                  <p:embed/>
                </p:oleObj>
              </mc:Choice>
              <mc:Fallback>
                <p:oleObj name="Equation" r:id="rId6" imgW="1104900" imgH="1206500" progId="Equation.DSMT4">
                  <p:embed/>
                  <p:pic>
                    <p:nvPicPr>
                      <p:cNvPr id="2662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541463"/>
                        <a:ext cx="1576387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714375" y="3581400"/>
            <a:ext cx="2600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distribuição de </a:t>
            </a:r>
            <a:r>
              <a:rPr lang="pt-BR" altLang="pt-BR" sz="1600" i="1">
                <a:latin typeface="Times New Roman" pitchFamily="18" charset="0"/>
              </a:rPr>
              <a:t>Y </a:t>
            </a:r>
            <a:r>
              <a:rPr lang="pt-BR" altLang="pt-BR" sz="1600"/>
              <a:t>?</a:t>
            </a:r>
          </a:p>
        </p:txBody>
      </p:sp>
      <p:graphicFrame>
        <p:nvGraphicFramePr>
          <p:cNvPr id="116777" name="Object 41"/>
          <p:cNvGraphicFramePr>
            <a:graphicFrameLocks noChangeAspect="1"/>
          </p:cNvGraphicFramePr>
          <p:nvPr/>
        </p:nvGraphicFramePr>
        <p:xfrm>
          <a:off x="828675" y="4238625"/>
          <a:ext cx="1031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586" imgH="203112" progId="Equation.DSMT4">
                  <p:embed/>
                </p:oleObj>
              </mc:Choice>
              <mc:Fallback>
                <p:oleObj name="Equation" r:id="rId8" imgW="723586" imgH="203112" progId="Equation.DSMT4">
                  <p:embed/>
                  <p:pic>
                    <p:nvPicPr>
                      <p:cNvPr id="1167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238625"/>
                        <a:ext cx="1031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1485900" y="4697413"/>
          <a:ext cx="40227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19400" imgH="228600" progId="Equation.DSMT4">
                  <p:embed/>
                </p:oleObj>
              </mc:Choice>
              <mc:Fallback>
                <p:oleObj name="Equation" r:id="rId10" imgW="2819400" imgH="228600" progId="Equation.DSMT4">
                  <p:embed/>
                  <p:pic>
                    <p:nvPicPr>
                      <p:cNvPr id="1167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697413"/>
                        <a:ext cx="4022725" cy="328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0" name="Object 44"/>
          <p:cNvGraphicFramePr>
            <a:graphicFrameLocks noChangeAspect="1"/>
          </p:cNvGraphicFramePr>
          <p:nvPr/>
        </p:nvGraphicFramePr>
        <p:xfrm>
          <a:off x="5467350" y="4695825"/>
          <a:ext cx="10874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669" imgH="228501" progId="Equation.DSMT4">
                  <p:embed/>
                </p:oleObj>
              </mc:Choice>
              <mc:Fallback>
                <p:oleObj name="Equation" r:id="rId12" imgW="761669" imgH="228501" progId="Equation.DSMT4">
                  <p:embed/>
                  <p:pic>
                    <p:nvPicPr>
                      <p:cNvPr id="1167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695825"/>
                        <a:ext cx="10874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2" name="Object 46"/>
          <p:cNvGraphicFramePr>
            <a:graphicFrameLocks noChangeAspect="1"/>
          </p:cNvGraphicFramePr>
          <p:nvPr/>
        </p:nvGraphicFramePr>
        <p:xfrm>
          <a:off x="1676400" y="5138738"/>
          <a:ext cx="11779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241300" progId="Equation.DSMT4">
                  <p:embed/>
                </p:oleObj>
              </mc:Choice>
              <mc:Fallback>
                <p:oleObj name="Equation" r:id="rId14" imgW="825500" imgH="241300" progId="Equation.DSMT4">
                  <p:embed/>
                  <p:pic>
                    <p:nvPicPr>
                      <p:cNvPr id="1167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38738"/>
                        <a:ext cx="1177925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3" name="Object 47"/>
          <p:cNvGraphicFramePr>
            <a:graphicFrameLocks noChangeAspect="1"/>
          </p:cNvGraphicFramePr>
          <p:nvPr/>
        </p:nvGraphicFramePr>
        <p:xfrm>
          <a:off x="831850" y="4200525"/>
          <a:ext cx="30083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08200" imgH="241300" progId="Equation.DSMT4">
                  <p:embed/>
                </p:oleObj>
              </mc:Choice>
              <mc:Fallback>
                <p:oleObj name="Equation" r:id="rId16" imgW="2108200" imgH="241300" progId="Equation.DSMT4">
                  <p:embed/>
                  <p:pic>
                    <p:nvPicPr>
                      <p:cNvPr id="1167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200525"/>
                        <a:ext cx="3008313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84" name="Rectangle 48"/>
          <p:cNvSpPr>
            <a:spLocks noChangeArrowheads="1"/>
          </p:cNvSpPr>
          <p:nvPr/>
        </p:nvSpPr>
        <p:spPr bwMode="auto">
          <a:xfrm>
            <a:off x="685800" y="4038600"/>
            <a:ext cx="3276600" cy="609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26636" name="Group 53"/>
          <p:cNvGrpSpPr>
            <a:grpSpLocks/>
          </p:cNvGrpSpPr>
          <p:nvPr/>
        </p:nvGrpSpPr>
        <p:grpSpPr bwMode="auto">
          <a:xfrm>
            <a:off x="2362200" y="1600200"/>
            <a:ext cx="4705350" cy="990600"/>
            <a:chOff x="1488" y="1008"/>
            <a:chExt cx="2964" cy="624"/>
          </a:xfrm>
        </p:grpSpPr>
        <p:sp>
          <p:nvSpPr>
            <p:cNvPr id="26638" name="AutoShape 51"/>
            <p:cNvSpPr>
              <a:spLocks/>
            </p:cNvSpPr>
            <p:nvPr/>
          </p:nvSpPr>
          <p:spPr bwMode="auto">
            <a:xfrm>
              <a:off x="1488" y="1008"/>
              <a:ext cx="96" cy="624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39" name="Text Box 52"/>
            <p:cNvSpPr txBox="1">
              <a:spLocks noChangeArrowheads="1"/>
            </p:cNvSpPr>
            <p:nvPr/>
          </p:nvSpPr>
          <p:spPr bwMode="auto">
            <a:xfrm>
              <a:off x="1616" y="1216"/>
              <a:ext cx="28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3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</a:t>
              </a:r>
              <a:r>
                <a:rPr lang="pt-BR" altLang="pt-BR" sz="1600" dirty="0">
                  <a:solidFill>
                    <a:srgbClr val="FF0000"/>
                  </a:solidFill>
                </a:rPr>
                <a:t>independentes</a:t>
              </a:r>
              <a:r>
                <a:rPr lang="pt-BR" altLang="pt-BR" sz="1600" dirty="0"/>
                <a:t> com distribuições normal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3912D-195B-4F52-970A-CAA1A21AE0C1}" type="slidenum">
              <a:rPr lang="pt-BR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6" grpId="0" autoUpdateAnimBg="0"/>
      <p:bldP spid="1167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Discreta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8001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Lança-se um dado e define-se uma v.a. 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/>
              <a:t> como o valor obtido neste dado.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3, 4, 5, 6}</a:t>
            </a: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1)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2)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3)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4)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5) = 1/6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 = 6) = 1/6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838200" y="50768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f</a:t>
            </a:r>
            <a:r>
              <a:rPr lang="pt-BR" altLang="pt-BR" sz="1600">
                <a:latin typeface="Times New Roman" pitchFamily="18" charset="0"/>
              </a:rPr>
              <a:t>(</a:t>
            </a: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) =</a:t>
            </a:r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1416050" y="4953000"/>
          <a:ext cx="2905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393529" progId="Equation.DSMT4">
                  <p:embed/>
                </p:oleObj>
              </mc:Choice>
              <mc:Fallback>
                <p:oleObj name="Equation" r:id="rId2" imgW="203112" imgH="393529" progId="Equation.DSMT4">
                  <p:embed/>
                  <p:pic>
                    <p:nvPicPr>
                      <p:cNvPr id="61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953000"/>
                        <a:ext cx="290513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3124200" y="2873375"/>
          <a:ext cx="243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61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73375"/>
                        <a:ext cx="24336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1"/>
          <p:cNvGraphicFramePr>
            <a:graphicFrameLocks noChangeAspect="1"/>
          </p:cNvGraphicFramePr>
          <p:nvPr/>
        </p:nvGraphicFramePr>
        <p:xfrm>
          <a:off x="3124200" y="3259138"/>
          <a:ext cx="32654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419100" progId="Equation.DSMT4">
                  <p:embed/>
                </p:oleObj>
              </mc:Choice>
              <mc:Fallback>
                <p:oleObj name="Equation" r:id="rId6" imgW="2286000" imgH="419100" progId="Equation.DSMT4">
                  <p:embed/>
                  <p:pic>
                    <p:nvPicPr>
                      <p:cNvPr id="615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59138"/>
                        <a:ext cx="32654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3124200" y="3905250"/>
          <a:ext cx="3392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431800" progId="Equation.DSMT4">
                  <p:embed/>
                </p:oleObj>
              </mc:Choice>
              <mc:Fallback>
                <p:oleObj name="Equation" r:id="rId8" imgW="2374900" imgH="431800" progId="Equation.DSMT4">
                  <p:embed/>
                  <p:pic>
                    <p:nvPicPr>
                      <p:cNvPr id="983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05250"/>
                        <a:ext cx="339248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3124200" y="4572000"/>
          <a:ext cx="31924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35200" imgH="431800" progId="Equation.DSMT4">
                  <p:embed/>
                </p:oleObj>
              </mc:Choice>
              <mc:Fallback>
                <p:oleObj name="Equation" r:id="rId10" imgW="2235200" imgH="431800" progId="Equation.DSMT4">
                  <p:embed/>
                  <p:pic>
                    <p:nvPicPr>
                      <p:cNvPr id="983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31924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3124200" y="5199063"/>
          <a:ext cx="22304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393700" progId="Equation.DSMT4">
                  <p:embed/>
                </p:oleObj>
              </mc:Choice>
              <mc:Fallback>
                <p:oleObj name="Equation" r:id="rId12" imgW="1562100" imgH="393700" progId="Equation.DSMT4">
                  <p:embed/>
                  <p:pic>
                    <p:nvPicPr>
                      <p:cNvPr id="98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99063"/>
                        <a:ext cx="22304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3124200" y="5791200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800" imgH="419100" progId="Equation.DSMT4">
                  <p:embed/>
                </p:oleObj>
              </mc:Choice>
              <mc:Fallback>
                <p:oleObj name="Equation" r:id="rId14" imgW="1066800" imgH="419100" progId="Equation.DSMT4">
                  <p:embed/>
                  <p:pic>
                    <p:nvPicPr>
                      <p:cNvPr id="98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91200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3048000" y="5715000"/>
            <a:ext cx="1676400" cy="762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6157" name="Object 27"/>
          <p:cNvGraphicFramePr>
            <a:graphicFrameLocks noChangeAspect="1"/>
          </p:cNvGraphicFramePr>
          <p:nvPr/>
        </p:nvGraphicFramePr>
        <p:xfrm>
          <a:off x="838200" y="5683250"/>
          <a:ext cx="1289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01309" imgH="393529" progId="Equation.DSMT4">
                  <p:embed/>
                </p:oleObj>
              </mc:Choice>
              <mc:Fallback>
                <p:oleObj name="Equation" r:id="rId16" imgW="901309" imgH="393529" progId="Equation.DSMT4">
                  <p:embed/>
                  <p:pic>
                    <p:nvPicPr>
                      <p:cNvPr id="615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83250"/>
                        <a:ext cx="1289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são inteiros de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t-BR" altLang="pt-BR" sz="1600" dirty="0">
                <a:solidFill>
                  <a:srgbClr val="FF0000"/>
                </a:solidFill>
              </a:rPr>
              <a:t> a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1F194-EC47-4995-98F2-89FD3277BB6B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Distribuição da Soma de Variáveis Aleatórias</a:t>
            </a:r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762000" y="1560513"/>
          <a:ext cx="269875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600200" progId="Equation.DSMT4">
                  <p:embed/>
                </p:oleObj>
              </mc:Choice>
              <mc:Fallback>
                <p:oleObj name="Equation" r:id="rId2" imgW="1892300" imgH="1600200" progId="Equation.DSMT4">
                  <p:embed/>
                  <p:pic>
                    <p:nvPicPr>
                      <p:cNvPr id="276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60513"/>
                        <a:ext cx="269875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714375" y="3962400"/>
            <a:ext cx="2600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a distribuição de </a:t>
            </a:r>
            <a:r>
              <a:rPr lang="pt-BR" altLang="pt-BR" sz="1600" i="1">
                <a:latin typeface="Times New Roman" pitchFamily="18" charset="0"/>
              </a:rPr>
              <a:t>Y </a:t>
            </a:r>
            <a:r>
              <a:rPr lang="pt-BR" altLang="pt-BR" sz="1600"/>
              <a:t>?</a:t>
            </a:r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838200" y="4883150"/>
          <a:ext cx="18859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457200" progId="Equation.DSMT4">
                  <p:embed/>
                </p:oleObj>
              </mc:Choice>
              <mc:Fallback>
                <p:oleObj name="Equation" r:id="rId4" imgW="1320800" imgH="457200" progId="Equation.DSMT4">
                  <p:embed/>
                  <p:pic>
                    <p:nvPicPr>
                      <p:cNvPr id="1187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3150"/>
                        <a:ext cx="1885950" cy="658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685800" y="4800600"/>
            <a:ext cx="2209800" cy="8382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27655" name="Group 18"/>
          <p:cNvGrpSpPr>
            <a:grpSpLocks/>
          </p:cNvGrpSpPr>
          <p:nvPr/>
        </p:nvGrpSpPr>
        <p:grpSpPr bwMode="auto">
          <a:xfrm>
            <a:off x="2362200" y="1524000"/>
            <a:ext cx="5413375" cy="1371600"/>
            <a:chOff x="1488" y="960"/>
            <a:chExt cx="3410" cy="864"/>
          </a:xfrm>
        </p:grpSpPr>
        <p:sp>
          <p:nvSpPr>
            <p:cNvPr id="27661" name="AutoShape 15"/>
            <p:cNvSpPr>
              <a:spLocks/>
            </p:cNvSpPr>
            <p:nvPr/>
          </p:nvSpPr>
          <p:spPr bwMode="auto">
            <a:xfrm>
              <a:off x="1488" y="960"/>
              <a:ext cx="96" cy="864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662" name="Text Box 16"/>
            <p:cNvSpPr txBox="1">
              <a:spLocks noChangeArrowheads="1"/>
            </p:cNvSpPr>
            <p:nvPr/>
          </p:nvSpPr>
          <p:spPr bwMode="auto">
            <a:xfrm>
              <a:off x="1616" y="1282"/>
              <a:ext cx="32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pitchFamily="18" charset="0"/>
                </a:rPr>
                <a:t>n</a:t>
              </a:r>
              <a:r>
                <a:rPr lang="pt-BR" altLang="pt-BR" sz="1600" dirty="0"/>
                <a:t>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</a:t>
              </a:r>
              <a:r>
                <a:rPr lang="pt-BR" altLang="pt-BR" sz="1600" dirty="0">
                  <a:solidFill>
                    <a:srgbClr val="FF0000"/>
                  </a:solidFill>
                </a:rPr>
                <a:t>independentes</a:t>
              </a:r>
              <a:r>
                <a:rPr lang="pt-BR" altLang="pt-BR" sz="1600" dirty="0"/>
                <a:t> com distribuições desconhecidas</a:t>
              </a:r>
            </a:p>
          </p:txBody>
        </p:sp>
      </p:grp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124200" y="5029200"/>
            <a:ext cx="282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</a:rPr>
              <a:t>Teorema do Limite Central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741363" y="4457700"/>
            <a:ext cx="169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for grande: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ACFC-AA34-406C-B22E-3E0F80BEB0DF}" type="slidenum">
              <a:rPr lang="pt-BR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utoUpdateAnimBg="0"/>
      <p:bldP spid="118797" grpId="0" animBg="1"/>
      <p:bldP spid="118801" grpId="0" autoUpdateAnimBg="0"/>
      <p:bldP spid="11880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Teorema do Limite Central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235825" y="638175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(ver TLC.xls)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ACFC-AA34-406C-B22E-3E0F80BEB0DF}" type="slidenum">
              <a:rPr lang="pt-BR"/>
              <a:pPr>
                <a:defRPr/>
              </a:pPr>
              <a:t>61</a:t>
            </a:fld>
            <a:endParaRPr lang="pt-BR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5799" y="4509120"/>
            <a:ext cx="819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Esta convergência acontece mais rapidamente quanto mais parecida for a forma da distribuição original (desconhecida) da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685800" y="1594114"/>
                <a:ext cx="8194675" cy="2797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82563" indent="-18256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 soma de </a:t>
                </a:r>
                <a:r>
                  <a:rPr lang="pt-BR" altLang="pt-BR" sz="1600" i="1" dirty="0">
                    <a:latin typeface="Times New Roman" pitchFamily="18" charset="0"/>
                  </a:rPr>
                  <a:t>n</a:t>
                </a:r>
                <a:r>
                  <a:rPr lang="pt-BR" altLang="pt-BR" sz="1600" dirty="0"/>
                  <a:t> v.a. </a:t>
                </a:r>
                <a:r>
                  <a:rPr lang="pt-BR" altLang="pt-BR" sz="1600" dirty="0">
                    <a:solidFill>
                      <a:srgbClr val="FF0000"/>
                    </a:solidFill>
                  </a:rPr>
                  <a:t>independentes</a:t>
                </a:r>
                <a:r>
                  <a:rPr lang="pt-BR" altLang="pt-BR" sz="1600" dirty="0"/>
                  <a:t> tende para uma Normal a medida que </a:t>
                </a:r>
                <a:r>
                  <a:rPr lang="pt-BR" altLang="pt-BR" sz="1600" i="1" dirty="0">
                    <a:latin typeface="Times New Roman" pitchFamily="18" charset="0"/>
                  </a:rPr>
                  <a:t>n </a:t>
                </a:r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 ∞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𝑌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pt-BR" altLang="pt-BR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d>
                      <m:d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 então </a:t>
                </a:r>
                <a14:m>
                  <m:oMath xmlns:m="http://schemas.openxmlformats.org/officeDocument/2006/math">
                    <m:r>
                      <a:rPr lang="pt-BR" altLang="pt-BR" sz="16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pt-BR" altLang="pt-BR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pt-BR" altLang="pt-BR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d>
                      <m:dPr>
                        <m:ctrlPr>
                          <a:rPr lang="pt-BR" altLang="pt-BR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altLang="pt-BR" sz="16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alt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pt-BR" alt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 para qualquer valor de </a:t>
                </a:r>
                <a:r>
                  <a:rPr lang="pt-BR" altLang="pt-BR" sz="1600" i="1" dirty="0">
                    <a:latin typeface="Times New Roman" pitchFamily="18" charset="0"/>
                  </a:rPr>
                  <a:t>n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	“A soma de normais independentes é sempre uma normal!”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alt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pt-BR" alt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pt-BR" altLang="pt-B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?</m:t>
                    </m:r>
                    <m:d>
                      <m:dPr>
                        <m:ctrlPr>
                          <a:rPr lang="pt-BR" alt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pt-BR" altLang="pt-B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Sup>
                          <m:sSubSupPr>
                            <m:ctrlP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pt-B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 então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  <m:r>
                      <a:rPr lang="pt-BR" altLang="pt-BR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pt-BR" altLang="pt-BR" sz="16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d>
                      <m:dPr>
                        <m:ctrlPr>
                          <a:rPr lang="pt-BR" altLang="pt-BR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pt-BR" altLang="pt-BR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 somente se </a:t>
                </a:r>
                <a:r>
                  <a:rPr lang="pt-BR" altLang="pt-BR" sz="1600" i="1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lang="pt-BR" altLang="pt-BR" sz="1600" dirty="0">
                    <a:solidFill>
                      <a:srgbClr val="FF0000"/>
                    </a:solidFill>
                    <a:latin typeface="Times New Roman" pitchFamily="18" charset="0"/>
                    <a:sym typeface="Symbol" panose="05050102010706020507" pitchFamily="18" charset="2"/>
                  </a:rPr>
                  <a:t> for grande</a:t>
                </a:r>
                <a:r>
                  <a:rPr lang="pt-BR" altLang="pt-BR" sz="1600" dirty="0">
                    <a:latin typeface="Times New Roman" pitchFamily="18" charset="0"/>
                    <a:sym typeface="Symbol" panose="05050102010706020507" pitchFamily="18" charset="2"/>
                  </a:rPr>
                  <a:t>!!!! </a:t>
                </a:r>
                <a:r>
                  <a:rPr lang="pt-BR" altLang="pt-BR" sz="1600" dirty="0">
                    <a:latin typeface="Times New Roman" pitchFamily="18" charset="0"/>
                  </a:rPr>
                  <a:t>(TLC válida)</a:t>
                </a:r>
                <a:endParaRPr lang="pt-BR" altLang="pt-BR" sz="1600" dirty="0">
                  <a:latin typeface="Times New Roman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94114"/>
                <a:ext cx="8194675" cy="2797754"/>
              </a:xfrm>
              <a:prstGeom prst="rect">
                <a:avLst/>
              </a:prstGeom>
              <a:blipFill rotWithShape="0">
                <a:blip r:embed="rId2"/>
                <a:stretch>
                  <a:fillRect l="-446" t="-873" b="-196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88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321050"/>
            <a:ext cx="46783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5263" r="1932" b="4897"/>
          <a:stretch>
            <a:fillRect/>
          </a:stretch>
        </p:blipFill>
        <p:spPr bwMode="auto">
          <a:xfrm>
            <a:off x="4176713" y="3619500"/>
            <a:ext cx="40147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790" name="Object 30"/>
          <p:cNvGraphicFramePr>
            <a:graphicFrameLocks noChangeAspect="1"/>
          </p:cNvGraphicFramePr>
          <p:nvPr/>
        </p:nvGraphicFramePr>
        <p:xfrm>
          <a:off x="7010400" y="3733800"/>
          <a:ext cx="7286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431800" progId="Equation.DSMT4">
                  <p:embed/>
                </p:oleObj>
              </mc:Choice>
              <mc:Fallback>
                <p:oleObj name="Equation" r:id="rId4" imgW="508000" imgH="431800" progId="Equation.DSMT4">
                  <p:embed/>
                  <p:pic>
                    <p:nvPicPr>
                      <p:cNvPr id="1177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33800"/>
                        <a:ext cx="728663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46783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t="5016" r="3365" b="17659"/>
          <a:stretch>
            <a:fillRect/>
          </a:stretch>
        </p:blipFill>
        <p:spPr bwMode="auto">
          <a:xfrm>
            <a:off x="4214813" y="3581400"/>
            <a:ext cx="39592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Aproximação da Binomial à Normal 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147763" y="2049463"/>
          <a:ext cx="9286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431800" progId="Equation.DSMT4">
                  <p:embed/>
                </p:oleObj>
              </mc:Choice>
              <mc:Fallback>
                <p:oleObj name="Equation" r:id="rId8" imgW="647700" imgH="431800" progId="Equation.DSMT4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049463"/>
                        <a:ext cx="928687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057400" y="2184400"/>
            <a:ext cx="6763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onde cada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i="1" baseline="-25000" dirty="0">
                <a:latin typeface="Times New Roman" pitchFamily="18" charset="0"/>
              </a:rPr>
              <a:t>i</a:t>
            </a:r>
            <a:r>
              <a:rPr lang="pt-BR" altLang="pt-BR" sz="1600" dirty="0"/>
              <a:t> tem distribuição Bernoulli (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pt-BR" sz="1600" dirty="0">
                <a:latin typeface="Times New Roman" pitchFamily="18" charset="0"/>
                <a:cs typeface="Times New Roman" pitchFamily="18" charset="0"/>
              </a:rPr>
              <a:t>: {0, 1}</a:t>
            </a:r>
            <a:r>
              <a:rPr lang="pt-BR" altLang="pt-BR" sz="1600" dirty="0"/>
              <a:t>) com </a:t>
            </a:r>
            <a:r>
              <a:rPr lang="pt-BR" altLang="pt-BR" sz="1600" i="1" dirty="0">
                <a:latin typeface="Times New Roman" pitchFamily="18" charset="0"/>
                <a:sym typeface="Symbol"/>
              </a:rPr>
              <a:t> </a:t>
            </a:r>
            <a:r>
              <a:rPr lang="pt-BR" altLang="pt-BR" sz="1600" i="1" dirty="0">
                <a:latin typeface="Times New Roman" pitchFamily="18" charset="0"/>
              </a:rPr>
              <a:t>= p </a:t>
            </a:r>
            <a:r>
              <a:rPr lang="pt-BR" altLang="pt-BR" sz="1600" dirty="0"/>
              <a:t>e </a:t>
            </a:r>
            <a:r>
              <a:rPr lang="pt-BR" altLang="pt-BR" sz="1600" i="1" dirty="0"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pq</a:t>
            </a:r>
            <a:endParaRPr lang="pt-BR" altLang="pt-BR" sz="1600" i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586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2088" indent="-1920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</a:t>
            </a:r>
            <a:r>
              <a:rPr lang="pt-BR" altLang="pt-BR" sz="1600" i="1">
                <a:latin typeface="Times New Roman" pitchFamily="18" charset="0"/>
              </a:rPr>
              <a:t>Y</a:t>
            </a:r>
            <a:r>
              <a:rPr lang="pt-BR" altLang="pt-BR" sz="1600"/>
              <a:t> tem uma distribuição binomial com parâmetros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pitchFamily="18" charset="0"/>
              </a:rPr>
              <a:t>p</a:t>
            </a:r>
            <a:r>
              <a:rPr lang="pt-BR" altLang="pt-BR" sz="1600"/>
              <a:t>: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914400" y="2895600"/>
            <a:ext cx="727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2088" indent="-1920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Então, se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for grande, pelo TLC, </a:t>
            </a: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/>
              <a:t> tende a uma Normal, ou seja,</a:t>
            </a:r>
          </a:p>
        </p:txBody>
      </p:sp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1143000" y="3505200"/>
          <a:ext cx="10382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586" imgH="203112" progId="Equation.DSMT4">
                  <p:embed/>
                </p:oleObj>
              </mc:Choice>
              <mc:Fallback>
                <p:oleObj name="Equation" r:id="rId10" imgW="723586" imgH="203112" progId="Equation.DSMT4">
                  <p:embed/>
                  <p:pic>
                    <p:nvPicPr>
                      <p:cNvPr id="117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1038225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1143000" y="3996556"/>
          <a:ext cx="819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320" imgH="203040" progId="Equation.DSMT4">
                  <p:embed/>
                </p:oleObj>
              </mc:Choice>
              <mc:Fallback>
                <p:oleObj name="Equation" r:id="rId12" imgW="571320" imgH="203040" progId="Equation.DSMT4">
                  <p:embed/>
                  <p:pic>
                    <p:nvPicPr>
                      <p:cNvPr id="117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96556"/>
                        <a:ext cx="81915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1143000" y="3933056"/>
          <a:ext cx="2205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480" imgH="291960" progId="Equation.DSMT4">
                  <p:embed/>
                </p:oleObj>
              </mc:Choice>
              <mc:Fallback>
                <p:oleObj name="Equation" r:id="rId14" imgW="1536480" imgH="291960" progId="Equation.DSMT4">
                  <p:embed/>
                  <p:pic>
                    <p:nvPicPr>
                      <p:cNvPr id="1177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33056"/>
                        <a:ext cx="2205037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9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14700"/>
            <a:ext cx="46783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0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8940" r="4483" b="16072"/>
          <a:stretch>
            <a:fillRect/>
          </a:stretch>
        </p:blipFill>
        <p:spPr bwMode="auto">
          <a:xfrm>
            <a:off x="4208463" y="3608388"/>
            <a:ext cx="3963987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7010400" y="3733800"/>
          <a:ext cx="7286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8000" imgH="431800" progId="Equation.DSMT4">
                  <p:embed/>
                </p:oleObj>
              </mc:Choice>
              <mc:Fallback>
                <p:oleObj name="Equation" r:id="rId18" imgW="508000" imgH="431800" progId="Equation.DSMT4">
                  <p:embed/>
                  <p:pic>
                    <p:nvPicPr>
                      <p:cNvPr id="1177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33800"/>
                        <a:ext cx="728663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7010400" y="3733800"/>
          <a:ext cx="7286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8000" imgH="431800" progId="Equation.DSMT4">
                  <p:embed/>
                </p:oleObj>
              </mc:Choice>
              <mc:Fallback>
                <p:oleObj name="Equation" r:id="rId20" imgW="508000" imgH="431800" progId="Equation.DSMT4">
                  <p:embed/>
                  <p:pic>
                    <p:nvPicPr>
                      <p:cNvPr id="1177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33800"/>
                        <a:ext cx="728663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1143000" y="3501008"/>
          <a:ext cx="14017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77476" imgH="203112" progId="Equation.DSMT4">
                  <p:embed/>
                </p:oleObj>
              </mc:Choice>
              <mc:Fallback>
                <p:oleObj name="Equation" r:id="rId22" imgW="977476" imgH="203112" progId="Equation.DSMT4">
                  <p:embed/>
                  <p:pic>
                    <p:nvPicPr>
                      <p:cNvPr id="1177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1008"/>
                        <a:ext cx="1401763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C0222-7E6F-4341-9F00-F79C33C107B9}" type="slidenum">
              <a:rPr lang="pt-BR"/>
              <a:pPr>
                <a:defRPr/>
              </a:pPr>
              <a:t>62</a:t>
            </a:fld>
            <a:endParaRPr lang="pt-BR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9512" y="4869160"/>
            <a:ext cx="35965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2088" indent="-1920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OBS: Se </a:t>
            </a:r>
            <a:r>
              <a:rPr lang="pt-BR" altLang="pt-BR" sz="1600" i="1" dirty="0">
                <a:latin typeface="Times New Roman" pitchFamily="18" charset="0"/>
              </a:rPr>
              <a:t>p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0,5</a:t>
            </a:r>
            <a:r>
              <a:rPr lang="pt-BR" altLang="pt-BR" sz="1600" dirty="0"/>
              <a:t>, a distribuição Binomial é simétrica e, portanto, rapidamente converge para Normal.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143000" y="4441552"/>
          <a:ext cx="9842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85800" imgH="203040" progId="Equation.DSMT4">
                  <p:embed/>
                </p:oleObj>
              </mc:Choice>
              <mc:Fallback>
                <p:oleObj name="Equation" r:id="rId24" imgW="68580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41552"/>
                        <a:ext cx="98425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143000" y="4378052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41400" imgH="291960" progId="Equation.DSMT4">
                  <p:embed/>
                </p:oleObj>
              </mc:Choice>
              <mc:Fallback>
                <p:oleObj name="Equation" r:id="rId26" imgW="1841400" imgH="2919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78052"/>
                        <a:ext cx="26416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8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utoUpdateAnimBg="0"/>
      <p:bldP spid="117767" grpId="0" autoUpdateAnimBg="0"/>
      <p:bldP spid="117768" grpId="0" autoUpdateAnimBg="0"/>
      <p:bldP spid="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Aproximação da Binomial à Normal </a:t>
            </a:r>
          </a:p>
        </p:txBody>
      </p:sp>
      <p:sp>
        <p:nvSpPr>
          <p:cNvPr id="29699" name="Text Box 18"/>
          <p:cNvSpPr txBox="1">
            <a:spLocks noChangeArrowheads="1"/>
          </p:cNvSpPr>
          <p:nvPr/>
        </p:nvSpPr>
        <p:spPr bwMode="auto">
          <a:xfrm>
            <a:off x="1905000" y="1474788"/>
            <a:ext cx="7086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100 bolas da urna (com reposição). Define-se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100 escolhidas.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Calcule: </a:t>
            </a:r>
            <a:r>
              <a:rPr lang="pt-BR" altLang="pt-BR" sz="1600" i="1" dirty="0">
                <a:latin typeface="Times New Roman" pitchFamily="18" charset="0"/>
              </a:rPr>
              <a:t>P</a:t>
            </a:r>
            <a:r>
              <a:rPr lang="pt-BR" altLang="pt-BR" sz="1600" dirty="0">
                <a:latin typeface="Times New Roman" pitchFamily="18" charset="0"/>
              </a:rPr>
              <a:t>(30 </a:t>
            </a:r>
            <a:r>
              <a:rPr lang="pt-BR" altLang="pt-BR" sz="16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pt-BR" altLang="pt-BR" sz="1600" dirty="0">
                <a:latin typeface="Times New Roman" pitchFamily="18" charset="0"/>
              </a:rPr>
              <a:t>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 </a:t>
            </a:r>
            <a:r>
              <a:rPr lang="pt-BR" altLang="pt-BR" sz="16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pt-BR" altLang="pt-BR" sz="1600" dirty="0">
                <a:latin typeface="Times New Roman" pitchFamily="18" charset="0"/>
              </a:rPr>
              <a:t> 51)</a:t>
            </a:r>
          </a:p>
        </p:txBody>
      </p:sp>
      <p:grpSp>
        <p:nvGrpSpPr>
          <p:cNvPr id="29700" name="Group 28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528" y="912"/>
            <a:chExt cx="576" cy="816"/>
          </a:xfrm>
        </p:grpSpPr>
        <p:sp>
          <p:nvSpPr>
            <p:cNvPr id="29709" name="Freeform 20"/>
            <p:cNvSpPr>
              <a:spLocks/>
            </p:cNvSpPr>
            <p:nvPr/>
          </p:nvSpPr>
          <p:spPr bwMode="auto">
            <a:xfrm>
              <a:off x="528" y="912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0" name="Oval 21"/>
            <p:cNvSpPr>
              <a:spLocks noChangeArrowheads="1"/>
            </p:cNvSpPr>
            <p:nvPr/>
          </p:nvSpPr>
          <p:spPr bwMode="auto">
            <a:xfrm>
              <a:off x="624" y="112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11" name="Oval 22"/>
            <p:cNvSpPr>
              <a:spLocks noChangeArrowheads="1"/>
            </p:cNvSpPr>
            <p:nvPr/>
          </p:nvSpPr>
          <p:spPr bwMode="auto">
            <a:xfrm>
              <a:off x="864" y="124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12" name="Oval 24"/>
            <p:cNvSpPr>
              <a:spLocks noChangeArrowheads="1"/>
            </p:cNvSpPr>
            <p:nvPr/>
          </p:nvSpPr>
          <p:spPr bwMode="auto">
            <a:xfrm>
              <a:off x="624" y="136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13" name="Oval 25"/>
            <p:cNvSpPr>
              <a:spLocks noChangeArrowheads="1"/>
            </p:cNvSpPr>
            <p:nvPr/>
          </p:nvSpPr>
          <p:spPr bwMode="auto">
            <a:xfrm>
              <a:off x="864" y="1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714" name="Oval 26"/>
            <p:cNvSpPr>
              <a:spLocks noChangeArrowheads="1"/>
            </p:cNvSpPr>
            <p:nvPr/>
          </p:nvSpPr>
          <p:spPr bwMode="auto">
            <a:xfrm>
              <a:off x="864" y="1026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850900" y="3095625"/>
          <a:ext cx="2349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7589" imgH="393529" progId="Equation.DSMT4">
                  <p:embed/>
                </p:oleObj>
              </mc:Choice>
              <mc:Fallback>
                <p:oleObj name="Equation" r:id="rId2" imgW="1637589" imgH="393529" progId="Equation.DSMT4">
                  <p:embed/>
                  <p:pic>
                    <p:nvPicPr>
                      <p:cNvPr id="1208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095625"/>
                        <a:ext cx="23495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2" name="Object 30"/>
          <p:cNvGraphicFramePr>
            <a:graphicFrameLocks noChangeAspect="1"/>
          </p:cNvGraphicFramePr>
          <p:nvPr/>
        </p:nvGraphicFramePr>
        <p:xfrm>
          <a:off x="838200" y="3886200"/>
          <a:ext cx="16398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1208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163988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3" name="Object 31"/>
          <p:cNvGraphicFramePr>
            <a:graphicFrameLocks noChangeAspect="1"/>
          </p:cNvGraphicFramePr>
          <p:nvPr/>
        </p:nvGraphicFramePr>
        <p:xfrm>
          <a:off x="836613" y="3886200"/>
          <a:ext cx="22590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457200" progId="Equation.DSMT4">
                  <p:embed/>
                </p:oleObj>
              </mc:Choice>
              <mc:Fallback>
                <p:oleObj name="Equation" r:id="rId6" imgW="1574800" imgH="457200" progId="Equation.DSMT4">
                  <p:embed/>
                  <p:pic>
                    <p:nvPicPr>
                      <p:cNvPr id="1208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886200"/>
                        <a:ext cx="2259012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4" name="Object 32"/>
          <p:cNvGraphicFramePr>
            <a:graphicFrameLocks noChangeAspect="1"/>
          </p:cNvGraphicFramePr>
          <p:nvPr/>
        </p:nvGraphicFramePr>
        <p:xfrm>
          <a:off x="865188" y="4756150"/>
          <a:ext cx="34972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457200" progId="Equation.DSMT4">
                  <p:embed/>
                </p:oleObj>
              </mc:Choice>
              <mc:Fallback>
                <p:oleObj name="Equation" r:id="rId8" imgW="2438400" imgH="457200" progId="Equation.DSMT4">
                  <p:embed/>
                  <p:pic>
                    <p:nvPicPr>
                      <p:cNvPr id="1208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756150"/>
                        <a:ext cx="3497262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66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962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953125" y="6140450"/>
            <a:ext cx="2773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Aproximando-se à Normal...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72C12-FD7D-4E14-8320-344DD36FDDD0}" type="slidenum">
              <a:rPr lang="pt-BR"/>
              <a:pPr>
                <a:defRPr/>
              </a:pPr>
              <a:t>63</a:t>
            </a:fld>
            <a:endParaRPr lang="pt-BR"/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600325" y="5497513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FF0000"/>
                </a:solidFill>
              </a:rPr>
              <a:t>(valor exato)</a:t>
            </a:r>
          </a:p>
        </p:txBody>
      </p:sp>
    </p:spTree>
    <p:extLst>
      <p:ext uri="{BB962C8B-B14F-4D97-AF65-F5344CB8AC3E}">
        <p14:creationId xmlns:p14="http://schemas.microsoft.com/office/powerpoint/2010/main" val="1454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7" grpId="0" autoUpdateAnimBg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Aproximação da Binomial à Normal 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838200" y="1447800"/>
            <a:ext cx="914400" cy="1295400"/>
            <a:chOff x="528" y="912"/>
            <a:chExt cx="576" cy="816"/>
          </a:xfrm>
        </p:grpSpPr>
        <p:sp>
          <p:nvSpPr>
            <p:cNvPr id="30744" name="Freeform 5"/>
            <p:cNvSpPr>
              <a:spLocks/>
            </p:cNvSpPr>
            <p:nvPr/>
          </p:nvSpPr>
          <p:spPr bwMode="auto">
            <a:xfrm>
              <a:off x="528" y="912"/>
              <a:ext cx="576" cy="816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816 h 816"/>
                <a:gd name="T4" fmla="*/ 576 w 576"/>
                <a:gd name="T5" fmla="*/ 816 h 816"/>
                <a:gd name="T6" fmla="*/ 576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45" name="Oval 6"/>
            <p:cNvSpPr>
              <a:spLocks noChangeArrowheads="1"/>
            </p:cNvSpPr>
            <p:nvPr/>
          </p:nvSpPr>
          <p:spPr bwMode="auto">
            <a:xfrm>
              <a:off x="624" y="1122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6" name="Oval 7"/>
            <p:cNvSpPr>
              <a:spLocks noChangeArrowheads="1"/>
            </p:cNvSpPr>
            <p:nvPr/>
          </p:nvSpPr>
          <p:spPr bwMode="auto">
            <a:xfrm>
              <a:off x="864" y="124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7" name="Oval 8"/>
            <p:cNvSpPr>
              <a:spLocks noChangeArrowheads="1"/>
            </p:cNvSpPr>
            <p:nvPr/>
          </p:nvSpPr>
          <p:spPr bwMode="auto">
            <a:xfrm>
              <a:off x="624" y="136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8" name="Oval 9"/>
            <p:cNvSpPr>
              <a:spLocks noChangeArrowheads="1"/>
            </p:cNvSpPr>
            <p:nvPr/>
          </p:nvSpPr>
          <p:spPr bwMode="auto">
            <a:xfrm>
              <a:off x="864" y="1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749" name="Oval 10"/>
            <p:cNvSpPr>
              <a:spLocks noChangeArrowheads="1"/>
            </p:cNvSpPr>
            <p:nvPr/>
          </p:nvSpPr>
          <p:spPr bwMode="auto">
            <a:xfrm>
              <a:off x="864" y="1026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30725" name="Object 11"/>
          <p:cNvGraphicFramePr>
            <a:graphicFrameLocks noChangeAspect="1"/>
          </p:cNvGraphicFramePr>
          <p:nvPr/>
        </p:nvGraphicFramePr>
        <p:xfrm>
          <a:off x="838200" y="3086100"/>
          <a:ext cx="31527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850900" progId="Equation.DSMT4">
                  <p:embed/>
                </p:oleObj>
              </mc:Choice>
              <mc:Fallback>
                <p:oleObj name="Equation" r:id="rId2" imgW="2197100" imgH="850900" progId="Equation.DSMT4">
                  <p:embed/>
                  <p:pic>
                    <p:nvPicPr>
                      <p:cNvPr id="307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86100"/>
                        <a:ext cx="3152775" cy="1214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1873250" y="4752975"/>
          <a:ext cx="13303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203112" progId="Equation.DSMT4">
                  <p:embed/>
                </p:oleObj>
              </mc:Choice>
              <mc:Fallback>
                <p:oleObj name="Equation" r:id="rId4" imgW="926698" imgH="203112" progId="Equation.DSMT4">
                  <p:embed/>
                  <p:pic>
                    <p:nvPicPr>
                      <p:cNvPr id="1218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752975"/>
                        <a:ext cx="1330325" cy="290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962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0" t="8994" r="4463" b="16052"/>
          <a:stretch>
            <a:fillRect/>
          </a:stretch>
        </p:blipFill>
        <p:spPr bwMode="auto">
          <a:xfrm>
            <a:off x="5272088" y="3062288"/>
            <a:ext cx="335756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76" name="Oval 20"/>
          <p:cNvSpPr>
            <a:spLocks noChangeArrowheads="1"/>
          </p:cNvSpPr>
          <p:nvPr/>
        </p:nvSpPr>
        <p:spPr bwMode="auto">
          <a:xfrm>
            <a:off x="6019800" y="4724400"/>
            <a:ext cx="5334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pic>
        <p:nvPicPr>
          <p:cNvPr id="121884" name="Picture 2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2879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1885" name="Object 29"/>
          <p:cNvGraphicFramePr>
            <a:graphicFrameLocks noChangeAspect="1"/>
          </p:cNvGraphicFramePr>
          <p:nvPr/>
        </p:nvGraphicFramePr>
        <p:xfrm>
          <a:off x="850900" y="5334000"/>
          <a:ext cx="17303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500" imgH="203200" progId="Equation.DSMT4">
                  <p:embed/>
                </p:oleObj>
              </mc:Choice>
              <mc:Fallback>
                <p:oleObj name="Equation" r:id="rId9" imgW="1206500" imgH="203200" progId="Equation.DSMT4">
                  <p:embed/>
                  <p:pic>
                    <p:nvPicPr>
                      <p:cNvPr id="1218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334000"/>
                        <a:ext cx="1730375" cy="290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1" name="Freeform 35"/>
          <p:cNvSpPr>
            <a:spLocks/>
          </p:cNvSpPr>
          <p:nvPr/>
        </p:nvSpPr>
        <p:spPr bwMode="auto">
          <a:xfrm>
            <a:off x="6959600" y="2770188"/>
            <a:ext cx="1296988" cy="1652587"/>
          </a:xfrm>
          <a:custGeom>
            <a:avLst/>
            <a:gdLst>
              <a:gd name="T0" fmla="*/ 0 w 826"/>
              <a:gd name="T1" fmla="*/ 2147483647 h 1041"/>
              <a:gd name="T2" fmla="*/ 0 w 826"/>
              <a:gd name="T3" fmla="*/ 2147483647 h 1041"/>
              <a:gd name="T4" fmla="*/ 2147483647 w 826"/>
              <a:gd name="T5" fmla="*/ 2147483647 h 1041"/>
              <a:gd name="T6" fmla="*/ 2147483647 w 826"/>
              <a:gd name="T7" fmla="*/ 2147483647 h 1041"/>
              <a:gd name="T8" fmla="*/ 2147483647 w 826"/>
              <a:gd name="T9" fmla="*/ 0 h 1041"/>
              <a:gd name="T10" fmla="*/ 2147483647 w 826"/>
              <a:gd name="T11" fmla="*/ 2147483647 h 1041"/>
              <a:gd name="T12" fmla="*/ 2147483647 w 826"/>
              <a:gd name="T13" fmla="*/ 2147483647 h 1041"/>
              <a:gd name="T14" fmla="*/ 2147483647 w 826"/>
              <a:gd name="T15" fmla="*/ 2147483647 h 1041"/>
              <a:gd name="T16" fmla="*/ 2147483647 w 826"/>
              <a:gd name="T17" fmla="*/ 2147483647 h 1041"/>
              <a:gd name="T18" fmla="*/ 2147483647 w 826"/>
              <a:gd name="T19" fmla="*/ 2147483647 h 1041"/>
              <a:gd name="T20" fmla="*/ 2147483647 w 826"/>
              <a:gd name="T21" fmla="*/ 2147483647 h 1041"/>
              <a:gd name="T22" fmla="*/ 2147483647 w 826"/>
              <a:gd name="T23" fmla="*/ 2147483647 h 1041"/>
              <a:gd name="T24" fmla="*/ 2147483647 w 826"/>
              <a:gd name="T25" fmla="*/ 2147483647 h 1041"/>
              <a:gd name="T26" fmla="*/ 2147483647 w 826"/>
              <a:gd name="T27" fmla="*/ 2147483647 h 1041"/>
              <a:gd name="T28" fmla="*/ 2147483647 w 826"/>
              <a:gd name="T29" fmla="*/ 2147483647 h 1041"/>
              <a:gd name="T30" fmla="*/ 2147483647 w 826"/>
              <a:gd name="T31" fmla="*/ 2147483647 h 1041"/>
              <a:gd name="T32" fmla="*/ 0 w 826"/>
              <a:gd name="T33" fmla="*/ 2147483647 h 10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26"/>
              <a:gd name="T52" fmla="*/ 0 h 1041"/>
              <a:gd name="T53" fmla="*/ 826 w 826"/>
              <a:gd name="T54" fmla="*/ 1041 h 104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26" h="1041">
                <a:moveTo>
                  <a:pt x="0" y="1041"/>
                </a:moveTo>
                <a:lnTo>
                  <a:pt x="0" y="360"/>
                </a:lnTo>
                <a:lnTo>
                  <a:pt x="50" y="232"/>
                </a:lnTo>
                <a:lnTo>
                  <a:pt x="89" y="105"/>
                </a:lnTo>
                <a:lnTo>
                  <a:pt x="111" y="0"/>
                </a:lnTo>
                <a:lnTo>
                  <a:pt x="233" y="33"/>
                </a:lnTo>
                <a:lnTo>
                  <a:pt x="366" y="83"/>
                </a:lnTo>
                <a:lnTo>
                  <a:pt x="471" y="166"/>
                </a:lnTo>
                <a:lnTo>
                  <a:pt x="582" y="249"/>
                </a:lnTo>
                <a:lnTo>
                  <a:pt x="665" y="376"/>
                </a:lnTo>
                <a:lnTo>
                  <a:pt x="720" y="465"/>
                </a:lnTo>
                <a:lnTo>
                  <a:pt x="776" y="570"/>
                </a:lnTo>
                <a:lnTo>
                  <a:pt x="798" y="670"/>
                </a:lnTo>
                <a:lnTo>
                  <a:pt x="826" y="803"/>
                </a:lnTo>
                <a:lnTo>
                  <a:pt x="826" y="913"/>
                </a:lnTo>
                <a:lnTo>
                  <a:pt x="826" y="1041"/>
                </a:lnTo>
                <a:lnTo>
                  <a:pt x="0" y="104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757988" y="3352800"/>
            <a:ext cx="387350" cy="1981200"/>
            <a:chOff x="4252" y="2112"/>
            <a:chExt cx="244" cy="1248"/>
          </a:xfrm>
        </p:grpSpPr>
        <p:grpSp>
          <p:nvGrpSpPr>
            <p:cNvPr id="30740" name="Group 32"/>
            <p:cNvGrpSpPr>
              <a:grpSpLocks/>
            </p:cNvGrpSpPr>
            <p:nvPr/>
          </p:nvGrpSpPr>
          <p:grpSpPr bwMode="auto">
            <a:xfrm>
              <a:off x="4252" y="2784"/>
              <a:ext cx="244" cy="576"/>
              <a:chOff x="4252" y="2784"/>
              <a:chExt cx="244" cy="576"/>
            </a:xfrm>
          </p:grpSpPr>
          <p:sp>
            <p:nvSpPr>
              <p:cNvPr id="30742" name="Line 30"/>
              <p:cNvSpPr>
                <a:spLocks noChangeShapeType="1"/>
              </p:cNvSpPr>
              <p:nvPr/>
            </p:nvSpPr>
            <p:spPr bwMode="auto">
              <a:xfrm>
                <a:off x="4374" y="278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43" name="Text Box 31"/>
              <p:cNvSpPr txBox="1">
                <a:spLocks noChangeArrowheads="1"/>
              </p:cNvSpPr>
              <p:nvPr/>
            </p:nvSpPr>
            <p:spPr bwMode="auto">
              <a:xfrm>
                <a:off x="4252" y="314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solidFill>
                      <a:srgbClr val="FF3300"/>
                    </a:solidFill>
                    <a:latin typeface="Times New Roman" pitchFamily="18" charset="0"/>
                  </a:rPr>
                  <a:t>30</a:t>
                </a:r>
              </a:p>
            </p:txBody>
          </p:sp>
        </p:grpSp>
        <p:sp>
          <p:nvSpPr>
            <p:cNvPr id="30741" name="Line 33"/>
            <p:cNvSpPr>
              <a:spLocks noChangeShapeType="1"/>
            </p:cNvSpPr>
            <p:nvPr/>
          </p:nvSpPr>
          <p:spPr bwMode="auto">
            <a:xfrm>
              <a:off x="4374" y="2112"/>
              <a:ext cx="0" cy="67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21895" name="Object 39"/>
          <p:cNvGraphicFramePr>
            <a:graphicFrameLocks noChangeAspect="1"/>
          </p:cNvGraphicFramePr>
          <p:nvPr/>
        </p:nvGraphicFramePr>
        <p:xfrm>
          <a:off x="850900" y="5346700"/>
          <a:ext cx="20764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47172" imgH="203112" progId="Equation.DSMT4">
                  <p:embed/>
                </p:oleObj>
              </mc:Choice>
              <mc:Fallback>
                <p:oleObj name="Equation" r:id="rId11" imgW="1447172" imgH="203112" progId="Equation.DSMT4">
                  <p:embed/>
                  <p:pic>
                    <p:nvPicPr>
                      <p:cNvPr id="1218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346700"/>
                        <a:ext cx="2076450" cy="290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2865129" y="5314950"/>
            <a:ext cx="2417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FF3300"/>
                </a:solidFill>
              </a:rPr>
              <a:t>(correção de continuidade)</a:t>
            </a:r>
          </a:p>
        </p:txBody>
      </p:sp>
      <p:graphicFrame>
        <p:nvGraphicFramePr>
          <p:cNvPr id="121897" name="Object 41"/>
          <p:cNvGraphicFramePr>
            <a:graphicFrameLocks noChangeAspect="1"/>
          </p:cNvGraphicFramePr>
          <p:nvPr/>
        </p:nvGraphicFramePr>
        <p:xfrm>
          <a:off x="850900" y="5791200"/>
          <a:ext cx="2876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06600" imgH="457200" progId="Equation.DSMT4">
                  <p:embed/>
                </p:oleObj>
              </mc:Choice>
              <mc:Fallback>
                <p:oleObj name="Equation" r:id="rId13" imgW="2006600" imgH="457200" progId="Equation.DSMT4">
                  <p:embed/>
                  <p:pic>
                    <p:nvPicPr>
                      <p:cNvPr id="12189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791200"/>
                        <a:ext cx="2876550" cy="654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5953800" y="5935632"/>
            <a:ext cx="30636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dirty="0">
                <a:latin typeface="Times New Roman" pitchFamily="18" charset="0"/>
              </a:rPr>
              <a:t>0,9745</a:t>
            </a:r>
            <a:endParaRPr lang="pt-BR" altLang="pt-BR" sz="17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     </a:t>
            </a:r>
            <a:r>
              <a:rPr lang="pt-BR" altLang="pt-BR" sz="1200" dirty="0">
                <a:solidFill>
                  <a:srgbClr val="FF3300"/>
                </a:solidFill>
              </a:rPr>
              <a:t>(valor exato para Binomial </a:t>
            </a:r>
            <a:r>
              <a:rPr lang="pt-BR" altLang="pt-BR" sz="1200" dirty="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pt-BR" altLang="pt-BR" sz="1200" dirty="0">
                <a:solidFill>
                  <a:srgbClr val="FF3300"/>
                </a:solidFill>
              </a:rPr>
              <a:t> </a:t>
            </a:r>
            <a:r>
              <a:rPr lang="pt-BR" altLang="pt-BR" sz="1200" dirty="0">
                <a:solidFill>
                  <a:srgbClr val="FF3300"/>
                </a:solidFill>
                <a:latin typeface="Times New Roman" pitchFamily="18" charset="0"/>
              </a:rPr>
              <a:t>0,9752</a:t>
            </a:r>
            <a:r>
              <a:rPr lang="pt-BR" altLang="pt-BR" sz="1200" dirty="0">
                <a:solidFill>
                  <a:srgbClr val="FF3300"/>
                </a:solidFill>
              </a:rPr>
              <a:t>)</a:t>
            </a:r>
            <a:endParaRPr lang="pt-BR" altLang="pt-BR" sz="1600" dirty="0">
              <a:solidFill>
                <a:srgbClr val="FF33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D63B8-7C80-44DE-A535-4ECEDF6CC540}" type="slidenum">
              <a:rPr lang="pt-BR"/>
              <a:pPr>
                <a:defRPr/>
              </a:pPr>
              <a:t>64</a:t>
            </a:fld>
            <a:endParaRPr lang="pt-BR"/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852488" y="4710113"/>
            <a:ext cx="1066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Pelo TLC: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905000" y="1474788"/>
            <a:ext cx="7086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100 bolas da urna (com reposição). Define-se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representam o número total de bolas vermelhas dentre as 100 escolhidas.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Calcule: </a:t>
            </a:r>
            <a:r>
              <a:rPr lang="pt-BR" altLang="pt-BR" sz="1600" i="1" dirty="0">
                <a:latin typeface="Times New Roman" pitchFamily="18" charset="0"/>
              </a:rPr>
              <a:t>P</a:t>
            </a:r>
            <a:r>
              <a:rPr lang="pt-BR" altLang="pt-BR" sz="1600" dirty="0">
                <a:latin typeface="Times New Roman" pitchFamily="18" charset="0"/>
              </a:rPr>
              <a:t>(30 </a:t>
            </a:r>
            <a:r>
              <a:rPr lang="pt-BR" altLang="pt-BR" sz="16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pt-BR" altLang="pt-BR" sz="1600" dirty="0">
                <a:latin typeface="Times New Roman" pitchFamily="18" charset="0"/>
              </a:rPr>
              <a:t>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 </a:t>
            </a:r>
            <a:r>
              <a:rPr lang="pt-BR" altLang="pt-BR" sz="16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pt-BR" altLang="pt-BR" sz="1600" dirty="0">
                <a:latin typeface="Times New Roman" pitchFamily="18" charset="0"/>
              </a:rPr>
              <a:t> 51)</a:t>
            </a:r>
          </a:p>
        </p:txBody>
      </p:sp>
      <p:graphicFrame>
        <p:nvGraphicFramePr>
          <p:cNvPr id="31" name="Object 41"/>
          <p:cNvGraphicFramePr>
            <a:graphicFrameLocks noChangeAspect="1"/>
          </p:cNvGraphicFramePr>
          <p:nvPr/>
        </p:nvGraphicFramePr>
        <p:xfrm>
          <a:off x="3749333" y="5935632"/>
          <a:ext cx="2276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87240" imgH="253800" progId="Equation.DSMT4">
                  <p:embed/>
                </p:oleObj>
              </mc:Choice>
              <mc:Fallback>
                <p:oleObj name="Equation" r:id="rId15" imgW="1587240" imgH="253800" progId="Equation.DSMT4">
                  <p:embed/>
                  <p:pic>
                    <p:nvPicPr>
                      <p:cNvPr id="3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333" y="5935632"/>
                        <a:ext cx="2276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9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6" grpId="0" animBg="1"/>
      <p:bldP spid="121891" grpId="0" animBg="1"/>
      <p:bldP spid="121896" grpId="0" autoUpdateAnimBg="0"/>
      <p:bldP spid="121899" grpId="0" autoUpdateAnimBg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Normal ou Gaussiana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714375" y="1412776"/>
                <a:ext cx="7674049" cy="5290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Resumindo...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Transformações lineares de uma Normal não alteram sua distribuição, apenas sua média e variância</a:t>
                </a: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339725" eaLnBrk="1" hangingPunct="1"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𝑎𝑋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	Se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    então   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A soma de v.a. independentes com distribuição Normal resulta numa nova v.a. cuja distribuição também é Normal com média igual a soma das médias e variância igual a soma das variâncias</a:t>
                </a: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339725" eaLnBrk="1" hangingPunct="1">
                  <a:spcBef>
                    <a:spcPct val="0"/>
                  </a:spcBef>
                  <a:buNone/>
                  <a:defRPr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    então    </a:t>
                </a:r>
                <a14:m>
                  <m:oMath xmlns:m="http://schemas.openxmlformats.org/officeDocument/2006/math"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pt-B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A soma  de um grande número de v.a. independentes com distribuição desconhecida resulta numa nova v.a. cuja distribuição tende a uma Normal com média igual a soma das médias e variância igual a soma das variâncias</a:t>
                </a:r>
              </a:p>
              <a:p>
                <a:pPr marL="625475" indent="-285750" eaLnBrk="1" hangingPunct="1">
                  <a:spcBef>
                    <a:spcPct val="0"/>
                  </a:spcBef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339725" eaLnBrk="1" hangingPunct="1">
                  <a:spcBef>
                    <a:spcPct val="0"/>
                  </a:spcBef>
                  <a:buNone/>
                  <a:defRPr/>
                </a:pPr>
                <a:r>
                  <a:rPr lang="pt-BR" altLang="pt-BR" sz="1600" dirty="0">
                    <a:solidFill>
                      <a:srgbClr val="000000"/>
                    </a:solidFill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?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    então    </a:t>
                </a:r>
                <a14:m>
                  <m:oMath xmlns:m="http://schemas.openxmlformats.org/officeDocument/2006/math"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𝑌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altLang="pt-B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pt-B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alt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    se  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pt-BR" altLang="pt-BR" sz="1600" dirty="0">
                    <a:solidFill>
                      <a:srgbClr val="000000"/>
                    </a:solidFill>
                  </a:rPr>
                  <a:t> grande</a:t>
                </a:r>
              </a:p>
              <a:p>
                <a:pPr marL="339725" eaLnBrk="1" hangingPunct="1">
                  <a:spcBef>
                    <a:spcPct val="0"/>
                  </a:spcBef>
                  <a:buNone/>
                  <a:defRPr/>
                </a:pPr>
                <a:endParaRPr lang="pt-BR" altLang="pt-BR" sz="1600" dirty="0">
                  <a:solidFill>
                    <a:srgbClr val="000000"/>
                  </a:solidFill>
                </a:endParaRPr>
              </a:p>
              <a:p>
                <a:pPr marL="339725" algn="ctr" eaLnBrk="1" hangingPunct="1">
                  <a:spcBef>
                    <a:spcPct val="0"/>
                  </a:spcBef>
                  <a:buNone/>
                  <a:defRPr/>
                </a:pPr>
                <a:r>
                  <a:rPr lang="pt-BR" altLang="pt-BR" sz="1600" dirty="0">
                    <a:solidFill>
                      <a:srgbClr val="FF0000"/>
                    </a:solidFill>
                  </a:rPr>
                  <a:t>Teorema do Limite Central</a:t>
                </a:r>
              </a:p>
            </p:txBody>
          </p:sp>
        </mc:Choice>
        <mc:Fallback xmlns="">
          <p:sp>
            <p:nvSpPr>
              <p:cNvPr id="116776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5" y="1412776"/>
                <a:ext cx="7674049" cy="5290936"/>
              </a:xfrm>
              <a:prstGeom prst="rect">
                <a:avLst/>
              </a:prstGeom>
              <a:blipFill rotWithShape="0">
                <a:blip r:embed="rId2"/>
                <a:stretch>
                  <a:fillRect l="-397" t="-230" r="-1112" b="-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3912D-195B-4F52-970A-CAA1A21AE0C1}" type="slidenum">
              <a:rPr lang="pt-BR"/>
              <a:pPr>
                <a:defRPr/>
              </a:pPr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dirty="0">
                <a:sym typeface="Symbol" pitchFamily="18" charset="2"/>
              </a:rPr>
              <a:t></a:t>
            </a:r>
            <a:r>
              <a:rPr lang="pt-BR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pt-BR" i="1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950913" y="2549574"/>
          <a:ext cx="3314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400" imgH="431800" progId="">
                  <p:embed/>
                </p:oleObj>
              </mc:Choice>
              <mc:Fallback>
                <p:oleObj name="Equation" r:id="rId3" imgW="2311400" imgH="431800" progId="">
                  <p:embed/>
                  <p:pic>
                    <p:nvPicPr>
                      <p:cNvPr id="136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549574"/>
                        <a:ext cx="33147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950913" y="3790999"/>
          <a:ext cx="927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419" imgH="203112" progId="">
                  <p:embed/>
                </p:oleObj>
              </mc:Choice>
              <mc:Fallback>
                <p:oleObj name="Equation" r:id="rId5" imgW="647419" imgH="203112" progId="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790999"/>
                        <a:ext cx="927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50913" y="4108499"/>
          <a:ext cx="11985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203112" progId="">
                  <p:embed/>
                </p:oleObj>
              </mc:Choice>
              <mc:Fallback>
                <p:oleObj name="Equation" r:id="rId7" imgW="837836" imgH="203112" progId="">
                  <p:embed/>
                  <p:pic>
                    <p:nvPicPr>
                      <p:cNvPr id="136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108499"/>
                        <a:ext cx="11985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3790999"/>
            <a:ext cx="936625" cy="609600"/>
            <a:chOff x="1536" y="1920"/>
            <a:chExt cx="590" cy="384"/>
          </a:xfrm>
        </p:grpSpPr>
        <p:sp>
          <p:nvSpPr>
            <p:cNvPr id="11295" name="AutoShape 8"/>
            <p:cNvSpPr>
              <a:spLocks/>
            </p:cNvSpPr>
            <p:nvPr/>
          </p:nvSpPr>
          <p:spPr bwMode="auto">
            <a:xfrm>
              <a:off x="1536" y="1920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1296" name="Object 9"/>
            <p:cNvGraphicFramePr>
              <a:graphicFrameLocks noChangeAspect="1"/>
            </p:cNvGraphicFramePr>
            <p:nvPr/>
          </p:nvGraphicFramePr>
          <p:xfrm>
            <a:off x="1680" y="2005"/>
            <a:ext cx="44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94870" imgH="253780" progId="">
                    <p:embed/>
                  </p:oleObj>
                </mc:Choice>
                <mc:Fallback>
                  <p:oleObj name="Equation" r:id="rId9" imgW="494870" imgH="253780" progId="">
                    <p:embed/>
                    <p:pic>
                      <p:nvPicPr>
                        <p:cNvPr id="1129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05"/>
                          <a:ext cx="446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3336925" y="3856087"/>
            <a:ext cx="504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(lê-se: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dirty="0" err="1"/>
              <a:t>qui</a:t>
            </a:r>
            <a:r>
              <a:rPr lang="pt-BR" altLang="pt-BR" sz="1600" dirty="0"/>
              <a:t>-quadrado com </a:t>
            </a:r>
            <a:r>
              <a:rPr lang="pt-BR" altLang="pt-BR" sz="1600" i="1" dirty="0">
                <a:latin typeface="Times New Roman" charset="0"/>
              </a:rPr>
              <a:t>g</a:t>
            </a:r>
            <a:r>
              <a:rPr lang="pt-BR" altLang="pt-BR" sz="1600" dirty="0"/>
              <a:t> graus de liberdade*)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57800" y="2266999"/>
            <a:ext cx="2049463" cy="1557338"/>
            <a:chOff x="2358" y="2736"/>
            <a:chExt cx="1291" cy="981"/>
          </a:xfrm>
        </p:grpSpPr>
        <p:sp>
          <p:nvSpPr>
            <p:cNvPr id="11290" name="Freeform 12"/>
            <p:cNvSpPr>
              <a:spLocks/>
            </p:cNvSpPr>
            <p:nvPr/>
          </p:nvSpPr>
          <p:spPr bwMode="auto">
            <a:xfrm>
              <a:off x="2448" y="273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1" name="Freeform 13"/>
            <p:cNvSpPr>
              <a:spLocks/>
            </p:cNvSpPr>
            <p:nvPr/>
          </p:nvSpPr>
          <p:spPr bwMode="auto">
            <a:xfrm>
              <a:off x="2454" y="2784"/>
              <a:ext cx="1030" cy="715"/>
            </a:xfrm>
            <a:custGeom>
              <a:avLst/>
              <a:gdLst>
                <a:gd name="T0" fmla="*/ 0 w 1030"/>
                <a:gd name="T1" fmla="*/ 0 h 715"/>
                <a:gd name="T2" fmla="*/ 192 w 1030"/>
                <a:gd name="T3" fmla="*/ 528 h 715"/>
                <a:gd name="T4" fmla="*/ 1030 w 1030"/>
                <a:gd name="T5" fmla="*/ 715 h 715"/>
                <a:gd name="T6" fmla="*/ 0 60000 65536"/>
                <a:gd name="T7" fmla="*/ 0 60000 65536"/>
                <a:gd name="T8" fmla="*/ 0 60000 65536"/>
                <a:gd name="T9" fmla="*/ 0 w 1030"/>
                <a:gd name="T10" fmla="*/ 0 h 715"/>
                <a:gd name="T11" fmla="*/ 1030 w 1030"/>
                <a:gd name="T12" fmla="*/ 715 h 7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0" h="715">
                  <a:moveTo>
                    <a:pt x="0" y="0"/>
                  </a:moveTo>
                  <a:cubicBezTo>
                    <a:pt x="10" y="204"/>
                    <a:pt x="20" y="409"/>
                    <a:pt x="192" y="528"/>
                  </a:cubicBezTo>
                  <a:cubicBezTo>
                    <a:pt x="364" y="647"/>
                    <a:pt x="697" y="681"/>
                    <a:pt x="1030" y="715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2358" y="349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3349" y="348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11294" name="Text Box 16"/>
            <p:cNvSpPr txBox="1">
              <a:spLocks noChangeArrowheads="1"/>
            </p:cNvSpPr>
            <p:nvPr/>
          </p:nvSpPr>
          <p:spPr bwMode="auto">
            <a:xfrm>
              <a:off x="2592" y="3060"/>
              <a:ext cx="3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g</a:t>
              </a:r>
              <a:r>
                <a:rPr lang="pt-BR" altLang="pt-BR" sz="1600">
                  <a:latin typeface="Times New Roman" charset="0"/>
                </a:rPr>
                <a:t> 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 2</a:t>
              </a:r>
              <a:endParaRPr lang="pt-BR" altLang="pt-BR" sz="1600">
                <a:latin typeface="Times New Roman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257800" y="2266999"/>
            <a:ext cx="2049463" cy="1557338"/>
            <a:chOff x="3120" y="2592"/>
            <a:chExt cx="1291" cy="981"/>
          </a:xfrm>
        </p:grpSpPr>
        <p:sp>
          <p:nvSpPr>
            <p:cNvPr id="11285" name="Freeform 18"/>
            <p:cNvSpPr>
              <a:spLocks/>
            </p:cNvSpPr>
            <p:nvPr/>
          </p:nvSpPr>
          <p:spPr bwMode="auto">
            <a:xfrm>
              <a:off x="3210" y="2592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6" name="Freeform 19"/>
            <p:cNvSpPr>
              <a:spLocks/>
            </p:cNvSpPr>
            <p:nvPr/>
          </p:nvSpPr>
          <p:spPr bwMode="auto">
            <a:xfrm>
              <a:off x="3206" y="2741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3120" y="335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4111" y="334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3695" y="2739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g</a:t>
              </a:r>
              <a:r>
                <a:rPr lang="pt-BR" altLang="pt-BR" sz="1600">
                  <a:latin typeface="Times New Roman" charset="0"/>
                </a:rPr>
                <a:t> 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&gt; 2</a:t>
              </a:r>
              <a:endParaRPr lang="pt-BR" altLang="pt-BR" sz="1600">
                <a:latin typeface="Times New Roman" charset="0"/>
              </a:endParaRPr>
            </a:p>
          </p:txBody>
        </p:sp>
      </p:grp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822325" y="5002808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Propriedades: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825500" y="5369520"/>
            <a:ext cx="3006725" cy="352425"/>
            <a:chOff x="520" y="2928"/>
            <a:chExt cx="1894" cy="222"/>
          </a:xfrm>
        </p:grpSpPr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520" y="2928"/>
              <a:ext cx="14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a) se </a:t>
              </a:r>
              <a:r>
                <a:rPr lang="pt-BR" altLang="pt-BR" sz="1600">
                  <a:latin typeface="Times New Roman" charset="0"/>
                </a:rPr>
                <a:t>                   </a:t>
              </a:r>
              <a:r>
                <a:rPr lang="pt-BR" altLang="pt-BR" sz="1600"/>
                <a:t>, então</a:t>
              </a:r>
            </a:p>
          </p:txBody>
        </p:sp>
        <p:graphicFrame>
          <p:nvGraphicFramePr>
            <p:cNvPr id="11283" name="Object 26"/>
            <p:cNvGraphicFramePr>
              <a:graphicFrameLocks noChangeAspect="1"/>
            </p:cNvGraphicFramePr>
            <p:nvPr/>
          </p:nvGraphicFramePr>
          <p:xfrm>
            <a:off x="1933" y="2931"/>
            <a:ext cx="48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33169" imgH="241195" progId="">
                    <p:embed/>
                  </p:oleObj>
                </mc:Choice>
                <mc:Fallback>
                  <p:oleObj name="Equation" r:id="rId11" imgW="533169" imgH="241195" progId="">
                    <p:embed/>
                    <p:pic>
                      <p:nvPicPr>
                        <p:cNvPr id="1128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2931"/>
                          <a:ext cx="481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7"/>
            <p:cNvGraphicFramePr>
              <a:graphicFrameLocks noChangeAspect="1"/>
            </p:cNvGraphicFramePr>
            <p:nvPr/>
          </p:nvGraphicFramePr>
          <p:xfrm>
            <a:off x="888" y="2956"/>
            <a:ext cx="6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23586" imgH="203112" progId="">
                    <p:embed/>
                  </p:oleObj>
                </mc:Choice>
                <mc:Fallback>
                  <p:oleObj name="Equation" r:id="rId13" imgW="723586" imgH="203112" progId="">
                    <p:embed/>
                    <p:pic>
                      <p:nvPicPr>
                        <p:cNvPr id="1128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956"/>
                          <a:ext cx="653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25500" y="5687020"/>
            <a:ext cx="2971800" cy="622300"/>
            <a:chOff x="528" y="3128"/>
            <a:chExt cx="1872" cy="392"/>
          </a:xfrm>
        </p:grpSpPr>
        <p:sp>
          <p:nvSpPr>
            <p:cNvPr id="11279" name="Text Box 29"/>
            <p:cNvSpPr txBox="1">
              <a:spLocks noChangeArrowheads="1"/>
            </p:cNvSpPr>
            <p:nvPr/>
          </p:nvSpPr>
          <p:spPr bwMode="auto">
            <a:xfrm>
              <a:off x="528" y="3216"/>
              <a:ext cx="1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b) se </a:t>
              </a:r>
              <a:r>
                <a:rPr lang="pt-BR" altLang="pt-BR" sz="1600">
                  <a:latin typeface="Times New Roman" charset="0"/>
                </a:rPr>
                <a:t>              </a:t>
              </a:r>
              <a:r>
                <a:rPr lang="pt-BR" altLang="pt-BR" sz="1600"/>
                <a:t>, então</a:t>
              </a:r>
            </a:p>
          </p:txBody>
        </p:sp>
        <p:graphicFrame>
          <p:nvGraphicFramePr>
            <p:cNvPr id="11280" name="Object 30"/>
            <p:cNvGraphicFramePr>
              <a:graphicFrameLocks noChangeAspect="1"/>
            </p:cNvGraphicFramePr>
            <p:nvPr/>
          </p:nvGraphicFramePr>
          <p:xfrm>
            <a:off x="1770" y="3128"/>
            <a:ext cx="63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98197" imgH="431613" progId="">
                    <p:embed/>
                  </p:oleObj>
                </mc:Choice>
                <mc:Fallback>
                  <p:oleObj name="Equation" r:id="rId15" imgW="698197" imgH="431613" progId="">
                    <p:embed/>
                    <p:pic>
                      <p:nvPicPr>
                        <p:cNvPr id="1128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3128"/>
                          <a:ext cx="63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31"/>
            <p:cNvGraphicFramePr>
              <a:graphicFrameLocks noChangeAspect="1"/>
            </p:cNvGraphicFramePr>
            <p:nvPr/>
          </p:nvGraphicFramePr>
          <p:xfrm>
            <a:off x="910" y="3212"/>
            <a:ext cx="47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20474" imgH="241195" progId="">
                    <p:embed/>
                  </p:oleObj>
                </mc:Choice>
                <mc:Fallback>
                  <p:oleObj name="Equation" r:id="rId17" imgW="520474" imgH="241195" progId="">
                    <p:embed/>
                    <p:pic>
                      <p:nvPicPr>
                        <p:cNvPr id="1128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3212"/>
                          <a:ext cx="47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8D3EE-C3A3-4295-8527-CDB3A41570BB}" type="slidenum">
              <a:rPr lang="pt-BR"/>
              <a:pPr>
                <a:defRPr/>
              </a:pPr>
              <a:t>66</a:t>
            </a:fld>
            <a:endParaRPr lang="pt-BR"/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3746748" y="3027863"/>
          <a:ext cx="12573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76240" imgH="203040" progId="">
                  <p:embed/>
                </p:oleObj>
              </mc:Choice>
              <mc:Fallback>
                <p:oleObj name="Equation" r:id="rId19" imgW="876240" imgH="203040" progId="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748" y="3027863"/>
                        <a:ext cx="12573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dirty="0">
                <a:sym typeface="Symbol"/>
              </a:rPr>
              <a:t>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/>
              <a:t>  se sua função densidade de probabilidade for dada por: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B309721-CBA5-A0B7-8F2D-082B7C88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31" y="6597764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*O conceito de “graus de liberdade” será discutido em 05InfEstat_EstimPontual (slide 42)</a:t>
            </a:r>
          </a:p>
        </p:txBody>
      </p:sp>
    </p:spTree>
    <p:extLst>
      <p:ext uri="{BB962C8B-B14F-4D97-AF65-F5344CB8AC3E}">
        <p14:creationId xmlns:p14="http://schemas.microsoft.com/office/powerpoint/2010/main" val="61307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2" grpId="0" autoUpdateAnimBg="0"/>
      <p:bldP spid="136215" grpId="0" autoUpdateAnimBg="0"/>
      <p:bldP spid="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589088"/>
            <a:ext cx="4549775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>
                <a:sym typeface="Symbol" pitchFamily="18" charset="2"/>
              </a:rPr>
              <a:t>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  <a:endParaRPr lang="pt-BR" i="1"/>
          </a:p>
        </p:txBody>
      </p: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838200" y="1600200"/>
            <a:ext cx="2049463" cy="1565275"/>
            <a:chOff x="528" y="1008"/>
            <a:chExt cx="1291" cy="986"/>
          </a:xfrm>
        </p:grpSpPr>
        <p:sp>
          <p:nvSpPr>
            <p:cNvPr id="12315" name="Freeform 7" descr="Diagonal para cima clara"/>
            <p:cNvSpPr>
              <a:spLocks/>
            </p:cNvSpPr>
            <p:nvPr/>
          </p:nvSpPr>
          <p:spPr bwMode="auto">
            <a:xfrm>
              <a:off x="1152" y="1409"/>
              <a:ext cx="432" cy="367"/>
            </a:xfrm>
            <a:custGeom>
              <a:avLst/>
              <a:gdLst>
                <a:gd name="T0" fmla="*/ 0 w 432"/>
                <a:gd name="T1" fmla="*/ 0 h 367"/>
                <a:gd name="T2" fmla="*/ 0 w 432"/>
                <a:gd name="T3" fmla="*/ 367 h 367"/>
                <a:gd name="T4" fmla="*/ 432 w 432"/>
                <a:gd name="T5" fmla="*/ 367 h 367"/>
                <a:gd name="T6" fmla="*/ 360 w 432"/>
                <a:gd name="T7" fmla="*/ 355 h 367"/>
                <a:gd name="T8" fmla="*/ 310 w 432"/>
                <a:gd name="T9" fmla="*/ 338 h 367"/>
                <a:gd name="T10" fmla="*/ 250 w 432"/>
                <a:gd name="T11" fmla="*/ 305 h 367"/>
                <a:gd name="T12" fmla="*/ 202 w 432"/>
                <a:gd name="T13" fmla="*/ 261 h 367"/>
                <a:gd name="T14" fmla="*/ 154 w 432"/>
                <a:gd name="T15" fmla="*/ 204 h 367"/>
                <a:gd name="T16" fmla="*/ 103 w 432"/>
                <a:gd name="T17" fmla="*/ 141 h 367"/>
                <a:gd name="T18" fmla="*/ 58 w 432"/>
                <a:gd name="T19" fmla="*/ 79 h 367"/>
                <a:gd name="T20" fmla="*/ 14 w 432"/>
                <a:gd name="T21" fmla="*/ 21 h 367"/>
                <a:gd name="T22" fmla="*/ 0 w 432"/>
                <a:gd name="T23" fmla="*/ 0 h 367"/>
                <a:gd name="T24" fmla="*/ 0 w 432"/>
                <a:gd name="T25" fmla="*/ 0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2"/>
                <a:gd name="T40" fmla="*/ 0 h 367"/>
                <a:gd name="T41" fmla="*/ 432 w 432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2" h="367">
                  <a:moveTo>
                    <a:pt x="0" y="0"/>
                  </a:moveTo>
                  <a:lnTo>
                    <a:pt x="0" y="367"/>
                  </a:lnTo>
                  <a:lnTo>
                    <a:pt x="432" y="367"/>
                  </a:lnTo>
                  <a:lnTo>
                    <a:pt x="360" y="355"/>
                  </a:lnTo>
                  <a:lnTo>
                    <a:pt x="310" y="338"/>
                  </a:lnTo>
                  <a:lnTo>
                    <a:pt x="250" y="305"/>
                  </a:lnTo>
                  <a:lnTo>
                    <a:pt x="202" y="261"/>
                  </a:lnTo>
                  <a:lnTo>
                    <a:pt x="154" y="204"/>
                  </a:lnTo>
                  <a:lnTo>
                    <a:pt x="103" y="141"/>
                  </a:lnTo>
                  <a:lnTo>
                    <a:pt x="58" y="79"/>
                  </a:lnTo>
                  <a:lnTo>
                    <a:pt x="14" y="2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16" name="Freeform 8"/>
            <p:cNvSpPr>
              <a:spLocks/>
            </p:cNvSpPr>
            <p:nvPr/>
          </p:nvSpPr>
          <p:spPr bwMode="auto">
            <a:xfrm>
              <a:off x="618" y="1008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7" name="Freeform 9"/>
            <p:cNvSpPr>
              <a:spLocks/>
            </p:cNvSpPr>
            <p:nvPr/>
          </p:nvSpPr>
          <p:spPr bwMode="auto">
            <a:xfrm>
              <a:off x="614" y="1157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8" name="Text Box 10"/>
            <p:cNvSpPr txBox="1">
              <a:spLocks noChangeArrowheads="1"/>
            </p:cNvSpPr>
            <p:nvPr/>
          </p:nvSpPr>
          <p:spPr bwMode="auto">
            <a:xfrm>
              <a:off x="528" y="176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2319" name="Text Box 11"/>
            <p:cNvSpPr txBox="1">
              <a:spLocks noChangeArrowheads="1"/>
            </p:cNvSpPr>
            <p:nvPr/>
          </p:nvSpPr>
          <p:spPr bwMode="auto">
            <a:xfrm>
              <a:off x="1519" y="175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graphicFrame>
          <p:nvGraphicFramePr>
            <p:cNvPr id="12320" name="Object 12"/>
            <p:cNvGraphicFramePr>
              <a:graphicFrameLocks noChangeAspect="1"/>
            </p:cNvGraphicFramePr>
            <p:nvPr/>
          </p:nvGraphicFramePr>
          <p:xfrm>
            <a:off x="1056" y="1776"/>
            <a:ext cx="18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112" imgH="241195" progId="">
                    <p:embed/>
                  </p:oleObj>
                </mc:Choice>
                <mc:Fallback>
                  <p:oleObj name="Equation" r:id="rId3" imgW="203112" imgH="241195" progId="">
                    <p:embed/>
                    <p:pic>
                      <p:nvPicPr>
                        <p:cNvPr id="123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18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95488" y="2667000"/>
            <a:ext cx="1284287" cy="1277938"/>
            <a:chOff x="1257" y="1680"/>
            <a:chExt cx="809" cy="805"/>
          </a:xfrm>
        </p:grpSpPr>
        <p:graphicFrame>
          <p:nvGraphicFramePr>
            <p:cNvPr id="12313" name="Object 14"/>
            <p:cNvGraphicFramePr>
              <a:graphicFrameLocks noChangeAspect="1"/>
            </p:cNvGraphicFramePr>
            <p:nvPr/>
          </p:nvGraphicFramePr>
          <p:xfrm>
            <a:off x="1392" y="2256"/>
            <a:ext cx="6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8975" imgH="253890" progId="">
                    <p:embed/>
                  </p:oleObj>
                </mc:Choice>
                <mc:Fallback>
                  <p:oleObj name="Equation" r:id="rId5" imgW="748975" imgH="253890" progId="">
                    <p:embed/>
                    <p:pic>
                      <p:nvPicPr>
                        <p:cNvPr id="1231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67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Line 15"/>
            <p:cNvSpPr>
              <a:spLocks noChangeShapeType="1"/>
            </p:cNvSpPr>
            <p:nvPr/>
          </p:nvSpPr>
          <p:spPr bwMode="auto">
            <a:xfrm>
              <a:off x="1257" y="1680"/>
              <a:ext cx="279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95600" y="1752600"/>
            <a:ext cx="5997575" cy="4800600"/>
            <a:chOff x="1824" y="1104"/>
            <a:chExt cx="3778" cy="3024"/>
          </a:xfrm>
        </p:grpSpPr>
        <p:sp>
          <p:nvSpPr>
            <p:cNvPr id="12309" name="Rectangle 17"/>
            <p:cNvSpPr>
              <a:spLocks noChangeArrowheads="1"/>
            </p:cNvSpPr>
            <p:nvPr/>
          </p:nvSpPr>
          <p:spPr bwMode="auto">
            <a:xfrm>
              <a:off x="2928" y="1104"/>
              <a:ext cx="2674" cy="302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pSp>
          <p:nvGrpSpPr>
            <p:cNvPr id="12310" name="Group 18"/>
            <p:cNvGrpSpPr>
              <a:grpSpLocks/>
            </p:cNvGrpSpPr>
            <p:nvPr/>
          </p:nvGrpSpPr>
          <p:grpSpPr bwMode="auto">
            <a:xfrm>
              <a:off x="1824" y="2183"/>
              <a:ext cx="1096" cy="361"/>
              <a:chOff x="1824" y="2183"/>
              <a:chExt cx="1096" cy="361"/>
            </a:xfrm>
          </p:grpSpPr>
          <p:sp>
            <p:nvSpPr>
              <p:cNvPr id="12311" name="Oval 1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192" cy="336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2312" name="Line 20"/>
              <p:cNvSpPr>
                <a:spLocks noChangeShapeType="1"/>
              </p:cNvSpPr>
              <p:nvPr/>
            </p:nvSpPr>
            <p:spPr bwMode="auto">
              <a:xfrm flipV="1">
                <a:off x="2016" y="2183"/>
                <a:ext cx="904" cy="18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aphicFrame>
        <p:nvGraphicFramePr>
          <p:cNvPr id="140309" name="Object 21"/>
          <p:cNvGraphicFramePr>
            <a:graphicFrameLocks noChangeAspect="1"/>
          </p:cNvGraphicFramePr>
          <p:nvPr/>
        </p:nvGraphicFramePr>
        <p:xfrm>
          <a:off x="868363" y="4376738"/>
          <a:ext cx="1560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726" imgH="241195" progId="">
                  <p:embed/>
                </p:oleObj>
              </mc:Choice>
              <mc:Fallback>
                <p:oleObj name="Equation" r:id="rId7" imgW="1091726" imgH="241195" progId="">
                  <p:embed/>
                  <p:pic>
                    <p:nvPicPr>
                      <p:cNvPr id="140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376738"/>
                        <a:ext cx="1560512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0" name="Object 22"/>
          <p:cNvGraphicFramePr>
            <a:graphicFrameLocks noChangeAspect="1"/>
          </p:cNvGraphicFramePr>
          <p:nvPr/>
        </p:nvGraphicFramePr>
        <p:xfrm>
          <a:off x="868363" y="4876800"/>
          <a:ext cx="19589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41300" progId="">
                  <p:embed/>
                </p:oleObj>
              </mc:Choice>
              <mc:Fallback>
                <p:oleObj name="Equation" r:id="rId9" imgW="1371600" imgH="241300" progId="">
                  <p:embed/>
                  <p:pic>
                    <p:nvPicPr>
                      <p:cNvPr id="1403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876800"/>
                        <a:ext cx="195897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71750" y="1590675"/>
            <a:ext cx="2063750" cy="4956175"/>
            <a:chOff x="1620" y="1002"/>
            <a:chExt cx="1300" cy="3122"/>
          </a:xfrm>
        </p:grpSpPr>
        <p:sp>
          <p:nvSpPr>
            <p:cNvPr id="12306" name="Oval 24"/>
            <p:cNvSpPr>
              <a:spLocks noChangeArrowheads="1"/>
            </p:cNvSpPr>
            <p:nvPr/>
          </p:nvSpPr>
          <p:spPr bwMode="auto">
            <a:xfrm>
              <a:off x="1620" y="2352"/>
              <a:ext cx="96" cy="14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307" name="Line 25"/>
            <p:cNvSpPr>
              <a:spLocks noChangeShapeType="1"/>
            </p:cNvSpPr>
            <p:nvPr/>
          </p:nvSpPr>
          <p:spPr bwMode="auto">
            <a:xfrm flipV="1">
              <a:off x="1716" y="2339"/>
              <a:ext cx="1008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8" name="Rectangle 26"/>
            <p:cNvSpPr>
              <a:spLocks noChangeArrowheads="1"/>
            </p:cNvSpPr>
            <p:nvPr/>
          </p:nvSpPr>
          <p:spPr bwMode="auto">
            <a:xfrm>
              <a:off x="2736" y="1002"/>
              <a:ext cx="184" cy="312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003425" y="1595438"/>
            <a:ext cx="6889750" cy="1065212"/>
            <a:chOff x="1262" y="1005"/>
            <a:chExt cx="4340" cy="671"/>
          </a:xfrm>
        </p:grpSpPr>
        <p:sp>
          <p:nvSpPr>
            <p:cNvPr id="12304" name="Line 28"/>
            <p:cNvSpPr>
              <a:spLocks noChangeShapeType="1"/>
            </p:cNvSpPr>
            <p:nvPr/>
          </p:nvSpPr>
          <p:spPr bwMode="auto">
            <a:xfrm flipV="1">
              <a:off x="1262" y="1059"/>
              <a:ext cx="1652" cy="6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5" name="Rectangle 29"/>
            <p:cNvSpPr>
              <a:spLocks noChangeArrowheads="1"/>
            </p:cNvSpPr>
            <p:nvPr/>
          </p:nvSpPr>
          <p:spPr bwMode="auto">
            <a:xfrm>
              <a:off x="2920" y="1005"/>
              <a:ext cx="2682" cy="10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40318" name="AutoShape 30"/>
          <p:cNvSpPr>
            <a:spLocks noChangeArrowheads="1"/>
          </p:cNvSpPr>
          <p:nvPr/>
        </p:nvSpPr>
        <p:spPr bwMode="auto">
          <a:xfrm>
            <a:off x="3781425" y="2860675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7773988" y="2911475"/>
            <a:ext cx="271462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0320" name="AutoShape 32"/>
          <p:cNvSpPr>
            <a:spLocks noChangeArrowheads="1"/>
          </p:cNvSpPr>
          <p:nvPr/>
        </p:nvSpPr>
        <p:spPr bwMode="auto">
          <a:xfrm rot="-5400000">
            <a:off x="7608888" y="2251075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7756525" y="1600200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A1C6B-920C-4858-A0CC-8D38BEB5B5DB}" type="slidenum">
              <a:rPr lang="pt-BR"/>
              <a:pPr>
                <a:defRPr/>
              </a:pPr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43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8" grpId="0" animBg="1"/>
      <p:bldP spid="140319" grpId="0" animBg="1"/>
      <p:bldP spid="140320" grpId="0" animBg="1"/>
      <p:bldP spid="1403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589088"/>
            <a:ext cx="4549775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>
                <a:sym typeface="Symbol" pitchFamily="18" charset="2"/>
              </a:rPr>
              <a:t>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  <a:endParaRPr lang="pt-BR" i="1"/>
          </a:p>
        </p:txBody>
      </p:sp>
      <p:grpSp>
        <p:nvGrpSpPr>
          <p:cNvPr id="13316" name="Group 46"/>
          <p:cNvGrpSpPr>
            <a:grpSpLocks/>
          </p:cNvGrpSpPr>
          <p:nvPr/>
        </p:nvGrpSpPr>
        <p:grpSpPr bwMode="auto">
          <a:xfrm>
            <a:off x="838200" y="1600200"/>
            <a:ext cx="2049463" cy="1565275"/>
            <a:chOff x="528" y="1008"/>
            <a:chExt cx="1291" cy="986"/>
          </a:xfrm>
        </p:grpSpPr>
        <p:sp>
          <p:nvSpPr>
            <p:cNvPr id="13329" name="Freeform 29" descr="Diagonal para cima clara"/>
            <p:cNvSpPr>
              <a:spLocks/>
            </p:cNvSpPr>
            <p:nvPr/>
          </p:nvSpPr>
          <p:spPr bwMode="auto">
            <a:xfrm>
              <a:off x="1152" y="1409"/>
              <a:ext cx="432" cy="367"/>
            </a:xfrm>
            <a:custGeom>
              <a:avLst/>
              <a:gdLst>
                <a:gd name="T0" fmla="*/ 0 w 432"/>
                <a:gd name="T1" fmla="*/ 0 h 367"/>
                <a:gd name="T2" fmla="*/ 0 w 432"/>
                <a:gd name="T3" fmla="*/ 367 h 367"/>
                <a:gd name="T4" fmla="*/ 432 w 432"/>
                <a:gd name="T5" fmla="*/ 367 h 367"/>
                <a:gd name="T6" fmla="*/ 360 w 432"/>
                <a:gd name="T7" fmla="*/ 355 h 367"/>
                <a:gd name="T8" fmla="*/ 310 w 432"/>
                <a:gd name="T9" fmla="*/ 338 h 367"/>
                <a:gd name="T10" fmla="*/ 250 w 432"/>
                <a:gd name="T11" fmla="*/ 305 h 367"/>
                <a:gd name="T12" fmla="*/ 202 w 432"/>
                <a:gd name="T13" fmla="*/ 261 h 367"/>
                <a:gd name="T14" fmla="*/ 154 w 432"/>
                <a:gd name="T15" fmla="*/ 204 h 367"/>
                <a:gd name="T16" fmla="*/ 103 w 432"/>
                <a:gd name="T17" fmla="*/ 141 h 367"/>
                <a:gd name="T18" fmla="*/ 58 w 432"/>
                <a:gd name="T19" fmla="*/ 79 h 367"/>
                <a:gd name="T20" fmla="*/ 14 w 432"/>
                <a:gd name="T21" fmla="*/ 21 h 367"/>
                <a:gd name="T22" fmla="*/ 0 w 432"/>
                <a:gd name="T23" fmla="*/ 0 h 367"/>
                <a:gd name="T24" fmla="*/ 0 w 432"/>
                <a:gd name="T25" fmla="*/ 0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2"/>
                <a:gd name="T40" fmla="*/ 0 h 367"/>
                <a:gd name="T41" fmla="*/ 432 w 432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2" h="367">
                  <a:moveTo>
                    <a:pt x="0" y="0"/>
                  </a:moveTo>
                  <a:lnTo>
                    <a:pt x="0" y="367"/>
                  </a:lnTo>
                  <a:lnTo>
                    <a:pt x="432" y="367"/>
                  </a:lnTo>
                  <a:lnTo>
                    <a:pt x="360" y="355"/>
                  </a:lnTo>
                  <a:lnTo>
                    <a:pt x="310" y="338"/>
                  </a:lnTo>
                  <a:lnTo>
                    <a:pt x="250" y="305"/>
                  </a:lnTo>
                  <a:lnTo>
                    <a:pt x="202" y="261"/>
                  </a:lnTo>
                  <a:lnTo>
                    <a:pt x="154" y="204"/>
                  </a:lnTo>
                  <a:lnTo>
                    <a:pt x="103" y="141"/>
                  </a:lnTo>
                  <a:lnTo>
                    <a:pt x="58" y="79"/>
                  </a:lnTo>
                  <a:lnTo>
                    <a:pt x="14" y="2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0" name="Freeform 24"/>
            <p:cNvSpPr>
              <a:spLocks/>
            </p:cNvSpPr>
            <p:nvPr/>
          </p:nvSpPr>
          <p:spPr bwMode="auto">
            <a:xfrm>
              <a:off x="618" y="1008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1" name="Freeform 25"/>
            <p:cNvSpPr>
              <a:spLocks/>
            </p:cNvSpPr>
            <p:nvPr/>
          </p:nvSpPr>
          <p:spPr bwMode="auto">
            <a:xfrm>
              <a:off x="614" y="1157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2" name="Text Box 26"/>
            <p:cNvSpPr txBox="1">
              <a:spLocks noChangeArrowheads="1"/>
            </p:cNvSpPr>
            <p:nvPr/>
          </p:nvSpPr>
          <p:spPr bwMode="auto">
            <a:xfrm>
              <a:off x="528" y="176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3333" name="Text Box 27"/>
            <p:cNvSpPr txBox="1">
              <a:spLocks noChangeArrowheads="1"/>
            </p:cNvSpPr>
            <p:nvPr/>
          </p:nvSpPr>
          <p:spPr bwMode="auto">
            <a:xfrm>
              <a:off x="1519" y="175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graphicFrame>
          <p:nvGraphicFramePr>
            <p:cNvPr id="13334" name="Object 33"/>
            <p:cNvGraphicFramePr>
              <a:graphicFrameLocks noChangeAspect="1"/>
            </p:cNvGraphicFramePr>
            <p:nvPr/>
          </p:nvGraphicFramePr>
          <p:xfrm>
            <a:off x="1056" y="1776"/>
            <a:ext cx="18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112" imgH="241195" progId="">
                    <p:embed/>
                  </p:oleObj>
                </mc:Choice>
                <mc:Fallback>
                  <p:oleObj name="Equation" r:id="rId3" imgW="203112" imgH="241195" progId="">
                    <p:embed/>
                    <p:pic>
                      <p:nvPicPr>
                        <p:cNvPr id="13334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18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Group 56"/>
          <p:cNvGrpSpPr>
            <a:grpSpLocks/>
          </p:cNvGrpSpPr>
          <p:nvPr/>
        </p:nvGrpSpPr>
        <p:grpSpPr bwMode="auto">
          <a:xfrm>
            <a:off x="1995488" y="2667000"/>
            <a:ext cx="1284287" cy="1277938"/>
            <a:chOff x="1257" y="1680"/>
            <a:chExt cx="809" cy="805"/>
          </a:xfrm>
        </p:grpSpPr>
        <p:graphicFrame>
          <p:nvGraphicFramePr>
            <p:cNvPr id="13327" name="Object 34"/>
            <p:cNvGraphicFramePr>
              <a:graphicFrameLocks noChangeAspect="1"/>
            </p:cNvGraphicFramePr>
            <p:nvPr/>
          </p:nvGraphicFramePr>
          <p:xfrm>
            <a:off x="1392" y="2256"/>
            <a:ext cx="6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8975" imgH="253890" progId="">
                    <p:embed/>
                  </p:oleObj>
                </mc:Choice>
                <mc:Fallback>
                  <p:oleObj name="Equation" r:id="rId5" imgW="748975" imgH="253890" progId="">
                    <p:embed/>
                    <p:pic>
                      <p:nvPicPr>
                        <p:cNvPr id="1332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67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35"/>
            <p:cNvSpPr>
              <a:spLocks noChangeShapeType="1"/>
            </p:cNvSpPr>
            <p:nvPr/>
          </p:nvSpPr>
          <p:spPr bwMode="auto">
            <a:xfrm>
              <a:off x="1257" y="1680"/>
              <a:ext cx="279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3318" name="Object 43"/>
          <p:cNvGraphicFramePr>
            <a:graphicFrameLocks noChangeAspect="1"/>
          </p:cNvGraphicFramePr>
          <p:nvPr/>
        </p:nvGraphicFramePr>
        <p:xfrm>
          <a:off x="868363" y="4376738"/>
          <a:ext cx="1560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726" imgH="241195" progId="">
                  <p:embed/>
                </p:oleObj>
              </mc:Choice>
              <mc:Fallback>
                <p:oleObj name="Equation" r:id="rId7" imgW="1091726" imgH="241195" progId="">
                  <p:embed/>
                  <p:pic>
                    <p:nvPicPr>
                      <p:cNvPr id="1331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376738"/>
                        <a:ext cx="1560512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5"/>
          <p:cNvGraphicFramePr>
            <a:graphicFrameLocks noChangeAspect="1"/>
          </p:cNvGraphicFramePr>
          <p:nvPr/>
        </p:nvGraphicFramePr>
        <p:xfrm>
          <a:off x="868363" y="4833938"/>
          <a:ext cx="19589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41300" progId="">
                  <p:embed/>
                </p:oleObj>
              </mc:Choice>
              <mc:Fallback>
                <p:oleObj name="Equation" r:id="rId9" imgW="1371600" imgH="241300" progId="">
                  <p:embed/>
                  <p:pic>
                    <p:nvPicPr>
                      <p:cNvPr id="1331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833938"/>
                        <a:ext cx="19589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AutoShape 58"/>
          <p:cNvSpPr>
            <a:spLocks noChangeArrowheads="1"/>
          </p:cNvSpPr>
          <p:nvPr/>
        </p:nvSpPr>
        <p:spPr bwMode="auto">
          <a:xfrm>
            <a:off x="3781425" y="35004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6918325" y="3538538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6" name="AutoShape 60"/>
          <p:cNvSpPr>
            <a:spLocks noChangeArrowheads="1"/>
          </p:cNvSpPr>
          <p:nvPr/>
        </p:nvSpPr>
        <p:spPr bwMode="auto">
          <a:xfrm rot="5400000" flipV="1">
            <a:off x="6745288" y="25844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6892925" y="1600200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3324" name="Object 62"/>
          <p:cNvGraphicFramePr>
            <a:graphicFrameLocks noChangeAspect="1"/>
          </p:cNvGraphicFramePr>
          <p:nvPr/>
        </p:nvGraphicFramePr>
        <p:xfrm>
          <a:off x="868363" y="5291138"/>
          <a:ext cx="14700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254" imgH="241195" progId="">
                  <p:embed/>
                </p:oleObj>
              </mc:Choice>
              <mc:Fallback>
                <p:oleObj name="Equation" r:id="rId11" imgW="1028254" imgH="241195" progId="">
                  <p:embed/>
                  <p:pic>
                    <p:nvPicPr>
                      <p:cNvPr id="1332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291138"/>
                        <a:ext cx="14700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9" name="Object 63"/>
          <p:cNvGraphicFramePr>
            <a:graphicFrameLocks noChangeAspect="1"/>
          </p:cNvGraphicFramePr>
          <p:nvPr/>
        </p:nvGraphicFramePr>
        <p:xfrm>
          <a:off x="868363" y="5748338"/>
          <a:ext cx="17430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18671" imgH="241195" progId="">
                  <p:embed/>
                </p:oleObj>
              </mc:Choice>
              <mc:Fallback>
                <p:oleObj name="Equation" r:id="rId13" imgW="1218671" imgH="241195" progId="">
                  <p:embed/>
                  <p:pic>
                    <p:nvPicPr>
                      <p:cNvPr id="13727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748338"/>
                        <a:ext cx="17430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61237-D022-413B-B8C3-A7D36136AC52}" type="slidenum">
              <a:rPr lang="pt-BR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98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74" grpId="0" animBg="1"/>
      <p:bldP spid="137275" grpId="0" animBg="1"/>
      <p:bldP spid="137276" grpId="0" animBg="1"/>
      <p:bldP spid="13727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sz="4000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pt-BR" i="1" dirty="0" err="1">
                <a:latin typeface="Times New Roman" pitchFamily="18" charset="0"/>
                <a:sym typeface="Symbol" pitchFamily="18" charset="2"/>
              </a:rPr>
              <a:t>Student</a:t>
            </a:r>
            <a:endParaRPr lang="pt-BR" i="1" dirty="0">
              <a:latin typeface="Times New Roman" pitchFamily="18" charset="0"/>
            </a:endParaRP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14400" y="2505472"/>
          <a:ext cx="44624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508000" progId="">
                  <p:embed/>
                </p:oleObj>
              </mc:Choice>
              <mc:Fallback>
                <p:oleObj name="Equation" r:id="rId2" imgW="3111500" imgH="508000" progId="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5472"/>
                        <a:ext cx="44624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50913" y="3590752"/>
          <a:ext cx="890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03112" progId="">
                  <p:embed/>
                </p:oleObj>
              </mc:Choice>
              <mc:Fallback>
                <p:oleObj name="Equation" r:id="rId4" imgW="622030" imgH="203112" progId="">
                  <p:embed/>
                  <p:pic>
                    <p:nvPicPr>
                      <p:cNvPr id="142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590752"/>
                        <a:ext cx="89058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950913" y="3754265"/>
          <a:ext cx="14351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865" imgH="418918" progId="">
                  <p:embed/>
                </p:oleObj>
              </mc:Choice>
              <mc:Fallback>
                <p:oleObj name="Equation" r:id="rId6" imgW="1002865" imgH="418918" progId="">
                  <p:embed/>
                  <p:pic>
                    <p:nvPicPr>
                      <p:cNvPr id="142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754265"/>
                        <a:ext cx="14351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462213" y="3590752"/>
            <a:ext cx="890587" cy="609600"/>
            <a:chOff x="1392" y="1920"/>
            <a:chExt cx="561" cy="384"/>
          </a:xfrm>
        </p:grpSpPr>
        <p:sp>
          <p:nvSpPr>
            <p:cNvPr id="20509" name="AutoShape 8"/>
            <p:cNvSpPr>
              <a:spLocks/>
            </p:cNvSpPr>
            <p:nvPr/>
          </p:nvSpPr>
          <p:spPr bwMode="auto">
            <a:xfrm>
              <a:off x="1392" y="1920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20510" name="Object 9"/>
            <p:cNvGraphicFramePr>
              <a:graphicFrameLocks noChangeAspect="1"/>
            </p:cNvGraphicFramePr>
            <p:nvPr/>
          </p:nvGraphicFramePr>
          <p:xfrm>
            <a:off x="1564" y="2011"/>
            <a:ext cx="38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613" imgH="241195" progId="">
                    <p:embed/>
                  </p:oleObj>
                </mc:Choice>
                <mc:Fallback>
                  <p:oleObj name="Equation" r:id="rId8" imgW="431613" imgH="241195" progId="">
                    <p:embed/>
                    <p:pic>
                      <p:nvPicPr>
                        <p:cNvPr id="205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011"/>
                          <a:ext cx="389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3489325" y="3655840"/>
            <a:ext cx="504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(lê-se: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i="1" dirty="0">
                <a:latin typeface="Times New Roman" charset="0"/>
              </a:rPr>
              <a:t>t de </a:t>
            </a:r>
            <a:r>
              <a:rPr lang="pt-BR" altLang="pt-BR" sz="1600" i="1" dirty="0" err="1">
                <a:latin typeface="Times New Roman" charset="0"/>
              </a:rPr>
              <a:t>Student</a:t>
            </a:r>
            <a:r>
              <a:rPr lang="pt-BR" altLang="pt-BR" sz="1600" dirty="0"/>
              <a:t> com </a:t>
            </a:r>
            <a:r>
              <a:rPr lang="pt-BR" altLang="pt-BR" sz="1600" i="1" dirty="0">
                <a:latin typeface="Times New Roman" charset="0"/>
              </a:rPr>
              <a:t>g</a:t>
            </a:r>
            <a:r>
              <a:rPr lang="pt-BR" altLang="pt-BR" sz="1600" dirty="0"/>
              <a:t> graus de liberdade)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822325" y="4522342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Propriedades:</a:t>
            </a:r>
          </a:p>
        </p:txBody>
      </p:sp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4122738" y="4773167"/>
          <a:ext cx="8540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660400" progId="">
                  <p:embed/>
                </p:oleObj>
              </mc:Choice>
              <mc:Fallback>
                <p:oleObj name="Equation" r:id="rId10" imgW="596900" imgH="660400" progId="">
                  <p:embed/>
                  <p:pic>
                    <p:nvPicPr>
                      <p:cNvPr id="1423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4773167"/>
                        <a:ext cx="85407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943600" y="2276872"/>
            <a:ext cx="1981200" cy="1385888"/>
            <a:chOff x="3840" y="2448"/>
            <a:chExt cx="1248" cy="873"/>
          </a:xfrm>
        </p:grpSpPr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4608" y="2448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t</a:t>
              </a:r>
              <a:r>
                <a:rPr lang="pt-BR" altLang="pt-BR" sz="1600" i="1" baseline="-25000">
                  <a:latin typeface="Times New Roman" charset="0"/>
                </a:rPr>
                <a:t>g</a:t>
              </a:r>
              <a:endParaRPr lang="pt-BR" altLang="pt-BR" sz="1600" baseline="-25000">
                <a:latin typeface="Times New Roman" charset="0"/>
              </a:endParaRPr>
            </a:p>
          </p:txBody>
        </p:sp>
        <p:sp>
          <p:nvSpPr>
            <p:cNvPr id="20504" name="Text Box 35"/>
            <p:cNvSpPr txBox="1">
              <a:spLocks noChangeArrowheads="1"/>
            </p:cNvSpPr>
            <p:nvPr/>
          </p:nvSpPr>
          <p:spPr bwMode="auto">
            <a:xfrm>
              <a:off x="3840" y="3058"/>
              <a:ext cx="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-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20505" name="Text Box 36"/>
            <p:cNvSpPr txBox="1">
              <a:spLocks noChangeArrowheads="1"/>
            </p:cNvSpPr>
            <p:nvPr/>
          </p:nvSpPr>
          <p:spPr bwMode="auto">
            <a:xfrm>
              <a:off x="4788" y="306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20506" name="Text Box 37"/>
            <p:cNvSpPr txBox="1">
              <a:spLocks noChangeArrowheads="1"/>
            </p:cNvSpPr>
            <p:nvPr/>
          </p:nvSpPr>
          <p:spPr bwMode="auto">
            <a:xfrm>
              <a:off x="4366" y="310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904" y="3104"/>
              <a:ext cx="11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8" name="Freeform 41"/>
            <p:cNvSpPr>
              <a:spLocks/>
            </p:cNvSpPr>
            <p:nvPr/>
          </p:nvSpPr>
          <p:spPr bwMode="auto">
            <a:xfrm>
              <a:off x="3984" y="2508"/>
              <a:ext cx="950" cy="590"/>
            </a:xfrm>
            <a:custGeom>
              <a:avLst/>
              <a:gdLst>
                <a:gd name="T0" fmla="*/ 0 w 950"/>
                <a:gd name="T1" fmla="*/ 590 h 590"/>
                <a:gd name="T2" fmla="*/ 46 w 950"/>
                <a:gd name="T3" fmla="*/ 588 h 590"/>
                <a:gd name="T4" fmla="*/ 94 w 950"/>
                <a:gd name="T5" fmla="*/ 583 h 590"/>
                <a:gd name="T6" fmla="*/ 134 w 950"/>
                <a:gd name="T7" fmla="*/ 569 h 590"/>
                <a:gd name="T8" fmla="*/ 168 w 950"/>
                <a:gd name="T9" fmla="*/ 547 h 590"/>
                <a:gd name="T10" fmla="*/ 194 w 950"/>
                <a:gd name="T11" fmla="*/ 521 h 590"/>
                <a:gd name="T12" fmla="*/ 230 w 950"/>
                <a:gd name="T13" fmla="*/ 480 h 590"/>
                <a:gd name="T14" fmla="*/ 264 w 950"/>
                <a:gd name="T15" fmla="*/ 420 h 590"/>
                <a:gd name="T16" fmla="*/ 298 w 950"/>
                <a:gd name="T17" fmla="*/ 348 h 590"/>
                <a:gd name="T18" fmla="*/ 338 w 950"/>
                <a:gd name="T19" fmla="*/ 238 h 590"/>
                <a:gd name="T20" fmla="*/ 377 w 950"/>
                <a:gd name="T21" fmla="*/ 142 h 590"/>
                <a:gd name="T22" fmla="*/ 406 w 950"/>
                <a:gd name="T23" fmla="*/ 79 h 590"/>
                <a:gd name="T24" fmla="*/ 427 w 950"/>
                <a:gd name="T25" fmla="*/ 41 h 590"/>
                <a:gd name="T26" fmla="*/ 449 w 950"/>
                <a:gd name="T27" fmla="*/ 12 h 590"/>
                <a:gd name="T28" fmla="*/ 468 w 950"/>
                <a:gd name="T29" fmla="*/ 2 h 590"/>
                <a:gd name="T30" fmla="*/ 490 w 950"/>
                <a:gd name="T31" fmla="*/ 0 h 590"/>
                <a:gd name="T32" fmla="*/ 518 w 950"/>
                <a:gd name="T33" fmla="*/ 24 h 590"/>
                <a:gd name="T34" fmla="*/ 540 w 950"/>
                <a:gd name="T35" fmla="*/ 53 h 590"/>
                <a:gd name="T36" fmla="*/ 559 w 950"/>
                <a:gd name="T37" fmla="*/ 98 h 590"/>
                <a:gd name="T38" fmla="*/ 590 w 950"/>
                <a:gd name="T39" fmla="*/ 166 h 590"/>
                <a:gd name="T40" fmla="*/ 617 w 950"/>
                <a:gd name="T41" fmla="*/ 238 h 590"/>
                <a:gd name="T42" fmla="*/ 658 w 950"/>
                <a:gd name="T43" fmla="*/ 346 h 590"/>
                <a:gd name="T44" fmla="*/ 701 w 950"/>
                <a:gd name="T45" fmla="*/ 439 h 590"/>
                <a:gd name="T46" fmla="*/ 734 w 950"/>
                <a:gd name="T47" fmla="*/ 490 h 590"/>
                <a:gd name="T48" fmla="*/ 770 w 950"/>
                <a:gd name="T49" fmla="*/ 530 h 590"/>
                <a:gd name="T50" fmla="*/ 814 w 950"/>
                <a:gd name="T51" fmla="*/ 559 h 590"/>
                <a:gd name="T52" fmla="*/ 854 w 950"/>
                <a:gd name="T53" fmla="*/ 578 h 590"/>
                <a:gd name="T54" fmla="*/ 900 w 950"/>
                <a:gd name="T55" fmla="*/ 586 h 590"/>
                <a:gd name="T56" fmla="*/ 950 w 950"/>
                <a:gd name="T57" fmla="*/ 588 h 5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50"/>
                <a:gd name="T88" fmla="*/ 0 h 590"/>
                <a:gd name="T89" fmla="*/ 950 w 950"/>
                <a:gd name="T90" fmla="*/ 590 h 5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50" h="590">
                  <a:moveTo>
                    <a:pt x="0" y="590"/>
                  </a:moveTo>
                  <a:lnTo>
                    <a:pt x="46" y="588"/>
                  </a:lnTo>
                  <a:lnTo>
                    <a:pt x="94" y="583"/>
                  </a:lnTo>
                  <a:lnTo>
                    <a:pt x="134" y="569"/>
                  </a:lnTo>
                  <a:lnTo>
                    <a:pt x="168" y="547"/>
                  </a:lnTo>
                  <a:lnTo>
                    <a:pt x="194" y="521"/>
                  </a:lnTo>
                  <a:lnTo>
                    <a:pt x="230" y="480"/>
                  </a:lnTo>
                  <a:lnTo>
                    <a:pt x="264" y="420"/>
                  </a:lnTo>
                  <a:lnTo>
                    <a:pt x="298" y="348"/>
                  </a:lnTo>
                  <a:lnTo>
                    <a:pt x="338" y="238"/>
                  </a:lnTo>
                  <a:lnTo>
                    <a:pt x="377" y="142"/>
                  </a:lnTo>
                  <a:lnTo>
                    <a:pt x="406" y="79"/>
                  </a:lnTo>
                  <a:lnTo>
                    <a:pt x="427" y="41"/>
                  </a:lnTo>
                  <a:lnTo>
                    <a:pt x="449" y="12"/>
                  </a:lnTo>
                  <a:lnTo>
                    <a:pt x="468" y="2"/>
                  </a:lnTo>
                  <a:lnTo>
                    <a:pt x="490" y="0"/>
                  </a:lnTo>
                  <a:lnTo>
                    <a:pt x="518" y="24"/>
                  </a:lnTo>
                  <a:lnTo>
                    <a:pt x="540" y="53"/>
                  </a:lnTo>
                  <a:lnTo>
                    <a:pt x="559" y="98"/>
                  </a:lnTo>
                  <a:lnTo>
                    <a:pt x="590" y="166"/>
                  </a:lnTo>
                  <a:lnTo>
                    <a:pt x="617" y="238"/>
                  </a:lnTo>
                  <a:lnTo>
                    <a:pt x="658" y="346"/>
                  </a:lnTo>
                  <a:lnTo>
                    <a:pt x="701" y="439"/>
                  </a:lnTo>
                  <a:lnTo>
                    <a:pt x="734" y="490"/>
                  </a:lnTo>
                  <a:lnTo>
                    <a:pt x="770" y="530"/>
                  </a:lnTo>
                  <a:lnTo>
                    <a:pt x="814" y="559"/>
                  </a:lnTo>
                  <a:lnTo>
                    <a:pt x="854" y="578"/>
                  </a:lnTo>
                  <a:lnTo>
                    <a:pt x="900" y="586"/>
                  </a:lnTo>
                  <a:lnTo>
                    <a:pt x="950" y="588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825500" y="4889054"/>
            <a:ext cx="3282950" cy="374650"/>
            <a:chOff x="520" y="3008"/>
            <a:chExt cx="2068" cy="236"/>
          </a:xfrm>
        </p:grpSpPr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520" y="3008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a) se</a:t>
              </a:r>
            </a:p>
          </p:txBody>
        </p:sp>
        <p:graphicFrame>
          <p:nvGraphicFramePr>
            <p:cNvPr id="20499" name="Object 27"/>
            <p:cNvGraphicFramePr>
              <a:graphicFrameLocks noChangeAspect="1"/>
            </p:cNvGraphicFramePr>
            <p:nvPr/>
          </p:nvGraphicFramePr>
          <p:xfrm>
            <a:off x="894" y="3034"/>
            <a:ext cx="6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23586" imgH="203112" progId="">
                    <p:embed/>
                  </p:oleObj>
                </mc:Choice>
                <mc:Fallback>
                  <p:oleObj name="Equation" r:id="rId12" imgW="723586" imgH="203112" progId="">
                    <p:embed/>
                    <p:pic>
                      <p:nvPicPr>
                        <p:cNvPr id="204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3034"/>
                          <a:ext cx="653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44"/>
            <p:cNvGraphicFramePr>
              <a:graphicFrameLocks noChangeAspect="1"/>
            </p:cNvGraphicFramePr>
            <p:nvPr/>
          </p:nvGraphicFramePr>
          <p:xfrm>
            <a:off x="1710" y="3014"/>
            <a:ext cx="44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4870" imgH="253780" progId="">
                    <p:embed/>
                  </p:oleObj>
                </mc:Choice>
                <mc:Fallback>
                  <p:oleObj name="Equation" r:id="rId14" imgW="494870" imgH="253780" progId="">
                    <p:embed/>
                    <p:pic>
                      <p:nvPicPr>
                        <p:cNvPr id="2050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3014"/>
                          <a:ext cx="44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Text Box 45"/>
            <p:cNvSpPr txBox="1">
              <a:spLocks noChangeArrowheads="1"/>
            </p:cNvSpPr>
            <p:nvPr/>
          </p:nvSpPr>
          <p:spPr bwMode="auto">
            <a:xfrm>
              <a:off x="1526" y="3008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</a:t>
              </a:r>
            </a:p>
          </p:txBody>
        </p:sp>
        <p:sp>
          <p:nvSpPr>
            <p:cNvPr id="20502" name="Text Box 46"/>
            <p:cNvSpPr txBox="1">
              <a:spLocks noChangeArrowheads="1"/>
            </p:cNvSpPr>
            <p:nvPr/>
          </p:nvSpPr>
          <p:spPr bwMode="auto">
            <a:xfrm>
              <a:off x="2142" y="3008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então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25500" y="5664448"/>
            <a:ext cx="2003425" cy="336550"/>
            <a:chOff x="576" y="3648"/>
            <a:chExt cx="1262" cy="212"/>
          </a:xfrm>
        </p:grpSpPr>
        <p:sp>
          <p:nvSpPr>
            <p:cNvPr id="20495" name="Text Box 50"/>
            <p:cNvSpPr txBox="1">
              <a:spLocks noChangeArrowheads="1"/>
            </p:cNvSpPr>
            <p:nvPr/>
          </p:nvSpPr>
          <p:spPr bwMode="auto">
            <a:xfrm>
              <a:off x="576" y="3648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b) se</a:t>
              </a:r>
            </a:p>
          </p:txBody>
        </p:sp>
        <p:graphicFrame>
          <p:nvGraphicFramePr>
            <p:cNvPr id="20496" name="Object 51"/>
            <p:cNvGraphicFramePr>
              <a:graphicFrameLocks noChangeAspect="1"/>
            </p:cNvGraphicFramePr>
            <p:nvPr/>
          </p:nvGraphicFramePr>
          <p:xfrm>
            <a:off x="960" y="3685"/>
            <a:ext cx="42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69696" imgH="177723" progId="">
                    <p:embed/>
                  </p:oleObj>
                </mc:Choice>
                <mc:Fallback>
                  <p:oleObj name="Equation" r:id="rId16" imgW="469696" imgH="177723" progId="">
                    <p:embed/>
                    <p:pic>
                      <p:nvPicPr>
                        <p:cNvPr id="20496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85"/>
                          <a:ext cx="424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54"/>
            <p:cNvSpPr txBox="1">
              <a:spLocks noChangeArrowheads="1"/>
            </p:cNvSpPr>
            <p:nvPr/>
          </p:nvSpPr>
          <p:spPr bwMode="auto">
            <a:xfrm>
              <a:off x="1392" y="3648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então</a:t>
              </a:r>
            </a:p>
          </p:txBody>
        </p:sp>
      </p:grpSp>
      <p:graphicFrame>
        <p:nvGraphicFramePr>
          <p:cNvPr id="142392" name="Object 56"/>
          <p:cNvGraphicFramePr>
            <a:graphicFrameLocks noChangeAspect="1"/>
          </p:cNvGraphicFramePr>
          <p:nvPr/>
        </p:nvGraphicFramePr>
        <p:xfrm>
          <a:off x="2855913" y="5664448"/>
          <a:ext cx="11255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7400" imgH="241300" progId="">
                  <p:embed/>
                </p:oleObj>
              </mc:Choice>
              <mc:Fallback>
                <p:oleObj name="Equation" r:id="rId18" imgW="787400" imgH="241300" progId="">
                  <p:embed/>
                  <p:pic>
                    <p:nvPicPr>
                      <p:cNvPr id="14239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664448"/>
                        <a:ext cx="1125537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4C08-7E87-4B70-8D65-19AAF73BE0BF}" type="slidenum">
              <a:rPr lang="pt-BR"/>
              <a:pPr>
                <a:defRPr/>
              </a:pPr>
              <a:t>69</a:t>
            </a:fld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240213" y="3064272"/>
          <a:ext cx="12557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76240" imgH="203040" progId="">
                  <p:embed/>
                </p:oleObj>
              </mc:Choice>
              <mc:Fallback>
                <p:oleObj name="Equation" r:id="rId20" imgW="876240" imgH="203040" progId="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3064272"/>
                        <a:ext cx="1255712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 de </a:t>
            </a:r>
            <a:r>
              <a:rPr lang="pt-BR" altLang="pt-B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Student</a:t>
            </a:r>
            <a:r>
              <a:rPr lang="pt-BR" altLang="pt-BR" sz="1600" dirty="0"/>
              <a:t>  se sua função densidade de probabilidade for dada por:</a:t>
            </a:r>
          </a:p>
        </p:txBody>
      </p:sp>
    </p:spTree>
    <p:extLst>
      <p:ext uri="{BB962C8B-B14F-4D97-AF65-F5344CB8AC3E}">
        <p14:creationId xmlns:p14="http://schemas.microsoft.com/office/powerpoint/2010/main" val="719763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" grpId="0" autoUpdateAnimBg="0"/>
      <p:bldP spid="1423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Discreta</a:t>
            </a:r>
          </a:p>
        </p:txBody>
      </p:sp>
      <p:sp>
        <p:nvSpPr>
          <p:cNvPr id="6158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são inteiros de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t-BR" altLang="pt-BR" sz="1600" dirty="0">
                <a:solidFill>
                  <a:srgbClr val="FF0000"/>
                </a:solidFill>
              </a:rPr>
              <a:t> a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1F194-EC47-4995-98F2-89FD3277BB6B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11560" y="3793604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Lança-se um dado e define-se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como o valor obtido neste dado.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25098"/>
              </p:ext>
            </p:extLst>
          </p:nvPr>
        </p:nvGraphicFramePr>
        <p:xfrm>
          <a:off x="1968873" y="4873724"/>
          <a:ext cx="17049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393700" progId="Equation.DSMT4">
                  <p:embed/>
                </p:oleObj>
              </mc:Choice>
              <mc:Fallback>
                <p:oleObj name="Equation" r:id="rId2" imgW="1193800" imgH="393700" progId="Equation.DSMT4">
                  <p:embed/>
                  <p:pic>
                    <p:nvPicPr>
                      <p:cNvPr id="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873" y="4873724"/>
                        <a:ext cx="17049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16007"/>
              </p:ext>
            </p:extLst>
          </p:nvPr>
        </p:nvGraphicFramePr>
        <p:xfrm>
          <a:off x="4621585" y="4883249"/>
          <a:ext cx="20685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172" imgH="393529" progId="Equation.DSMT4">
                  <p:embed/>
                </p:oleObj>
              </mc:Choice>
              <mc:Fallback>
                <p:oleObj name="Equation" r:id="rId4" imgW="1447172" imgH="393529" progId="Equation.DSMT4">
                  <p:embed/>
                  <p:pic>
                    <p:nvPicPr>
                      <p:cNvPr id="1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585" y="4883249"/>
                        <a:ext cx="20685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11284"/>
              </p:ext>
            </p:extLst>
          </p:nvPr>
        </p:nvGraphicFramePr>
        <p:xfrm>
          <a:off x="4621585" y="4226457"/>
          <a:ext cx="852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641" imgH="393529" progId="Equation.DSMT4">
                  <p:embed/>
                </p:oleObj>
              </mc:Choice>
              <mc:Fallback>
                <p:oleObj name="Equation" r:id="rId6" imgW="596641" imgH="393529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585" y="4226457"/>
                        <a:ext cx="8524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968873" y="4340757"/>
            <a:ext cx="14160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X</a:t>
            </a:r>
            <a:r>
              <a:rPr lang="pt-BR" altLang="pt-BR" sz="1600">
                <a:latin typeface="Times New Roman" pitchFamily="18" charset="0"/>
              </a:rPr>
              <a:t>: {1, 2, ..., 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22499" y="2967667"/>
                <a:ext cx="128759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2967667"/>
                <a:ext cx="1287597" cy="4610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838700" y="2941057"/>
                <a:ext cx="1596976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2941057"/>
                <a:ext cx="1596976" cy="4925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884942" y="2219140"/>
                <a:ext cx="88825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42" y="2219140"/>
                <a:ext cx="888256" cy="4610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985497" y="2370572"/>
                <a:ext cx="12468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:{1, 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97" y="2370572"/>
                <a:ext cx="1246880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2941" r="-4902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292583" y="4942899"/>
            <a:ext cx="470395" cy="381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219703" y="4942899"/>
            <a:ext cx="470395" cy="381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</p:spTree>
    <p:extLst>
      <p:ext uri="{BB962C8B-B14F-4D97-AF65-F5344CB8AC3E}">
        <p14:creationId xmlns:p14="http://schemas.microsoft.com/office/powerpoint/2010/main" val="3530655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5" grpId="0" animBg="1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sz="4000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pt-BR" i="1" dirty="0" err="1">
                <a:latin typeface="Times New Roman" pitchFamily="18" charset="0"/>
                <a:sym typeface="Symbol" pitchFamily="18" charset="2"/>
              </a:rPr>
              <a:t>Student</a:t>
            </a:r>
            <a:endParaRPr lang="pt-BR" i="1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07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t="9618" r="18376" b="11877"/>
          <a:stretch>
            <a:fillRect/>
          </a:stretch>
        </p:blipFill>
        <p:spPr bwMode="auto">
          <a:xfrm>
            <a:off x="1306513" y="1600200"/>
            <a:ext cx="250666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reeform 43" descr="Diagonal para cima clara"/>
          <p:cNvSpPr>
            <a:spLocks/>
          </p:cNvSpPr>
          <p:nvPr/>
        </p:nvSpPr>
        <p:spPr bwMode="auto">
          <a:xfrm>
            <a:off x="3067050" y="2327275"/>
            <a:ext cx="525463" cy="301625"/>
          </a:xfrm>
          <a:custGeom>
            <a:avLst/>
            <a:gdLst>
              <a:gd name="T0" fmla="*/ 0 w 331"/>
              <a:gd name="T1" fmla="*/ 2147483647 h 190"/>
              <a:gd name="T2" fmla="*/ 0 w 331"/>
              <a:gd name="T3" fmla="*/ 0 h 190"/>
              <a:gd name="T4" fmla="*/ 2147483647 w 331"/>
              <a:gd name="T5" fmla="*/ 2147483647 h 190"/>
              <a:gd name="T6" fmla="*/ 2147483647 w 331"/>
              <a:gd name="T7" fmla="*/ 2147483647 h 190"/>
              <a:gd name="T8" fmla="*/ 2147483647 w 331"/>
              <a:gd name="T9" fmla="*/ 2147483647 h 190"/>
              <a:gd name="T10" fmla="*/ 2147483647 w 331"/>
              <a:gd name="T11" fmla="*/ 2147483647 h 190"/>
              <a:gd name="T12" fmla="*/ 2147483647 w 331"/>
              <a:gd name="T13" fmla="*/ 2147483647 h 190"/>
              <a:gd name="T14" fmla="*/ 2147483647 w 331"/>
              <a:gd name="T15" fmla="*/ 2147483647 h 190"/>
              <a:gd name="T16" fmla="*/ 2147483647 w 331"/>
              <a:gd name="T17" fmla="*/ 2147483647 h 190"/>
              <a:gd name="T18" fmla="*/ 2147483647 w 331"/>
              <a:gd name="T19" fmla="*/ 2147483647 h 190"/>
              <a:gd name="T20" fmla="*/ 2147483647 w 331"/>
              <a:gd name="T21" fmla="*/ 2147483647 h 190"/>
              <a:gd name="T22" fmla="*/ 0 w 331"/>
              <a:gd name="T23" fmla="*/ 2147483647 h 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1"/>
              <a:gd name="T37" fmla="*/ 0 h 190"/>
              <a:gd name="T38" fmla="*/ 331 w 331"/>
              <a:gd name="T39" fmla="*/ 190 h 1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1" h="190">
                <a:moveTo>
                  <a:pt x="0" y="190"/>
                </a:moveTo>
                <a:lnTo>
                  <a:pt x="0" y="0"/>
                </a:lnTo>
                <a:lnTo>
                  <a:pt x="24" y="36"/>
                </a:lnTo>
                <a:lnTo>
                  <a:pt x="53" y="77"/>
                </a:lnTo>
                <a:lnTo>
                  <a:pt x="77" y="104"/>
                </a:lnTo>
                <a:lnTo>
                  <a:pt x="108" y="123"/>
                </a:lnTo>
                <a:lnTo>
                  <a:pt x="137" y="144"/>
                </a:lnTo>
                <a:lnTo>
                  <a:pt x="173" y="159"/>
                </a:lnTo>
                <a:lnTo>
                  <a:pt x="221" y="176"/>
                </a:lnTo>
                <a:lnTo>
                  <a:pt x="269" y="183"/>
                </a:lnTo>
                <a:lnTo>
                  <a:pt x="331" y="190"/>
                </a:lnTo>
                <a:lnTo>
                  <a:pt x="0" y="19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09" name="Text Box 44"/>
          <p:cNvSpPr txBox="1">
            <a:spLocks noChangeArrowheads="1"/>
          </p:cNvSpPr>
          <p:nvPr/>
        </p:nvSpPr>
        <p:spPr bwMode="auto">
          <a:xfrm>
            <a:off x="1219200" y="255111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</a:t>
            </a:r>
            <a:endParaRPr lang="pt-BR" altLang="pt-BR" sz="1600">
              <a:latin typeface="Times New Roman" charset="0"/>
            </a:endParaRPr>
          </a:p>
        </p:txBody>
      </p:sp>
      <p:sp>
        <p:nvSpPr>
          <p:cNvPr id="21510" name="Text Box 45"/>
          <p:cNvSpPr txBox="1">
            <a:spLocks noChangeArrowheads="1"/>
          </p:cNvSpPr>
          <p:nvPr/>
        </p:nvSpPr>
        <p:spPr bwMode="auto">
          <a:xfrm>
            <a:off x="3475038" y="2551113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+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</a:t>
            </a:r>
            <a:endParaRPr lang="pt-BR" altLang="pt-BR" sz="1600">
              <a:latin typeface="Times New Roman" charset="0"/>
            </a:endParaRPr>
          </a:p>
        </p:txBody>
      </p:sp>
      <p:sp>
        <p:nvSpPr>
          <p:cNvPr id="21511" name="Text Box 46"/>
          <p:cNvSpPr txBox="1">
            <a:spLocks noChangeArrowheads="1"/>
          </p:cNvSpPr>
          <p:nvPr/>
        </p:nvSpPr>
        <p:spPr bwMode="auto">
          <a:xfrm>
            <a:off x="2435225" y="2551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0</a:t>
            </a:r>
          </a:p>
        </p:txBody>
      </p:sp>
      <p:sp>
        <p:nvSpPr>
          <p:cNvPr id="21512" name="Text Box 47"/>
          <p:cNvSpPr txBox="1">
            <a:spLocks noChangeArrowheads="1"/>
          </p:cNvSpPr>
          <p:nvPr/>
        </p:nvSpPr>
        <p:spPr bwMode="auto">
          <a:xfrm>
            <a:off x="2932113" y="2551113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t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444750" y="2514600"/>
            <a:ext cx="852488" cy="1017588"/>
            <a:chOff x="1540" y="1584"/>
            <a:chExt cx="537" cy="641"/>
          </a:xfrm>
        </p:grpSpPr>
        <p:graphicFrame>
          <p:nvGraphicFramePr>
            <p:cNvPr id="21534" name="Object 49"/>
            <p:cNvGraphicFramePr>
              <a:graphicFrameLocks noChangeAspect="1"/>
            </p:cNvGraphicFramePr>
            <p:nvPr/>
          </p:nvGraphicFramePr>
          <p:xfrm>
            <a:off x="1540" y="2006"/>
            <a:ext cx="53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96900" imgH="241300" progId="">
                    <p:embed/>
                  </p:oleObj>
                </mc:Choice>
                <mc:Fallback>
                  <p:oleObj name="Equation" r:id="rId3" imgW="596900" imgH="241300" progId="">
                    <p:embed/>
                    <p:pic>
                      <p:nvPicPr>
                        <p:cNvPr id="2153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2006"/>
                          <a:ext cx="537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Line 52"/>
            <p:cNvSpPr>
              <a:spLocks noChangeShapeType="1"/>
            </p:cNvSpPr>
            <p:nvPr/>
          </p:nvSpPr>
          <p:spPr bwMode="auto">
            <a:xfrm flipH="1">
              <a:off x="1728" y="1584"/>
              <a:ext cx="240" cy="3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1514" name="Picture 5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2" r="28639"/>
          <a:stretch>
            <a:fillRect/>
          </a:stretch>
        </p:blipFill>
        <p:spPr bwMode="auto">
          <a:xfrm>
            <a:off x="5105400" y="1371600"/>
            <a:ext cx="23622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016250" y="1530350"/>
            <a:ext cx="4365625" cy="5141913"/>
            <a:chOff x="1900" y="964"/>
            <a:chExt cx="2750" cy="3239"/>
          </a:xfrm>
        </p:grpSpPr>
        <p:sp>
          <p:nvSpPr>
            <p:cNvPr id="21530" name="Rectangle 59"/>
            <p:cNvSpPr>
              <a:spLocks noChangeArrowheads="1"/>
            </p:cNvSpPr>
            <p:nvPr/>
          </p:nvSpPr>
          <p:spPr bwMode="auto">
            <a:xfrm>
              <a:off x="3418" y="964"/>
              <a:ext cx="1232" cy="323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pSp>
          <p:nvGrpSpPr>
            <p:cNvPr id="21531" name="Group 71"/>
            <p:cNvGrpSpPr>
              <a:grpSpLocks/>
            </p:cNvGrpSpPr>
            <p:nvPr/>
          </p:nvGrpSpPr>
          <p:grpSpPr bwMode="auto">
            <a:xfrm>
              <a:off x="1900" y="1993"/>
              <a:ext cx="1508" cy="215"/>
              <a:chOff x="1900" y="1993"/>
              <a:chExt cx="1508" cy="215"/>
            </a:xfrm>
          </p:grpSpPr>
          <p:sp>
            <p:nvSpPr>
              <p:cNvPr id="21532" name="Oval 61"/>
              <p:cNvSpPr>
                <a:spLocks noChangeArrowheads="1"/>
              </p:cNvSpPr>
              <p:nvPr/>
            </p:nvSpPr>
            <p:spPr bwMode="auto">
              <a:xfrm>
                <a:off x="1900" y="1993"/>
                <a:ext cx="144" cy="215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1533" name="Line 62"/>
              <p:cNvSpPr>
                <a:spLocks noChangeShapeType="1"/>
              </p:cNvSpPr>
              <p:nvPr/>
            </p:nvSpPr>
            <p:spPr bwMode="auto">
              <a:xfrm flipV="1">
                <a:off x="2044" y="2064"/>
                <a:ext cx="1364" cy="4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124200" y="1371600"/>
            <a:ext cx="4191000" cy="1143000"/>
            <a:chOff x="1968" y="864"/>
            <a:chExt cx="2640" cy="720"/>
          </a:xfrm>
        </p:grpSpPr>
        <p:sp>
          <p:nvSpPr>
            <p:cNvPr id="21528" name="Line 64"/>
            <p:cNvSpPr>
              <a:spLocks noChangeShapeType="1"/>
            </p:cNvSpPr>
            <p:nvPr/>
          </p:nvSpPr>
          <p:spPr bwMode="auto">
            <a:xfrm flipV="1">
              <a:off x="1968" y="918"/>
              <a:ext cx="1463" cy="6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9" name="Rectangle 65"/>
            <p:cNvSpPr>
              <a:spLocks noChangeArrowheads="1"/>
            </p:cNvSpPr>
            <p:nvPr/>
          </p:nvSpPr>
          <p:spPr bwMode="auto">
            <a:xfrm>
              <a:off x="3446" y="864"/>
              <a:ext cx="1162" cy="9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760663" y="1530350"/>
            <a:ext cx="2665412" cy="5145088"/>
            <a:chOff x="1739" y="964"/>
            <a:chExt cx="1679" cy="3241"/>
          </a:xfrm>
        </p:grpSpPr>
        <p:sp>
          <p:nvSpPr>
            <p:cNvPr id="21525" name="Oval 67"/>
            <p:cNvSpPr>
              <a:spLocks noChangeArrowheads="1"/>
            </p:cNvSpPr>
            <p:nvPr/>
          </p:nvSpPr>
          <p:spPr bwMode="auto">
            <a:xfrm>
              <a:off x="1739" y="2095"/>
              <a:ext cx="96" cy="14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1526" name="Line 68"/>
            <p:cNvSpPr>
              <a:spLocks noChangeShapeType="1"/>
            </p:cNvSpPr>
            <p:nvPr/>
          </p:nvSpPr>
          <p:spPr bwMode="auto">
            <a:xfrm>
              <a:off x="1835" y="2162"/>
              <a:ext cx="1481" cy="5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7" name="Rectangle 69"/>
            <p:cNvSpPr>
              <a:spLocks noChangeArrowheads="1"/>
            </p:cNvSpPr>
            <p:nvPr/>
          </p:nvSpPr>
          <p:spPr bwMode="auto">
            <a:xfrm>
              <a:off x="3310" y="964"/>
              <a:ext cx="108" cy="324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aphicFrame>
        <p:nvGraphicFramePr>
          <p:cNvPr id="143435" name="Object 75"/>
          <p:cNvGraphicFramePr>
            <a:graphicFrameLocks noChangeAspect="1"/>
          </p:cNvGraphicFramePr>
          <p:nvPr/>
        </p:nvGraphicFramePr>
        <p:xfrm>
          <a:off x="823913" y="4386263"/>
          <a:ext cx="15065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28600" progId="">
                  <p:embed/>
                </p:oleObj>
              </mc:Choice>
              <mc:Fallback>
                <p:oleObj name="Equation" r:id="rId6" imgW="1054080" imgH="228600" progId="">
                  <p:embed/>
                  <p:pic>
                    <p:nvPicPr>
                      <p:cNvPr id="14343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386263"/>
                        <a:ext cx="1506538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6" name="Object 76"/>
          <p:cNvGraphicFramePr>
            <a:graphicFrameLocks noChangeAspect="1"/>
          </p:cNvGraphicFramePr>
          <p:nvPr/>
        </p:nvGraphicFramePr>
        <p:xfrm>
          <a:off x="823913" y="4884738"/>
          <a:ext cx="193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900" imgH="228600" progId="">
                  <p:embed/>
                </p:oleObj>
              </mc:Choice>
              <mc:Fallback>
                <p:oleObj name="Equation" r:id="rId8" imgW="1358900" imgH="228600" progId="">
                  <p:embed/>
                  <p:pic>
                    <p:nvPicPr>
                      <p:cNvPr id="143436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84738"/>
                        <a:ext cx="1939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7" name="AutoShape 77"/>
          <p:cNvSpPr>
            <a:spLocks noChangeArrowheads="1"/>
          </p:cNvSpPr>
          <p:nvPr/>
        </p:nvSpPr>
        <p:spPr bwMode="auto">
          <a:xfrm>
            <a:off x="4635500" y="27876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38" name="Rectangle 78"/>
          <p:cNvSpPr>
            <a:spLocks noChangeArrowheads="1"/>
          </p:cNvSpPr>
          <p:nvPr/>
        </p:nvSpPr>
        <p:spPr bwMode="auto">
          <a:xfrm>
            <a:off x="6591300" y="2838450"/>
            <a:ext cx="347663" cy="153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39" name="AutoShape 79"/>
          <p:cNvSpPr>
            <a:spLocks noChangeArrowheads="1"/>
          </p:cNvSpPr>
          <p:nvPr/>
        </p:nvSpPr>
        <p:spPr bwMode="auto">
          <a:xfrm rot="5400000" flipV="1">
            <a:off x="6457950" y="21145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40" name="Rectangle 80"/>
          <p:cNvSpPr>
            <a:spLocks noChangeArrowheads="1"/>
          </p:cNvSpPr>
          <p:nvPr/>
        </p:nvSpPr>
        <p:spPr bwMode="auto">
          <a:xfrm>
            <a:off x="6581775" y="1377950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BBF69-1A08-4462-9DC2-528202869134}" type="slidenum">
              <a:rPr lang="pt-BR"/>
              <a:pPr>
                <a:defRPr/>
              </a:pPr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6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7" grpId="0" animBg="1"/>
      <p:bldP spid="143438" grpId="0" animBg="1"/>
      <p:bldP spid="143439" grpId="0" animBg="1"/>
      <p:bldP spid="1434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 sz="40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pt-BR" sz="4000">
                <a:latin typeface="Times New Roman" pitchFamily="18" charset="0"/>
                <a:sym typeface="Symbol" pitchFamily="18" charset="2"/>
              </a:rPr>
              <a:t>(</a:t>
            </a:r>
            <a:r>
              <a:rPr lang="pt-BR" sz="4000" i="1">
                <a:latin typeface="Times New Roman" pitchFamily="18" charset="0"/>
                <a:sym typeface="Symbol" pitchFamily="18" charset="2"/>
              </a:rPr>
              <a:t>de Snedecor</a:t>
            </a:r>
            <a:r>
              <a:rPr lang="pt-BR" sz="4000">
                <a:latin typeface="Times New Roman" pitchFamily="18" charset="0"/>
                <a:sym typeface="Symbol" pitchFamily="18" charset="2"/>
              </a:rPr>
              <a:t>)</a:t>
            </a:r>
            <a:endParaRPr lang="pt-BR">
              <a:latin typeface="Times New Roman" pitchFamily="18" charset="0"/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736600" y="3270643"/>
          <a:ext cx="13446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431613" progId="">
                  <p:embed/>
                </p:oleObj>
              </mc:Choice>
              <mc:Fallback>
                <p:oleObj name="Equation" r:id="rId2" imgW="939392" imgH="431613" progId="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70643"/>
                        <a:ext cx="134461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736600" y="3824883"/>
          <a:ext cx="26162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57200" progId="">
                  <p:embed/>
                </p:oleObj>
              </mc:Choice>
              <mc:Fallback>
                <p:oleObj name="Equation" r:id="rId4" imgW="1828800" imgH="457200" progId="">
                  <p:embed/>
                  <p:pic>
                    <p:nvPicPr>
                      <p:cNvPr id="150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824883"/>
                        <a:ext cx="261620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452813" y="3434155"/>
            <a:ext cx="1042987" cy="990600"/>
            <a:chOff x="2175" y="1920"/>
            <a:chExt cx="657" cy="624"/>
          </a:xfrm>
        </p:grpSpPr>
        <p:sp>
          <p:nvSpPr>
            <p:cNvPr id="10288" name="AutoShape 7"/>
            <p:cNvSpPr>
              <a:spLocks/>
            </p:cNvSpPr>
            <p:nvPr/>
          </p:nvSpPr>
          <p:spPr bwMode="auto">
            <a:xfrm>
              <a:off x="2175" y="1920"/>
              <a:ext cx="53" cy="624"/>
            </a:xfrm>
            <a:prstGeom prst="rightBrace">
              <a:avLst>
                <a:gd name="adj1" fmla="val 981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0289" name="Object 8"/>
            <p:cNvGraphicFramePr>
              <a:graphicFrameLocks noChangeAspect="1"/>
            </p:cNvGraphicFramePr>
            <p:nvPr/>
          </p:nvGraphicFramePr>
          <p:xfrm>
            <a:off x="2271" y="2137"/>
            <a:ext cx="56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30" imgH="241195" progId="">
                    <p:embed/>
                  </p:oleObj>
                </mc:Choice>
                <mc:Fallback>
                  <p:oleObj name="Equation" r:id="rId6" imgW="622030" imgH="241195" progId="">
                    <p:embed/>
                    <p:pic>
                      <p:nvPicPr>
                        <p:cNvPr id="102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2137"/>
                          <a:ext cx="56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4495800" y="3747095"/>
            <a:ext cx="441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(lê-se: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/>
              <a:t> tem distribuição </a:t>
            </a:r>
            <a:r>
              <a:rPr lang="pt-BR" altLang="pt-BR" sz="1600" i="1">
                <a:latin typeface="Times New Roman" charset="0"/>
              </a:rPr>
              <a:t>F</a:t>
            </a:r>
            <a:r>
              <a:rPr lang="pt-BR" altLang="pt-BR" sz="1600"/>
              <a:t> com </a:t>
            </a: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/>
              <a:t> e </a:t>
            </a: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2</a:t>
            </a:r>
            <a:r>
              <a:rPr lang="pt-BR" altLang="pt-BR" sz="1600"/>
              <a:t> graus de liberdade)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685800" y="4774208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Propriedades:</a:t>
            </a:r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3582988" y="5153620"/>
          <a:ext cx="1217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531" imgH="431613" progId="">
                  <p:embed/>
                </p:oleObj>
              </mc:Choice>
              <mc:Fallback>
                <p:oleObj name="Equation" r:id="rId8" imgW="850531" imgH="431613" progId="">
                  <p:embed/>
                  <p:pic>
                    <p:nvPicPr>
                      <p:cNvPr id="150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5153620"/>
                        <a:ext cx="12176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88975" y="5256808"/>
            <a:ext cx="2854325" cy="374650"/>
            <a:chOff x="520" y="3008"/>
            <a:chExt cx="1798" cy="236"/>
          </a:xfrm>
        </p:grpSpPr>
        <p:sp>
          <p:nvSpPr>
            <p:cNvPr id="10283" name="Text Box 20"/>
            <p:cNvSpPr txBox="1">
              <a:spLocks noChangeArrowheads="1"/>
            </p:cNvSpPr>
            <p:nvPr/>
          </p:nvSpPr>
          <p:spPr bwMode="auto">
            <a:xfrm>
              <a:off x="520" y="3008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a) se</a:t>
              </a:r>
            </a:p>
          </p:txBody>
        </p:sp>
        <p:graphicFrame>
          <p:nvGraphicFramePr>
            <p:cNvPr id="10284" name="Object 21"/>
            <p:cNvGraphicFramePr>
              <a:graphicFrameLocks noChangeAspect="1"/>
            </p:cNvGraphicFramePr>
            <p:nvPr/>
          </p:nvGraphicFramePr>
          <p:xfrm>
            <a:off x="898" y="3011"/>
            <a:ext cx="44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4870" imgH="253780" progId="">
                    <p:embed/>
                  </p:oleObj>
                </mc:Choice>
                <mc:Fallback>
                  <p:oleObj name="Equation" r:id="rId10" imgW="494870" imgH="253780" progId="">
                    <p:embed/>
                    <p:pic>
                      <p:nvPicPr>
                        <p:cNvPr id="1028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3011"/>
                          <a:ext cx="446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5" name="Object 22"/>
            <p:cNvGraphicFramePr>
              <a:graphicFrameLocks noChangeAspect="1"/>
            </p:cNvGraphicFramePr>
            <p:nvPr/>
          </p:nvGraphicFramePr>
          <p:xfrm>
            <a:off x="1473" y="3014"/>
            <a:ext cx="44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4870" imgH="253780" progId="">
                    <p:embed/>
                  </p:oleObj>
                </mc:Choice>
                <mc:Fallback>
                  <p:oleObj name="Equation" r:id="rId12" imgW="494870" imgH="253780" progId="">
                    <p:embed/>
                    <p:pic>
                      <p:nvPicPr>
                        <p:cNvPr id="1028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014"/>
                          <a:ext cx="44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Text Box 23"/>
            <p:cNvSpPr txBox="1">
              <a:spLocks noChangeArrowheads="1"/>
            </p:cNvSpPr>
            <p:nvPr/>
          </p:nvSpPr>
          <p:spPr bwMode="auto">
            <a:xfrm>
              <a:off x="1296" y="3008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</a:t>
              </a:r>
            </a:p>
          </p:txBody>
        </p:sp>
        <p:sp>
          <p:nvSpPr>
            <p:cNvPr id="10287" name="Text Box 24"/>
            <p:cNvSpPr txBox="1">
              <a:spLocks noChangeArrowheads="1"/>
            </p:cNvSpPr>
            <p:nvPr/>
          </p:nvSpPr>
          <p:spPr bwMode="auto">
            <a:xfrm>
              <a:off x="1872" y="3008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então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713541" y="2159695"/>
            <a:ext cx="2049463" cy="1557340"/>
            <a:chOff x="4128" y="960"/>
            <a:chExt cx="1291" cy="981"/>
          </a:xfrm>
        </p:grpSpPr>
        <p:sp>
          <p:nvSpPr>
            <p:cNvPr id="10279" name="Freeform 32"/>
            <p:cNvSpPr>
              <a:spLocks/>
            </p:cNvSpPr>
            <p:nvPr/>
          </p:nvSpPr>
          <p:spPr bwMode="auto">
            <a:xfrm>
              <a:off x="4218" y="960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0" name="Freeform 33"/>
            <p:cNvSpPr>
              <a:spLocks/>
            </p:cNvSpPr>
            <p:nvPr/>
          </p:nvSpPr>
          <p:spPr bwMode="auto">
            <a:xfrm>
              <a:off x="4214" y="1109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1" name="Text Box 34"/>
            <p:cNvSpPr txBox="1">
              <a:spLocks noChangeArrowheads="1"/>
            </p:cNvSpPr>
            <p:nvPr/>
          </p:nvSpPr>
          <p:spPr bwMode="auto">
            <a:xfrm>
              <a:off x="4128" y="171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</a:rPr>
                <a:t>0</a:t>
              </a:r>
            </a:p>
          </p:txBody>
        </p:sp>
        <p:sp>
          <p:nvSpPr>
            <p:cNvPr id="10282" name="Text Box 35"/>
            <p:cNvSpPr txBox="1">
              <a:spLocks noChangeArrowheads="1"/>
            </p:cNvSpPr>
            <p:nvPr/>
          </p:nvSpPr>
          <p:spPr bwMode="auto">
            <a:xfrm>
              <a:off x="5119" y="171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88975" y="5742583"/>
            <a:ext cx="3060700" cy="566737"/>
            <a:chOff x="520" y="3585"/>
            <a:chExt cx="1928" cy="357"/>
          </a:xfrm>
        </p:grpSpPr>
        <p:sp>
          <p:nvSpPr>
            <p:cNvPr id="10275" name="Text Box 26"/>
            <p:cNvSpPr txBox="1">
              <a:spLocks noChangeArrowheads="1"/>
            </p:cNvSpPr>
            <p:nvPr/>
          </p:nvSpPr>
          <p:spPr bwMode="auto">
            <a:xfrm>
              <a:off x="520" y="3648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b) se</a:t>
              </a:r>
            </a:p>
          </p:txBody>
        </p:sp>
        <p:graphicFrame>
          <p:nvGraphicFramePr>
            <p:cNvPr id="10276" name="Object 27"/>
            <p:cNvGraphicFramePr>
              <a:graphicFrameLocks noChangeAspect="1"/>
            </p:cNvGraphicFramePr>
            <p:nvPr/>
          </p:nvGraphicFramePr>
          <p:xfrm>
            <a:off x="885" y="3661"/>
            <a:ext cx="56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22030" imgH="241195" progId="">
                    <p:embed/>
                  </p:oleObj>
                </mc:Choice>
                <mc:Fallback>
                  <p:oleObj name="Equation" r:id="rId14" imgW="622030" imgH="241195" progId="">
                    <p:embed/>
                    <p:pic>
                      <p:nvPicPr>
                        <p:cNvPr id="1027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3661"/>
                          <a:ext cx="56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1431" y="3648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então</a:t>
              </a:r>
            </a:p>
          </p:txBody>
        </p:sp>
        <p:graphicFrame>
          <p:nvGraphicFramePr>
            <p:cNvPr id="10278" name="Object 40"/>
            <p:cNvGraphicFramePr>
              <a:graphicFrameLocks noChangeAspect="1"/>
            </p:cNvGraphicFramePr>
            <p:nvPr/>
          </p:nvGraphicFramePr>
          <p:xfrm>
            <a:off x="1863" y="3585"/>
            <a:ext cx="58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47419" imgH="393529" progId="">
                    <p:embed/>
                  </p:oleObj>
                </mc:Choice>
                <mc:Fallback>
                  <p:oleObj name="Equation" r:id="rId15" imgW="647419" imgH="393529" progId="">
                    <p:embed/>
                    <p:pic>
                      <p:nvPicPr>
                        <p:cNvPr id="1027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3585"/>
                          <a:ext cx="585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69" name="Object 41"/>
          <p:cNvGraphicFramePr>
            <a:graphicFrameLocks noChangeAspect="1"/>
          </p:cNvGraphicFramePr>
          <p:nvPr/>
        </p:nvGraphicFramePr>
        <p:xfrm>
          <a:off x="3963988" y="5740995"/>
          <a:ext cx="28432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81200" imgH="393700" progId="">
                  <p:embed/>
                </p:oleObj>
              </mc:Choice>
              <mc:Fallback>
                <p:oleObj name="Equation" r:id="rId17" imgW="1981200" imgH="393700" progId="">
                  <p:embed/>
                  <p:pic>
                    <p:nvPicPr>
                      <p:cNvPr id="15056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5740995"/>
                        <a:ext cx="284321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7251700" y="4529138"/>
            <a:ext cx="1266825" cy="969962"/>
            <a:chOff x="4568" y="2853"/>
            <a:chExt cx="798" cy="611"/>
          </a:xfrm>
        </p:grpSpPr>
        <p:grpSp>
          <p:nvGrpSpPr>
            <p:cNvPr id="10266" name="Group 66"/>
            <p:cNvGrpSpPr>
              <a:grpSpLocks/>
            </p:cNvGrpSpPr>
            <p:nvPr/>
          </p:nvGrpSpPr>
          <p:grpSpPr bwMode="auto">
            <a:xfrm>
              <a:off x="4568" y="2880"/>
              <a:ext cx="798" cy="584"/>
              <a:chOff x="4568" y="2880"/>
              <a:chExt cx="798" cy="584"/>
            </a:xfrm>
          </p:grpSpPr>
          <p:sp>
            <p:nvSpPr>
              <p:cNvPr id="10268" name="Freeform 55" descr="Diagonal para cima clara"/>
              <p:cNvSpPr>
                <a:spLocks/>
              </p:cNvSpPr>
              <p:nvPr/>
            </p:nvSpPr>
            <p:spPr bwMode="auto">
              <a:xfrm>
                <a:off x="4990" y="3161"/>
                <a:ext cx="194" cy="146"/>
              </a:xfrm>
              <a:custGeom>
                <a:avLst/>
                <a:gdLst>
                  <a:gd name="T0" fmla="*/ 0 w 194"/>
                  <a:gd name="T1" fmla="*/ 146 h 146"/>
                  <a:gd name="T2" fmla="*/ 0 w 194"/>
                  <a:gd name="T3" fmla="*/ 0 h 146"/>
                  <a:gd name="T4" fmla="*/ 26 w 194"/>
                  <a:gd name="T5" fmla="*/ 31 h 146"/>
                  <a:gd name="T6" fmla="*/ 50 w 194"/>
                  <a:gd name="T7" fmla="*/ 62 h 146"/>
                  <a:gd name="T8" fmla="*/ 74 w 194"/>
                  <a:gd name="T9" fmla="*/ 89 h 146"/>
                  <a:gd name="T10" fmla="*/ 98 w 194"/>
                  <a:gd name="T11" fmla="*/ 115 h 146"/>
                  <a:gd name="T12" fmla="*/ 122 w 194"/>
                  <a:gd name="T13" fmla="*/ 127 h 146"/>
                  <a:gd name="T14" fmla="*/ 151 w 194"/>
                  <a:gd name="T15" fmla="*/ 137 h 146"/>
                  <a:gd name="T16" fmla="*/ 168 w 194"/>
                  <a:gd name="T17" fmla="*/ 141 h 146"/>
                  <a:gd name="T18" fmla="*/ 194 w 194"/>
                  <a:gd name="T19" fmla="*/ 141 h 146"/>
                  <a:gd name="T20" fmla="*/ 0 w 194"/>
                  <a:gd name="T21" fmla="*/ 146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4"/>
                  <a:gd name="T34" fmla="*/ 0 h 146"/>
                  <a:gd name="T35" fmla="*/ 194 w 194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4" h="146">
                    <a:moveTo>
                      <a:pt x="0" y="146"/>
                    </a:moveTo>
                    <a:lnTo>
                      <a:pt x="0" y="0"/>
                    </a:lnTo>
                    <a:lnTo>
                      <a:pt x="26" y="31"/>
                    </a:lnTo>
                    <a:lnTo>
                      <a:pt x="50" y="62"/>
                    </a:lnTo>
                    <a:lnTo>
                      <a:pt x="74" y="89"/>
                    </a:lnTo>
                    <a:lnTo>
                      <a:pt x="98" y="115"/>
                    </a:lnTo>
                    <a:lnTo>
                      <a:pt x="122" y="127"/>
                    </a:lnTo>
                    <a:lnTo>
                      <a:pt x="151" y="137"/>
                    </a:lnTo>
                    <a:lnTo>
                      <a:pt x="168" y="141"/>
                    </a:lnTo>
                    <a:lnTo>
                      <a:pt x="194" y="141"/>
                    </a:lnTo>
                    <a:lnTo>
                      <a:pt x="0" y="146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69" name="Group 49"/>
              <p:cNvGrpSpPr>
                <a:grpSpLocks/>
              </p:cNvGrpSpPr>
              <p:nvPr/>
            </p:nvGrpSpPr>
            <p:grpSpPr bwMode="auto">
              <a:xfrm>
                <a:off x="4568" y="2880"/>
                <a:ext cx="798" cy="584"/>
                <a:chOff x="4568" y="2880"/>
                <a:chExt cx="798" cy="584"/>
              </a:xfrm>
            </p:grpSpPr>
            <p:sp>
              <p:nvSpPr>
                <p:cNvPr id="10271" name="Freeform 45"/>
                <p:cNvSpPr>
                  <a:spLocks/>
                </p:cNvSpPr>
                <p:nvPr/>
              </p:nvSpPr>
              <p:spPr bwMode="auto">
                <a:xfrm>
                  <a:off x="4651" y="2880"/>
                  <a:ext cx="615" cy="428"/>
                </a:xfrm>
                <a:custGeom>
                  <a:avLst/>
                  <a:gdLst>
                    <a:gd name="T0" fmla="*/ 0 w 1104"/>
                    <a:gd name="T1" fmla="*/ 0 h 768"/>
                    <a:gd name="T2" fmla="*/ 0 w 1104"/>
                    <a:gd name="T3" fmla="*/ 1 h 768"/>
                    <a:gd name="T4" fmla="*/ 1 w 1104"/>
                    <a:gd name="T5" fmla="*/ 1 h 768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768"/>
                    <a:gd name="T11" fmla="*/ 1104 w 1104"/>
                    <a:gd name="T12" fmla="*/ 768 h 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768">
                      <a:moveTo>
                        <a:pt x="0" y="0"/>
                      </a:moveTo>
                      <a:lnTo>
                        <a:pt x="0" y="768"/>
                      </a:lnTo>
                      <a:lnTo>
                        <a:pt x="1104" y="76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72" name="Freeform 46"/>
                <p:cNvSpPr>
                  <a:spLocks/>
                </p:cNvSpPr>
                <p:nvPr/>
              </p:nvSpPr>
              <p:spPr bwMode="auto">
                <a:xfrm>
                  <a:off x="4648" y="2963"/>
                  <a:ext cx="577" cy="359"/>
                </a:xfrm>
                <a:custGeom>
                  <a:avLst/>
                  <a:gdLst>
                    <a:gd name="T0" fmla="*/ 0 w 1034"/>
                    <a:gd name="T1" fmla="*/ 1 h 645"/>
                    <a:gd name="T2" fmla="*/ 1 w 1034"/>
                    <a:gd name="T3" fmla="*/ 1 h 645"/>
                    <a:gd name="T4" fmla="*/ 1 w 1034"/>
                    <a:gd name="T5" fmla="*/ 1 h 645"/>
                    <a:gd name="T6" fmla="*/ 1 w 1034"/>
                    <a:gd name="T7" fmla="*/ 1 h 6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4"/>
                    <a:gd name="T13" fmla="*/ 0 h 645"/>
                    <a:gd name="T14" fmla="*/ 1034 w 1034"/>
                    <a:gd name="T15" fmla="*/ 645 h 6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4" h="645">
                      <a:moveTo>
                        <a:pt x="0" y="617"/>
                      </a:moveTo>
                      <a:cubicBezTo>
                        <a:pt x="46" y="516"/>
                        <a:pt x="145" y="24"/>
                        <a:pt x="274" y="12"/>
                      </a:cubicBezTo>
                      <a:cubicBezTo>
                        <a:pt x="403" y="0"/>
                        <a:pt x="646" y="445"/>
                        <a:pt x="773" y="545"/>
                      </a:cubicBezTo>
                      <a:cubicBezTo>
                        <a:pt x="900" y="645"/>
                        <a:pt x="980" y="600"/>
                        <a:pt x="1034" y="614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68" y="327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1027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107" y="3272"/>
                  <a:ext cx="25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400">
                      <a:latin typeface="Times New Roman" charset="0"/>
                    </a:rPr>
                    <a:t>+</a:t>
                  </a:r>
                  <a:r>
                    <a:rPr lang="pt-BR" altLang="pt-BR" sz="14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400">
                    <a:latin typeface="Times New Roman" charset="0"/>
                  </a:endParaRPr>
                </a:p>
              </p:txBody>
            </p:sp>
          </p:grpSp>
          <p:graphicFrame>
            <p:nvGraphicFramePr>
              <p:cNvPr id="10270" name="Object 59"/>
              <p:cNvGraphicFramePr>
                <a:graphicFrameLocks noChangeAspect="1"/>
              </p:cNvGraphicFramePr>
              <p:nvPr/>
            </p:nvGraphicFramePr>
            <p:xfrm>
              <a:off x="4945" y="3314"/>
              <a:ext cx="89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64957" imgH="152268" progId="">
                      <p:embed/>
                    </p:oleObj>
                  </mc:Choice>
                  <mc:Fallback>
                    <p:oleObj name="Equation" r:id="rId19" imgW="164957" imgH="152268" progId="">
                      <p:embed/>
                      <p:pic>
                        <p:nvPicPr>
                          <p:cNvPr id="1027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5" y="3314"/>
                            <a:ext cx="89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7" name="Object 62"/>
            <p:cNvGraphicFramePr>
              <a:graphicFrameLocks noChangeAspect="1"/>
            </p:cNvGraphicFramePr>
            <p:nvPr/>
          </p:nvGraphicFramePr>
          <p:xfrm>
            <a:off x="4896" y="2853"/>
            <a:ext cx="30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42751" imgH="241195" progId="">
                    <p:embed/>
                  </p:oleObj>
                </mc:Choice>
                <mc:Fallback>
                  <p:oleObj name="Equation" r:id="rId21" imgW="342751" imgH="241195" progId="">
                    <p:embed/>
                    <p:pic>
                      <p:nvPicPr>
                        <p:cNvPr id="10267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3"/>
                          <a:ext cx="30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7239000" y="5715000"/>
            <a:ext cx="1266825" cy="1023938"/>
            <a:chOff x="4560" y="3600"/>
            <a:chExt cx="798" cy="645"/>
          </a:xfrm>
        </p:grpSpPr>
        <p:grpSp>
          <p:nvGrpSpPr>
            <p:cNvPr id="10257" name="Group 68"/>
            <p:cNvGrpSpPr>
              <a:grpSpLocks/>
            </p:cNvGrpSpPr>
            <p:nvPr/>
          </p:nvGrpSpPr>
          <p:grpSpPr bwMode="auto">
            <a:xfrm>
              <a:off x="4560" y="3600"/>
              <a:ext cx="798" cy="645"/>
              <a:chOff x="4560" y="3600"/>
              <a:chExt cx="798" cy="645"/>
            </a:xfrm>
          </p:grpSpPr>
          <p:sp>
            <p:nvSpPr>
              <p:cNvPr id="10259" name="Freeform 57" descr="Diagonal para cima clara"/>
              <p:cNvSpPr>
                <a:spLocks/>
              </p:cNvSpPr>
              <p:nvPr/>
            </p:nvSpPr>
            <p:spPr bwMode="auto">
              <a:xfrm>
                <a:off x="4642" y="3744"/>
                <a:ext cx="96" cy="281"/>
              </a:xfrm>
              <a:custGeom>
                <a:avLst/>
                <a:gdLst>
                  <a:gd name="T0" fmla="*/ 0 w 96"/>
                  <a:gd name="T1" fmla="*/ 281 h 281"/>
                  <a:gd name="T2" fmla="*/ 14 w 96"/>
                  <a:gd name="T3" fmla="*/ 252 h 281"/>
                  <a:gd name="T4" fmla="*/ 24 w 96"/>
                  <a:gd name="T5" fmla="*/ 214 h 281"/>
                  <a:gd name="T6" fmla="*/ 33 w 96"/>
                  <a:gd name="T7" fmla="*/ 175 h 281"/>
                  <a:gd name="T8" fmla="*/ 48 w 96"/>
                  <a:gd name="T9" fmla="*/ 125 h 281"/>
                  <a:gd name="T10" fmla="*/ 57 w 96"/>
                  <a:gd name="T11" fmla="*/ 89 h 281"/>
                  <a:gd name="T12" fmla="*/ 74 w 96"/>
                  <a:gd name="T13" fmla="*/ 46 h 281"/>
                  <a:gd name="T14" fmla="*/ 96 w 96"/>
                  <a:gd name="T15" fmla="*/ 0 h 281"/>
                  <a:gd name="T16" fmla="*/ 96 w 96"/>
                  <a:gd name="T17" fmla="*/ 281 h 281"/>
                  <a:gd name="T18" fmla="*/ 0 w 96"/>
                  <a:gd name="T19" fmla="*/ 281 h 2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"/>
                  <a:gd name="T31" fmla="*/ 0 h 281"/>
                  <a:gd name="T32" fmla="*/ 96 w 96"/>
                  <a:gd name="T33" fmla="*/ 281 h 2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" h="281">
                    <a:moveTo>
                      <a:pt x="0" y="281"/>
                    </a:moveTo>
                    <a:lnTo>
                      <a:pt x="14" y="252"/>
                    </a:lnTo>
                    <a:lnTo>
                      <a:pt x="24" y="214"/>
                    </a:lnTo>
                    <a:lnTo>
                      <a:pt x="33" y="175"/>
                    </a:lnTo>
                    <a:lnTo>
                      <a:pt x="48" y="125"/>
                    </a:lnTo>
                    <a:lnTo>
                      <a:pt x="57" y="89"/>
                    </a:lnTo>
                    <a:lnTo>
                      <a:pt x="74" y="46"/>
                    </a:lnTo>
                    <a:lnTo>
                      <a:pt x="96" y="0"/>
                    </a:lnTo>
                    <a:lnTo>
                      <a:pt x="96" y="281"/>
                    </a:lnTo>
                    <a:lnTo>
                      <a:pt x="0" y="281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60" name="Group 50"/>
              <p:cNvGrpSpPr>
                <a:grpSpLocks/>
              </p:cNvGrpSpPr>
              <p:nvPr/>
            </p:nvGrpSpPr>
            <p:grpSpPr bwMode="auto">
              <a:xfrm>
                <a:off x="4560" y="3600"/>
                <a:ext cx="798" cy="584"/>
                <a:chOff x="4568" y="2880"/>
                <a:chExt cx="798" cy="584"/>
              </a:xfrm>
            </p:grpSpPr>
            <p:sp>
              <p:nvSpPr>
                <p:cNvPr id="10262" name="Freeform 51"/>
                <p:cNvSpPr>
                  <a:spLocks/>
                </p:cNvSpPr>
                <p:nvPr/>
              </p:nvSpPr>
              <p:spPr bwMode="auto">
                <a:xfrm>
                  <a:off x="4651" y="2880"/>
                  <a:ext cx="615" cy="428"/>
                </a:xfrm>
                <a:custGeom>
                  <a:avLst/>
                  <a:gdLst>
                    <a:gd name="T0" fmla="*/ 0 w 1104"/>
                    <a:gd name="T1" fmla="*/ 0 h 768"/>
                    <a:gd name="T2" fmla="*/ 0 w 1104"/>
                    <a:gd name="T3" fmla="*/ 1 h 768"/>
                    <a:gd name="T4" fmla="*/ 1 w 1104"/>
                    <a:gd name="T5" fmla="*/ 1 h 768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768"/>
                    <a:gd name="T11" fmla="*/ 1104 w 1104"/>
                    <a:gd name="T12" fmla="*/ 768 h 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768">
                      <a:moveTo>
                        <a:pt x="0" y="0"/>
                      </a:moveTo>
                      <a:lnTo>
                        <a:pt x="0" y="768"/>
                      </a:lnTo>
                      <a:lnTo>
                        <a:pt x="1104" y="76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63" name="Freeform 52"/>
                <p:cNvSpPr>
                  <a:spLocks/>
                </p:cNvSpPr>
                <p:nvPr/>
              </p:nvSpPr>
              <p:spPr bwMode="auto">
                <a:xfrm>
                  <a:off x="4648" y="2963"/>
                  <a:ext cx="577" cy="359"/>
                </a:xfrm>
                <a:custGeom>
                  <a:avLst/>
                  <a:gdLst>
                    <a:gd name="T0" fmla="*/ 0 w 1034"/>
                    <a:gd name="T1" fmla="*/ 1 h 645"/>
                    <a:gd name="T2" fmla="*/ 1 w 1034"/>
                    <a:gd name="T3" fmla="*/ 1 h 645"/>
                    <a:gd name="T4" fmla="*/ 1 w 1034"/>
                    <a:gd name="T5" fmla="*/ 1 h 645"/>
                    <a:gd name="T6" fmla="*/ 1 w 1034"/>
                    <a:gd name="T7" fmla="*/ 1 h 6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4"/>
                    <a:gd name="T13" fmla="*/ 0 h 645"/>
                    <a:gd name="T14" fmla="*/ 1034 w 1034"/>
                    <a:gd name="T15" fmla="*/ 645 h 6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4" h="645">
                      <a:moveTo>
                        <a:pt x="0" y="617"/>
                      </a:moveTo>
                      <a:cubicBezTo>
                        <a:pt x="46" y="516"/>
                        <a:pt x="145" y="24"/>
                        <a:pt x="274" y="12"/>
                      </a:cubicBezTo>
                      <a:cubicBezTo>
                        <a:pt x="403" y="0"/>
                        <a:pt x="646" y="445"/>
                        <a:pt x="773" y="545"/>
                      </a:cubicBezTo>
                      <a:cubicBezTo>
                        <a:pt x="900" y="645"/>
                        <a:pt x="980" y="600"/>
                        <a:pt x="1034" y="614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6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568" y="327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2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1026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107" y="3272"/>
                  <a:ext cx="25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400">
                      <a:latin typeface="Times New Roman" charset="0"/>
                    </a:rPr>
                    <a:t>+</a:t>
                  </a:r>
                  <a:r>
                    <a:rPr lang="pt-BR" altLang="pt-BR" sz="14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1400">
                    <a:latin typeface="Times New Roman" charset="0"/>
                  </a:endParaRPr>
                </a:p>
              </p:txBody>
            </p:sp>
          </p:grpSp>
          <p:graphicFrame>
            <p:nvGraphicFramePr>
              <p:cNvPr id="10261" name="Object 58"/>
              <p:cNvGraphicFramePr>
                <a:graphicFrameLocks noChangeAspect="1"/>
              </p:cNvGraphicFramePr>
              <p:nvPr/>
            </p:nvGraphicFramePr>
            <p:xfrm>
              <a:off x="4685" y="4032"/>
              <a:ext cx="10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90417" imgH="393529" progId="">
                      <p:embed/>
                    </p:oleObj>
                  </mc:Choice>
                  <mc:Fallback>
                    <p:oleObj name="Equation" r:id="rId23" imgW="190417" imgH="393529" progId="">
                      <p:embed/>
                      <p:pic>
                        <p:nvPicPr>
                          <p:cNvPr id="10261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5" y="4032"/>
                            <a:ext cx="104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58" name="Object 63"/>
            <p:cNvGraphicFramePr>
              <a:graphicFrameLocks noChangeAspect="1"/>
            </p:cNvGraphicFramePr>
            <p:nvPr/>
          </p:nvGraphicFramePr>
          <p:xfrm>
            <a:off x="4896" y="3600"/>
            <a:ext cx="30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42751" imgH="241195" progId="">
                    <p:embed/>
                  </p:oleObj>
                </mc:Choice>
                <mc:Fallback>
                  <p:oleObj name="Equation" r:id="rId25" imgW="342751" imgH="241195" progId="">
                    <p:embed/>
                    <p:pic>
                      <p:nvPicPr>
                        <p:cNvPr id="10258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600"/>
                          <a:ext cx="30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ED5E9-AED2-4CCF-92F2-8D0582A0B681}" type="slidenum">
              <a:rPr lang="pt-BR"/>
              <a:pPr>
                <a:defRPr/>
              </a:pPr>
              <a:t>71</a:t>
            </a:fld>
            <a:endParaRPr lang="pt-BR"/>
          </a:p>
        </p:txBody>
      </p:sp>
      <p:sp>
        <p:nvSpPr>
          <p:cNvPr id="53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 </a:t>
            </a:r>
            <a:r>
              <a:rPr lang="pt-BR" altLang="pt-BR" sz="1600" dirty="0"/>
              <a:t>se sua função densidade de probabilidade for dada por: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36600" y="2388294"/>
            <a:ext cx="5923632" cy="1085819"/>
            <a:chOff x="736600" y="2388294"/>
            <a:chExt cx="5923632" cy="1085819"/>
          </a:xfrm>
        </p:grpSpPr>
        <p:graphicFrame>
          <p:nvGraphicFramePr>
            <p:cNvPr id="150531" name="Object 3"/>
            <p:cNvGraphicFramePr>
              <a:graphicFrameLocks noChangeAspect="1"/>
            </p:cNvGraphicFramePr>
            <p:nvPr/>
          </p:nvGraphicFramePr>
          <p:xfrm>
            <a:off x="736600" y="2388294"/>
            <a:ext cx="5792788" cy="73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038600" imgH="508000" progId="">
                    <p:embed/>
                  </p:oleObj>
                </mc:Choice>
                <mc:Fallback>
                  <p:oleObj name="Equation" r:id="rId27" imgW="4038600" imgH="508000" progId="">
                    <p:embed/>
                    <p:pic>
                      <p:nvPicPr>
                        <p:cNvPr id="15053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600" y="2388294"/>
                          <a:ext cx="5792788" cy="733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to 7"/>
            <p:cNvGraphicFramePr>
              <a:graphicFrameLocks noChangeAspect="1"/>
            </p:cNvGraphicFramePr>
            <p:nvPr/>
          </p:nvGraphicFramePr>
          <p:xfrm>
            <a:off x="5501308" y="2901950"/>
            <a:ext cx="1142308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914400" imgH="228600" progId="">
                    <p:embed/>
                  </p:oleObj>
                </mc:Choice>
                <mc:Fallback>
                  <p:oleObj name="Equation" r:id="rId29" imgW="914400" imgH="228600" progId="">
                    <p:embed/>
                    <p:pic>
                      <p:nvPicPr>
                        <p:cNvPr id="8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1308" y="2901950"/>
                          <a:ext cx="1142308" cy="28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to 51"/>
            <p:cNvGraphicFramePr>
              <a:graphicFrameLocks noChangeAspect="1"/>
            </p:cNvGraphicFramePr>
            <p:nvPr/>
          </p:nvGraphicFramePr>
          <p:xfrm>
            <a:off x="5501308" y="3186113"/>
            <a:ext cx="1158924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927000" imgH="228600" progId="">
                    <p:embed/>
                  </p:oleObj>
                </mc:Choice>
                <mc:Fallback>
                  <p:oleObj name="Equation" r:id="rId31" imgW="927000" imgH="228600" progId="">
                    <p:embed/>
                    <p:pic>
                      <p:nvPicPr>
                        <p:cNvPr id="52" name="Objeto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1308" y="3186113"/>
                          <a:ext cx="1158924" cy="28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894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utoUpdateAnimBg="0"/>
      <p:bldP spid="15053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1" descr="tab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7700"/>
          <a:stretch>
            <a:fillRect/>
          </a:stretch>
        </p:blipFill>
        <p:spPr bwMode="auto">
          <a:xfrm>
            <a:off x="2590800" y="1981200"/>
            <a:ext cx="6400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 sz="4000" i="1">
                <a:latin typeface="Times New Roman" pitchFamily="18" charset="0"/>
                <a:sym typeface="Symbol" pitchFamily="18" charset="2"/>
              </a:rPr>
              <a:t>F</a:t>
            </a:r>
            <a:endParaRPr lang="pt-BR" i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1268" name="Group 43"/>
          <p:cNvGrpSpPr>
            <a:grpSpLocks/>
          </p:cNvGrpSpPr>
          <p:nvPr/>
        </p:nvGrpSpPr>
        <p:grpSpPr bwMode="auto">
          <a:xfrm>
            <a:off x="609600" y="1600200"/>
            <a:ext cx="1704975" cy="1311275"/>
            <a:chOff x="266" y="1142"/>
            <a:chExt cx="1074" cy="826"/>
          </a:xfrm>
        </p:grpSpPr>
        <p:sp>
          <p:nvSpPr>
            <p:cNvPr id="11293" name="Freeform 34" descr="Diagonal para cima clara"/>
            <p:cNvSpPr>
              <a:spLocks/>
            </p:cNvSpPr>
            <p:nvPr/>
          </p:nvSpPr>
          <p:spPr bwMode="auto">
            <a:xfrm>
              <a:off x="840" y="1541"/>
              <a:ext cx="276" cy="208"/>
            </a:xfrm>
            <a:custGeom>
              <a:avLst/>
              <a:gdLst>
                <a:gd name="T0" fmla="*/ 0 w 194"/>
                <a:gd name="T1" fmla="*/ 121482 h 146"/>
                <a:gd name="T2" fmla="*/ 0 w 194"/>
                <a:gd name="T3" fmla="*/ 0 h 146"/>
                <a:gd name="T4" fmla="*/ 21127 w 194"/>
                <a:gd name="T5" fmla="*/ 25786 h 146"/>
                <a:gd name="T6" fmla="*/ 40569 w 194"/>
                <a:gd name="T7" fmla="*/ 51395 h 146"/>
                <a:gd name="T8" fmla="*/ 59885 w 194"/>
                <a:gd name="T9" fmla="*/ 74397 h 146"/>
                <a:gd name="T10" fmla="*/ 79343 w 194"/>
                <a:gd name="T11" fmla="*/ 95820 h 146"/>
                <a:gd name="T12" fmla="*/ 99353 w 194"/>
                <a:gd name="T13" fmla="*/ 105990 h 146"/>
                <a:gd name="T14" fmla="*/ 122572 w 194"/>
                <a:gd name="T15" fmla="*/ 114042 h 146"/>
                <a:gd name="T16" fmla="*/ 136304 w 194"/>
                <a:gd name="T17" fmla="*/ 117252 h 146"/>
                <a:gd name="T18" fmla="*/ 157427 w 194"/>
                <a:gd name="T19" fmla="*/ 117252 h 146"/>
                <a:gd name="T20" fmla="*/ 0 w 194"/>
                <a:gd name="T21" fmla="*/ 12148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146"/>
                <a:gd name="T35" fmla="*/ 194 w 194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146">
                  <a:moveTo>
                    <a:pt x="0" y="146"/>
                  </a:moveTo>
                  <a:lnTo>
                    <a:pt x="0" y="0"/>
                  </a:lnTo>
                  <a:lnTo>
                    <a:pt x="26" y="31"/>
                  </a:lnTo>
                  <a:lnTo>
                    <a:pt x="50" y="62"/>
                  </a:lnTo>
                  <a:lnTo>
                    <a:pt x="74" y="89"/>
                  </a:lnTo>
                  <a:lnTo>
                    <a:pt x="98" y="115"/>
                  </a:lnTo>
                  <a:lnTo>
                    <a:pt x="122" y="127"/>
                  </a:lnTo>
                  <a:lnTo>
                    <a:pt x="151" y="137"/>
                  </a:lnTo>
                  <a:lnTo>
                    <a:pt x="168" y="141"/>
                  </a:lnTo>
                  <a:lnTo>
                    <a:pt x="194" y="141"/>
                  </a:lnTo>
                  <a:lnTo>
                    <a:pt x="0" y="14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94" name="Freeform 36"/>
            <p:cNvSpPr>
              <a:spLocks/>
            </p:cNvSpPr>
            <p:nvPr/>
          </p:nvSpPr>
          <p:spPr bwMode="auto">
            <a:xfrm>
              <a:off x="358" y="1142"/>
              <a:ext cx="874" cy="60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9 h 768"/>
                <a:gd name="T4" fmla="*/ 13 w 1104"/>
                <a:gd name="T5" fmla="*/ 9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5" name="Freeform 37"/>
            <p:cNvSpPr>
              <a:spLocks/>
            </p:cNvSpPr>
            <p:nvPr/>
          </p:nvSpPr>
          <p:spPr bwMode="auto">
            <a:xfrm>
              <a:off x="354" y="1260"/>
              <a:ext cx="820" cy="510"/>
            </a:xfrm>
            <a:custGeom>
              <a:avLst/>
              <a:gdLst>
                <a:gd name="T0" fmla="*/ 0 w 1034"/>
                <a:gd name="T1" fmla="*/ 7 h 645"/>
                <a:gd name="T2" fmla="*/ 3 w 1034"/>
                <a:gd name="T3" fmla="*/ 2 h 645"/>
                <a:gd name="T4" fmla="*/ 10 w 1034"/>
                <a:gd name="T5" fmla="*/ 6 h 645"/>
                <a:gd name="T6" fmla="*/ 13 w 1034"/>
                <a:gd name="T7" fmla="*/ 7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6" name="Text Box 38"/>
            <p:cNvSpPr txBox="1">
              <a:spLocks noChangeArrowheads="1"/>
            </p:cNvSpPr>
            <p:nvPr/>
          </p:nvSpPr>
          <p:spPr bwMode="auto">
            <a:xfrm>
              <a:off x="266" y="17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1297" name="Text Box 39"/>
            <p:cNvSpPr txBox="1">
              <a:spLocks noChangeArrowheads="1"/>
            </p:cNvSpPr>
            <p:nvPr/>
          </p:nvSpPr>
          <p:spPr bwMode="auto">
            <a:xfrm>
              <a:off x="1040" y="1718"/>
              <a:ext cx="3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11298" name="Text Box 42"/>
            <p:cNvSpPr txBox="1">
              <a:spLocks noChangeArrowheads="1"/>
            </p:cNvSpPr>
            <p:nvPr/>
          </p:nvSpPr>
          <p:spPr bwMode="auto">
            <a:xfrm>
              <a:off x="720" y="17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endParaRPr lang="pt-BR" altLang="pt-BR" sz="1600" i="1" baseline="-25000">
                <a:latin typeface="Times New Roman" charset="0"/>
              </a:endParaRP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57200" y="2520950"/>
            <a:ext cx="1903413" cy="1027113"/>
            <a:chOff x="288" y="1588"/>
            <a:chExt cx="1199" cy="647"/>
          </a:xfrm>
        </p:grpSpPr>
        <p:graphicFrame>
          <p:nvGraphicFramePr>
            <p:cNvPr id="11291" name="Object 45"/>
            <p:cNvGraphicFramePr>
              <a:graphicFrameLocks noChangeAspect="1"/>
            </p:cNvGraphicFramePr>
            <p:nvPr/>
          </p:nvGraphicFramePr>
          <p:xfrm>
            <a:off x="288" y="2016"/>
            <a:ext cx="119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33500" imgH="241300" progId="">
                    <p:embed/>
                  </p:oleObj>
                </mc:Choice>
                <mc:Fallback>
                  <p:oleObj name="Equation" r:id="rId3" imgW="1333500" imgH="241300" progId="">
                    <p:embed/>
                    <p:pic>
                      <p:nvPicPr>
                        <p:cNvPr id="1129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16"/>
                          <a:ext cx="119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Line 46"/>
            <p:cNvSpPr>
              <a:spLocks noChangeShapeType="1"/>
            </p:cNvSpPr>
            <p:nvPr/>
          </p:nvSpPr>
          <p:spPr bwMode="auto">
            <a:xfrm>
              <a:off x="1060" y="1588"/>
              <a:ext cx="188" cy="4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335088" y="2127250"/>
            <a:ext cx="7634287" cy="4125913"/>
            <a:chOff x="841" y="1340"/>
            <a:chExt cx="4809" cy="2599"/>
          </a:xfrm>
        </p:grpSpPr>
        <p:grpSp>
          <p:nvGrpSpPr>
            <p:cNvPr id="11287" name="Group 61"/>
            <p:cNvGrpSpPr>
              <a:grpSpLocks/>
            </p:cNvGrpSpPr>
            <p:nvPr/>
          </p:nvGrpSpPr>
          <p:grpSpPr bwMode="auto">
            <a:xfrm>
              <a:off x="841" y="2009"/>
              <a:ext cx="906" cy="413"/>
              <a:chOff x="841" y="2009"/>
              <a:chExt cx="906" cy="413"/>
            </a:xfrm>
          </p:grpSpPr>
          <p:sp>
            <p:nvSpPr>
              <p:cNvPr id="11289" name="Oval 50"/>
              <p:cNvSpPr>
                <a:spLocks noChangeArrowheads="1"/>
              </p:cNvSpPr>
              <p:nvPr/>
            </p:nvSpPr>
            <p:spPr bwMode="auto">
              <a:xfrm>
                <a:off x="841" y="2009"/>
                <a:ext cx="144" cy="215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1290" name="Line 51"/>
              <p:cNvSpPr>
                <a:spLocks noChangeShapeType="1"/>
              </p:cNvSpPr>
              <p:nvPr/>
            </p:nvSpPr>
            <p:spPr bwMode="auto">
              <a:xfrm>
                <a:off x="985" y="2120"/>
                <a:ext cx="762" cy="30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288" name="Rectangle 48"/>
            <p:cNvSpPr>
              <a:spLocks noChangeArrowheads="1"/>
            </p:cNvSpPr>
            <p:nvPr/>
          </p:nvSpPr>
          <p:spPr bwMode="auto">
            <a:xfrm>
              <a:off x="1742" y="1340"/>
              <a:ext cx="3908" cy="259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811213" y="1939925"/>
            <a:ext cx="8164512" cy="1641475"/>
            <a:chOff x="511" y="1222"/>
            <a:chExt cx="5143" cy="1034"/>
          </a:xfrm>
        </p:grpSpPr>
        <p:sp>
          <p:nvSpPr>
            <p:cNvPr id="11284" name="Oval 53"/>
            <p:cNvSpPr>
              <a:spLocks noChangeArrowheads="1"/>
            </p:cNvSpPr>
            <p:nvPr/>
          </p:nvSpPr>
          <p:spPr bwMode="auto">
            <a:xfrm>
              <a:off x="511" y="2112"/>
              <a:ext cx="96" cy="14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5" name="Line 54"/>
            <p:cNvSpPr>
              <a:spLocks noChangeShapeType="1"/>
            </p:cNvSpPr>
            <p:nvPr/>
          </p:nvSpPr>
          <p:spPr bwMode="auto">
            <a:xfrm flipV="1">
              <a:off x="608" y="1270"/>
              <a:ext cx="1152" cy="92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6" name="Rectangle 56"/>
            <p:cNvSpPr>
              <a:spLocks noChangeArrowheads="1"/>
            </p:cNvSpPr>
            <p:nvPr/>
          </p:nvSpPr>
          <p:spPr bwMode="auto">
            <a:xfrm>
              <a:off x="1752" y="1222"/>
              <a:ext cx="3902" cy="117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982663" y="2133600"/>
            <a:ext cx="1795462" cy="4087813"/>
            <a:chOff x="619" y="1344"/>
            <a:chExt cx="1131" cy="2575"/>
          </a:xfrm>
        </p:grpSpPr>
        <p:sp>
          <p:nvSpPr>
            <p:cNvPr id="11281" name="Rectangle 55"/>
            <p:cNvSpPr>
              <a:spLocks noChangeArrowheads="1"/>
            </p:cNvSpPr>
            <p:nvPr/>
          </p:nvSpPr>
          <p:spPr bwMode="auto">
            <a:xfrm>
              <a:off x="1632" y="1344"/>
              <a:ext cx="118" cy="257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2" name="Oval 57"/>
            <p:cNvSpPr>
              <a:spLocks noChangeArrowheads="1"/>
            </p:cNvSpPr>
            <p:nvPr/>
          </p:nvSpPr>
          <p:spPr bwMode="auto">
            <a:xfrm>
              <a:off x="619" y="2115"/>
              <a:ext cx="96" cy="14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3" name="Line 58"/>
            <p:cNvSpPr>
              <a:spLocks noChangeShapeType="1"/>
            </p:cNvSpPr>
            <p:nvPr/>
          </p:nvSpPr>
          <p:spPr bwMode="auto">
            <a:xfrm>
              <a:off x="716" y="2194"/>
              <a:ext cx="906" cy="3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73" name="Text Box 65"/>
          <p:cNvSpPr txBox="1">
            <a:spLocks noChangeArrowheads="1"/>
          </p:cNvSpPr>
          <p:nvPr/>
        </p:nvSpPr>
        <p:spPr bwMode="auto">
          <a:xfrm>
            <a:off x="5851525" y="15684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1</a:t>
            </a:r>
          </a:p>
        </p:txBody>
      </p:sp>
      <p:sp>
        <p:nvSpPr>
          <p:cNvPr id="11274" name="Text Box 66"/>
          <p:cNvSpPr txBox="1">
            <a:spLocks noChangeArrowheads="1"/>
          </p:cNvSpPr>
          <p:nvPr/>
        </p:nvSpPr>
        <p:spPr bwMode="auto">
          <a:xfrm>
            <a:off x="2241550" y="39909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2</a:t>
            </a:r>
          </a:p>
        </p:txBody>
      </p:sp>
      <p:graphicFrame>
        <p:nvGraphicFramePr>
          <p:cNvPr id="152643" name="Object 67"/>
          <p:cNvGraphicFramePr>
            <a:graphicFrameLocks noChangeAspect="1"/>
          </p:cNvGraphicFramePr>
          <p:nvPr/>
        </p:nvGraphicFramePr>
        <p:xfrm>
          <a:off x="303213" y="4452938"/>
          <a:ext cx="1814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15264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4452938"/>
                        <a:ext cx="1814512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44" name="AutoShape 68"/>
          <p:cNvSpPr>
            <a:spLocks noChangeArrowheads="1"/>
          </p:cNvSpPr>
          <p:nvPr/>
        </p:nvSpPr>
        <p:spPr bwMode="auto">
          <a:xfrm>
            <a:off x="1990725" y="47625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6753225" y="4819650"/>
            <a:ext cx="347663" cy="153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52646" name="AutoShape 70"/>
          <p:cNvSpPr>
            <a:spLocks noChangeArrowheads="1"/>
          </p:cNvSpPr>
          <p:nvPr/>
        </p:nvSpPr>
        <p:spPr bwMode="auto">
          <a:xfrm rot="5400000" flipV="1">
            <a:off x="6597650" y="15192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52648" name="Object 72"/>
          <p:cNvGraphicFramePr>
            <a:graphicFrameLocks noChangeAspect="1"/>
          </p:cNvGraphicFramePr>
          <p:nvPr/>
        </p:nvGraphicFramePr>
        <p:xfrm>
          <a:off x="303213" y="5029200"/>
          <a:ext cx="21224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241300" progId="">
                  <p:embed/>
                </p:oleObj>
              </mc:Choice>
              <mc:Fallback>
                <p:oleObj name="Equation" r:id="rId7" imgW="1485900" imgH="241300" progId="">
                  <p:embed/>
                  <p:pic>
                    <p:nvPicPr>
                      <p:cNvPr id="1526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5029200"/>
                        <a:ext cx="2122487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BE1D-73DB-4015-92C1-02ED367A6DB3}" type="slidenum">
              <a:rPr lang="pt-BR"/>
              <a:pPr>
                <a:defRPr/>
              </a:pPr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67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 animBg="1"/>
      <p:bldP spid="152645" grpId="0" animBg="1"/>
      <p:bldP spid="15264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ab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7700"/>
          <a:stretch>
            <a:fillRect/>
          </a:stretch>
        </p:blipFill>
        <p:spPr bwMode="auto">
          <a:xfrm>
            <a:off x="2590800" y="1981200"/>
            <a:ext cx="6400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 sz="4000" i="1">
                <a:latin typeface="Times New Roman" pitchFamily="18" charset="0"/>
                <a:sym typeface="Symbol" pitchFamily="18" charset="2"/>
              </a:rPr>
              <a:t>F</a:t>
            </a:r>
            <a:endParaRPr lang="pt-BR" i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09600" y="1600200"/>
            <a:ext cx="1704975" cy="1311275"/>
            <a:chOff x="266" y="1142"/>
            <a:chExt cx="1074" cy="826"/>
          </a:xfrm>
        </p:grpSpPr>
        <p:sp>
          <p:nvSpPr>
            <p:cNvPr id="12304" name="Freeform 5" descr="Diagonal para cima clara"/>
            <p:cNvSpPr>
              <a:spLocks/>
            </p:cNvSpPr>
            <p:nvPr/>
          </p:nvSpPr>
          <p:spPr bwMode="auto">
            <a:xfrm>
              <a:off x="840" y="1541"/>
              <a:ext cx="276" cy="208"/>
            </a:xfrm>
            <a:custGeom>
              <a:avLst/>
              <a:gdLst>
                <a:gd name="T0" fmla="*/ 0 w 194"/>
                <a:gd name="T1" fmla="*/ 121482 h 146"/>
                <a:gd name="T2" fmla="*/ 0 w 194"/>
                <a:gd name="T3" fmla="*/ 0 h 146"/>
                <a:gd name="T4" fmla="*/ 21127 w 194"/>
                <a:gd name="T5" fmla="*/ 25786 h 146"/>
                <a:gd name="T6" fmla="*/ 40569 w 194"/>
                <a:gd name="T7" fmla="*/ 51395 h 146"/>
                <a:gd name="T8" fmla="*/ 59885 w 194"/>
                <a:gd name="T9" fmla="*/ 74397 h 146"/>
                <a:gd name="T10" fmla="*/ 79343 w 194"/>
                <a:gd name="T11" fmla="*/ 95820 h 146"/>
                <a:gd name="T12" fmla="*/ 99353 w 194"/>
                <a:gd name="T13" fmla="*/ 105990 h 146"/>
                <a:gd name="T14" fmla="*/ 122572 w 194"/>
                <a:gd name="T15" fmla="*/ 114042 h 146"/>
                <a:gd name="T16" fmla="*/ 136304 w 194"/>
                <a:gd name="T17" fmla="*/ 117252 h 146"/>
                <a:gd name="T18" fmla="*/ 157427 w 194"/>
                <a:gd name="T19" fmla="*/ 117252 h 146"/>
                <a:gd name="T20" fmla="*/ 0 w 194"/>
                <a:gd name="T21" fmla="*/ 12148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146"/>
                <a:gd name="T35" fmla="*/ 194 w 194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146">
                  <a:moveTo>
                    <a:pt x="0" y="146"/>
                  </a:moveTo>
                  <a:lnTo>
                    <a:pt x="0" y="0"/>
                  </a:lnTo>
                  <a:lnTo>
                    <a:pt x="26" y="31"/>
                  </a:lnTo>
                  <a:lnTo>
                    <a:pt x="50" y="62"/>
                  </a:lnTo>
                  <a:lnTo>
                    <a:pt x="74" y="89"/>
                  </a:lnTo>
                  <a:lnTo>
                    <a:pt x="98" y="115"/>
                  </a:lnTo>
                  <a:lnTo>
                    <a:pt x="122" y="127"/>
                  </a:lnTo>
                  <a:lnTo>
                    <a:pt x="151" y="137"/>
                  </a:lnTo>
                  <a:lnTo>
                    <a:pt x="168" y="141"/>
                  </a:lnTo>
                  <a:lnTo>
                    <a:pt x="194" y="141"/>
                  </a:lnTo>
                  <a:lnTo>
                    <a:pt x="0" y="14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05" name="Freeform 6"/>
            <p:cNvSpPr>
              <a:spLocks/>
            </p:cNvSpPr>
            <p:nvPr/>
          </p:nvSpPr>
          <p:spPr bwMode="auto">
            <a:xfrm>
              <a:off x="358" y="1142"/>
              <a:ext cx="874" cy="60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9 h 768"/>
                <a:gd name="T4" fmla="*/ 13 w 1104"/>
                <a:gd name="T5" fmla="*/ 9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6" name="Freeform 7"/>
            <p:cNvSpPr>
              <a:spLocks/>
            </p:cNvSpPr>
            <p:nvPr/>
          </p:nvSpPr>
          <p:spPr bwMode="auto">
            <a:xfrm>
              <a:off x="354" y="1260"/>
              <a:ext cx="820" cy="510"/>
            </a:xfrm>
            <a:custGeom>
              <a:avLst/>
              <a:gdLst>
                <a:gd name="T0" fmla="*/ 0 w 1034"/>
                <a:gd name="T1" fmla="*/ 7 h 645"/>
                <a:gd name="T2" fmla="*/ 3 w 1034"/>
                <a:gd name="T3" fmla="*/ 2 h 645"/>
                <a:gd name="T4" fmla="*/ 10 w 1034"/>
                <a:gd name="T5" fmla="*/ 6 h 645"/>
                <a:gd name="T6" fmla="*/ 13 w 1034"/>
                <a:gd name="T7" fmla="*/ 7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7" name="Text Box 8"/>
            <p:cNvSpPr txBox="1">
              <a:spLocks noChangeArrowheads="1"/>
            </p:cNvSpPr>
            <p:nvPr/>
          </p:nvSpPr>
          <p:spPr bwMode="auto">
            <a:xfrm>
              <a:off x="266" y="17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1040" y="1718"/>
              <a:ext cx="3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12309" name="Text Box 10"/>
            <p:cNvSpPr txBox="1">
              <a:spLocks noChangeArrowheads="1"/>
            </p:cNvSpPr>
            <p:nvPr/>
          </p:nvSpPr>
          <p:spPr bwMode="auto">
            <a:xfrm>
              <a:off x="720" y="17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endParaRPr lang="pt-BR" altLang="pt-BR" sz="1600" i="1" baseline="-25000">
                <a:latin typeface="Times New Roman" charset="0"/>
              </a:endParaRPr>
            </a:p>
          </p:txBody>
        </p:sp>
      </p:grp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457200" y="2520950"/>
            <a:ext cx="1903413" cy="1027113"/>
            <a:chOff x="288" y="1588"/>
            <a:chExt cx="1199" cy="647"/>
          </a:xfrm>
        </p:grpSpPr>
        <p:graphicFrame>
          <p:nvGraphicFramePr>
            <p:cNvPr id="12302" name="Object 12"/>
            <p:cNvGraphicFramePr>
              <a:graphicFrameLocks noChangeAspect="1"/>
            </p:cNvGraphicFramePr>
            <p:nvPr/>
          </p:nvGraphicFramePr>
          <p:xfrm>
            <a:off x="288" y="2016"/>
            <a:ext cx="119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33500" imgH="241300" progId="">
                    <p:embed/>
                  </p:oleObj>
                </mc:Choice>
                <mc:Fallback>
                  <p:oleObj name="Equation" r:id="rId3" imgW="1333500" imgH="241300" progId="">
                    <p:embed/>
                    <p:pic>
                      <p:nvPicPr>
                        <p:cNvPr id="1230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16"/>
                          <a:ext cx="119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1060" y="1588"/>
              <a:ext cx="188" cy="4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4" name="Text Box 27"/>
          <p:cNvSpPr txBox="1">
            <a:spLocks noChangeArrowheads="1"/>
          </p:cNvSpPr>
          <p:nvPr/>
        </p:nvSpPr>
        <p:spPr bwMode="auto">
          <a:xfrm>
            <a:off x="5851525" y="15684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1</a:t>
            </a:r>
          </a:p>
        </p:txBody>
      </p:sp>
      <p:sp>
        <p:nvSpPr>
          <p:cNvPr id="12295" name="Text Box 28"/>
          <p:cNvSpPr txBox="1">
            <a:spLocks noChangeArrowheads="1"/>
          </p:cNvSpPr>
          <p:nvPr/>
        </p:nvSpPr>
        <p:spPr bwMode="auto">
          <a:xfrm>
            <a:off x="2241550" y="39909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2</a:t>
            </a:r>
          </a:p>
        </p:txBody>
      </p:sp>
      <p:graphicFrame>
        <p:nvGraphicFramePr>
          <p:cNvPr id="159773" name="Object 29"/>
          <p:cNvGraphicFramePr>
            <a:graphicFrameLocks noChangeAspect="1"/>
          </p:cNvGraphicFramePr>
          <p:nvPr/>
        </p:nvGraphicFramePr>
        <p:xfrm>
          <a:off x="330200" y="4452938"/>
          <a:ext cx="17605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241195" progId="">
                  <p:embed/>
                </p:oleObj>
              </mc:Choice>
              <mc:Fallback>
                <p:oleObj name="Equation" r:id="rId5" imgW="1231366" imgH="241195" progId="">
                  <p:embed/>
                  <p:pic>
                    <p:nvPicPr>
                      <p:cNvPr id="159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452938"/>
                        <a:ext cx="1760538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1990725" y="546258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59775" name="Rectangle 31"/>
          <p:cNvSpPr>
            <a:spLocks noChangeArrowheads="1"/>
          </p:cNvSpPr>
          <p:nvPr/>
        </p:nvSpPr>
        <p:spPr bwMode="auto">
          <a:xfrm>
            <a:off x="4114800" y="5508625"/>
            <a:ext cx="347663" cy="153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 rot="5400000" flipV="1">
            <a:off x="3956050" y="15192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59778" name="Object 34"/>
          <p:cNvGraphicFramePr>
            <a:graphicFrameLocks noChangeAspect="1"/>
          </p:cNvGraphicFramePr>
          <p:nvPr/>
        </p:nvGraphicFramePr>
        <p:xfrm>
          <a:off x="330200" y="4876800"/>
          <a:ext cx="17605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366" imgH="241195" progId="">
                  <p:embed/>
                </p:oleObj>
              </mc:Choice>
              <mc:Fallback>
                <p:oleObj name="Equation" r:id="rId7" imgW="1231366" imgH="241195" progId="">
                  <p:embed/>
                  <p:pic>
                    <p:nvPicPr>
                      <p:cNvPr id="1597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876800"/>
                        <a:ext cx="17605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BCBF7-E221-4748-B773-5B4122207BEF}" type="slidenum">
              <a:rPr lang="pt-BR"/>
              <a:pPr>
                <a:defRPr/>
              </a:pPr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99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4" grpId="0" animBg="1"/>
      <p:bldP spid="159775" grpId="0" animBg="1"/>
      <p:bldP spid="15977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ab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7700"/>
          <a:stretch>
            <a:fillRect/>
          </a:stretch>
        </p:blipFill>
        <p:spPr bwMode="auto">
          <a:xfrm>
            <a:off x="2590800" y="1981200"/>
            <a:ext cx="6400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 sz="4000" i="1">
                <a:latin typeface="Times New Roman" pitchFamily="18" charset="0"/>
                <a:sym typeface="Symbol" pitchFamily="18" charset="2"/>
              </a:rPr>
              <a:t>F</a:t>
            </a:r>
            <a:endParaRPr lang="pt-BR" i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1600200"/>
            <a:ext cx="1704975" cy="1311275"/>
            <a:chOff x="266" y="1142"/>
            <a:chExt cx="1074" cy="826"/>
          </a:xfrm>
        </p:grpSpPr>
        <p:sp>
          <p:nvSpPr>
            <p:cNvPr id="13329" name="Freeform 5" descr="Diagonal para cima clara"/>
            <p:cNvSpPr>
              <a:spLocks/>
            </p:cNvSpPr>
            <p:nvPr/>
          </p:nvSpPr>
          <p:spPr bwMode="auto">
            <a:xfrm>
              <a:off x="840" y="1541"/>
              <a:ext cx="276" cy="208"/>
            </a:xfrm>
            <a:custGeom>
              <a:avLst/>
              <a:gdLst>
                <a:gd name="T0" fmla="*/ 0 w 194"/>
                <a:gd name="T1" fmla="*/ 121482 h 146"/>
                <a:gd name="T2" fmla="*/ 0 w 194"/>
                <a:gd name="T3" fmla="*/ 0 h 146"/>
                <a:gd name="T4" fmla="*/ 21127 w 194"/>
                <a:gd name="T5" fmla="*/ 25786 h 146"/>
                <a:gd name="T6" fmla="*/ 40569 w 194"/>
                <a:gd name="T7" fmla="*/ 51395 h 146"/>
                <a:gd name="T8" fmla="*/ 59885 w 194"/>
                <a:gd name="T9" fmla="*/ 74397 h 146"/>
                <a:gd name="T10" fmla="*/ 79343 w 194"/>
                <a:gd name="T11" fmla="*/ 95820 h 146"/>
                <a:gd name="T12" fmla="*/ 99353 w 194"/>
                <a:gd name="T13" fmla="*/ 105990 h 146"/>
                <a:gd name="T14" fmla="*/ 122572 w 194"/>
                <a:gd name="T15" fmla="*/ 114042 h 146"/>
                <a:gd name="T16" fmla="*/ 136304 w 194"/>
                <a:gd name="T17" fmla="*/ 117252 h 146"/>
                <a:gd name="T18" fmla="*/ 157427 w 194"/>
                <a:gd name="T19" fmla="*/ 117252 h 146"/>
                <a:gd name="T20" fmla="*/ 0 w 194"/>
                <a:gd name="T21" fmla="*/ 12148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146"/>
                <a:gd name="T35" fmla="*/ 194 w 194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146">
                  <a:moveTo>
                    <a:pt x="0" y="146"/>
                  </a:moveTo>
                  <a:lnTo>
                    <a:pt x="0" y="0"/>
                  </a:lnTo>
                  <a:lnTo>
                    <a:pt x="26" y="31"/>
                  </a:lnTo>
                  <a:lnTo>
                    <a:pt x="50" y="62"/>
                  </a:lnTo>
                  <a:lnTo>
                    <a:pt x="74" y="89"/>
                  </a:lnTo>
                  <a:lnTo>
                    <a:pt x="98" y="115"/>
                  </a:lnTo>
                  <a:lnTo>
                    <a:pt x="122" y="127"/>
                  </a:lnTo>
                  <a:lnTo>
                    <a:pt x="151" y="137"/>
                  </a:lnTo>
                  <a:lnTo>
                    <a:pt x="168" y="141"/>
                  </a:lnTo>
                  <a:lnTo>
                    <a:pt x="194" y="141"/>
                  </a:lnTo>
                  <a:lnTo>
                    <a:pt x="0" y="14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0" name="Freeform 6"/>
            <p:cNvSpPr>
              <a:spLocks/>
            </p:cNvSpPr>
            <p:nvPr/>
          </p:nvSpPr>
          <p:spPr bwMode="auto">
            <a:xfrm>
              <a:off x="358" y="1142"/>
              <a:ext cx="874" cy="60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9 h 768"/>
                <a:gd name="T4" fmla="*/ 13 w 1104"/>
                <a:gd name="T5" fmla="*/ 9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1" name="Freeform 7"/>
            <p:cNvSpPr>
              <a:spLocks/>
            </p:cNvSpPr>
            <p:nvPr/>
          </p:nvSpPr>
          <p:spPr bwMode="auto">
            <a:xfrm>
              <a:off x="354" y="1260"/>
              <a:ext cx="820" cy="510"/>
            </a:xfrm>
            <a:custGeom>
              <a:avLst/>
              <a:gdLst>
                <a:gd name="T0" fmla="*/ 0 w 1034"/>
                <a:gd name="T1" fmla="*/ 7 h 645"/>
                <a:gd name="T2" fmla="*/ 3 w 1034"/>
                <a:gd name="T3" fmla="*/ 2 h 645"/>
                <a:gd name="T4" fmla="*/ 10 w 1034"/>
                <a:gd name="T5" fmla="*/ 6 h 645"/>
                <a:gd name="T6" fmla="*/ 13 w 1034"/>
                <a:gd name="T7" fmla="*/ 7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2" name="Text Box 8"/>
            <p:cNvSpPr txBox="1">
              <a:spLocks noChangeArrowheads="1"/>
            </p:cNvSpPr>
            <p:nvPr/>
          </p:nvSpPr>
          <p:spPr bwMode="auto">
            <a:xfrm>
              <a:off x="266" y="17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3333" name="Text Box 9"/>
            <p:cNvSpPr txBox="1">
              <a:spLocks noChangeArrowheads="1"/>
            </p:cNvSpPr>
            <p:nvPr/>
          </p:nvSpPr>
          <p:spPr bwMode="auto">
            <a:xfrm>
              <a:off x="1040" y="1718"/>
              <a:ext cx="3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sp>
          <p:nvSpPr>
            <p:cNvPr id="13334" name="Text Box 10"/>
            <p:cNvSpPr txBox="1">
              <a:spLocks noChangeArrowheads="1"/>
            </p:cNvSpPr>
            <p:nvPr/>
          </p:nvSpPr>
          <p:spPr bwMode="auto">
            <a:xfrm>
              <a:off x="720" y="17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F</a:t>
              </a:r>
              <a:endParaRPr lang="pt-BR" altLang="pt-BR" sz="1600" i="1" baseline="-25000">
                <a:latin typeface="Times New Roman" charset="0"/>
              </a:endParaRPr>
            </a:p>
          </p:txBody>
        </p:sp>
      </p:grp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457200" y="2520950"/>
            <a:ext cx="1903413" cy="1027113"/>
            <a:chOff x="288" y="1588"/>
            <a:chExt cx="1199" cy="647"/>
          </a:xfrm>
        </p:grpSpPr>
        <p:graphicFrame>
          <p:nvGraphicFramePr>
            <p:cNvPr id="13327" name="Object 12"/>
            <p:cNvGraphicFramePr>
              <a:graphicFrameLocks noChangeAspect="1"/>
            </p:cNvGraphicFramePr>
            <p:nvPr/>
          </p:nvGraphicFramePr>
          <p:xfrm>
            <a:off x="288" y="2016"/>
            <a:ext cx="119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33500" imgH="241300" progId="">
                    <p:embed/>
                  </p:oleObj>
                </mc:Choice>
                <mc:Fallback>
                  <p:oleObj name="Equation" r:id="rId3" imgW="1333500" imgH="241300" progId="">
                    <p:embed/>
                    <p:pic>
                      <p:nvPicPr>
                        <p:cNvPr id="1332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16"/>
                          <a:ext cx="119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>
              <a:off x="1060" y="1588"/>
              <a:ext cx="188" cy="4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5851525" y="15684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1</a:t>
            </a:r>
          </a:p>
        </p:txBody>
      </p:sp>
      <p:sp>
        <p:nvSpPr>
          <p:cNvPr id="13319" name="Text Box 15"/>
          <p:cNvSpPr txBox="1">
            <a:spLocks noChangeArrowheads="1"/>
          </p:cNvSpPr>
          <p:nvPr/>
        </p:nvSpPr>
        <p:spPr bwMode="auto">
          <a:xfrm>
            <a:off x="2241550" y="39909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g</a:t>
            </a:r>
            <a:r>
              <a:rPr lang="pt-BR" altLang="pt-BR" sz="1600" baseline="-25000">
                <a:latin typeface="Times New Roman" charset="0"/>
              </a:rPr>
              <a:t>2</a:t>
            </a:r>
          </a:p>
        </p:txBody>
      </p:sp>
      <p:graphicFrame>
        <p:nvGraphicFramePr>
          <p:cNvPr id="13320" name="Object 16"/>
          <p:cNvGraphicFramePr>
            <a:graphicFrameLocks noChangeAspect="1"/>
          </p:cNvGraphicFramePr>
          <p:nvPr/>
        </p:nvGraphicFramePr>
        <p:xfrm>
          <a:off x="330200" y="4452938"/>
          <a:ext cx="17605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241195" progId="">
                  <p:embed/>
                </p:oleObj>
              </mc:Choice>
              <mc:Fallback>
                <p:oleObj name="Equation" r:id="rId5" imgW="1231366" imgH="241195" progId="">
                  <p:embed/>
                  <p:pic>
                    <p:nvPicPr>
                      <p:cNvPr id="13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452938"/>
                        <a:ext cx="1760538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8"/>
          <p:cNvSpPr>
            <a:spLocks noChangeArrowheads="1"/>
          </p:cNvSpPr>
          <p:nvPr/>
        </p:nvSpPr>
        <p:spPr bwMode="auto">
          <a:xfrm>
            <a:off x="4114800" y="5508625"/>
            <a:ext cx="347663" cy="153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3322" name="Object 20"/>
          <p:cNvGraphicFramePr>
            <a:graphicFrameLocks noChangeAspect="1"/>
          </p:cNvGraphicFramePr>
          <p:nvPr/>
        </p:nvGraphicFramePr>
        <p:xfrm>
          <a:off x="330200" y="5291138"/>
          <a:ext cx="20320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400" imgH="241300" progId="">
                  <p:embed/>
                </p:oleObj>
              </mc:Choice>
              <mc:Fallback>
                <p:oleObj name="Equation" r:id="rId7" imgW="1422400" imgH="241300" progId="">
                  <p:embed/>
                  <p:pic>
                    <p:nvPicPr>
                      <p:cNvPr id="1332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291138"/>
                        <a:ext cx="20320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1"/>
          <p:cNvGraphicFramePr>
            <a:graphicFrameLocks noChangeAspect="1"/>
          </p:cNvGraphicFramePr>
          <p:nvPr/>
        </p:nvGraphicFramePr>
        <p:xfrm>
          <a:off x="330200" y="4876800"/>
          <a:ext cx="17605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31366" imgH="241195" progId="">
                  <p:embed/>
                </p:oleObj>
              </mc:Choice>
              <mc:Fallback>
                <p:oleObj name="Equation" r:id="rId9" imgW="1231366" imgH="241195" progId="">
                  <p:embed/>
                  <p:pic>
                    <p:nvPicPr>
                      <p:cNvPr id="1332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876800"/>
                        <a:ext cx="17605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0" name="Object 22"/>
          <p:cNvGraphicFramePr>
            <a:graphicFrameLocks noChangeAspect="1"/>
          </p:cNvGraphicFramePr>
          <p:nvPr/>
        </p:nvGraphicFramePr>
        <p:xfrm>
          <a:off x="330200" y="5588000"/>
          <a:ext cx="20685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47800" imgH="419100" progId="">
                  <p:embed/>
                </p:oleObj>
              </mc:Choice>
              <mc:Fallback>
                <p:oleObj name="Equation" r:id="rId11" imgW="1447800" imgH="419100" progId="">
                  <p:embed/>
                  <p:pic>
                    <p:nvPicPr>
                      <p:cNvPr id="1607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588000"/>
                        <a:ext cx="206851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1" name="Object 23"/>
          <p:cNvGraphicFramePr>
            <a:graphicFrameLocks noChangeAspect="1"/>
          </p:cNvGraphicFramePr>
          <p:nvPr/>
        </p:nvGraphicFramePr>
        <p:xfrm>
          <a:off x="330200" y="6223000"/>
          <a:ext cx="21780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4000" imgH="241300" progId="">
                  <p:embed/>
                </p:oleObj>
              </mc:Choice>
              <mc:Fallback>
                <p:oleObj name="Equation" r:id="rId13" imgW="1524000" imgH="241300" progId="">
                  <p:embed/>
                  <p:pic>
                    <p:nvPicPr>
                      <p:cNvPr id="1607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6223000"/>
                        <a:ext cx="21780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926EA-43A7-4AE9-82A6-55282371C626}" type="slidenum">
              <a:rPr lang="pt-BR"/>
              <a:pPr>
                <a:defRPr/>
              </a:pPr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8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/>
              <p:nvPr/>
            </p:nvSpPr>
            <p:spPr bwMode="auto">
              <a:xfrm>
                <a:off x="889784" y="3808447"/>
                <a:ext cx="1702569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den>
                      </m:f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84" y="3808447"/>
                <a:ext cx="1702569" cy="73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/>
              <p:nvPr/>
            </p:nvSpPr>
            <p:spPr bwMode="auto">
              <a:xfrm>
                <a:off x="873757" y="4277421"/>
                <a:ext cx="1702569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757" y="4277421"/>
                <a:ext cx="1702569" cy="735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dirty="0">
                <a:sym typeface="Symbol" pitchFamily="18" charset="2"/>
              </a:rPr>
              <a:t>Exponencial</a:t>
            </a:r>
            <a:endParaRPr lang="pt-BR" dirty="0"/>
          </a:p>
        </p:txBody>
      </p:sp>
      <p:grpSp>
        <p:nvGrpSpPr>
          <p:cNvPr id="142347" name="Agrupar 142346">
            <a:extLst>
              <a:ext uri="{FF2B5EF4-FFF2-40B4-BE49-F238E27FC236}">
                <a16:creationId xmlns:a16="http://schemas.microsoft.com/office/drawing/2014/main" id="{3300FF3C-B0E4-99D3-3099-CD13FCD32DE2}"/>
              </a:ext>
            </a:extLst>
          </p:cNvPr>
          <p:cNvGrpSpPr/>
          <p:nvPr/>
        </p:nvGrpSpPr>
        <p:grpSpPr>
          <a:xfrm>
            <a:off x="2462213" y="3980455"/>
            <a:ext cx="5710187" cy="800825"/>
            <a:chOff x="2462213" y="3753120"/>
            <a:chExt cx="5710187" cy="800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/>
                <p:nvPr/>
              </p:nvSpPr>
              <p:spPr bwMode="auto">
                <a:xfrm>
                  <a:off x="2620026" y="3962703"/>
                  <a:ext cx="1702569" cy="4710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()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0026" y="3962703"/>
                  <a:ext cx="1702569" cy="4710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09" name="AutoShape 8"/>
            <p:cNvSpPr>
              <a:spLocks/>
            </p:cNvSpPr>
            <p:nvPr/>
          </p:nvSpPr>
          <p:spPr bwMode="auto">
            <a:xfrm>
              <a:off x="2462213" y="3753120"/>
              <a:ext cx="76200" cy="7560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 dirty="0"/>
            </a:p>
          </p:txBody>
        </p:sp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3851920" y="3972920"/>
              <a:ext cx="432048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(lê-se: 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/>
                <a:t> tem distribuição exponencial com parâmetro </a:t>
              </a:r>
              <a:r>
                <a:rPr lang="pt-BR" altLang="pt-BR" sz="1600" dirty="0">
                  <a:sym typeface="Symbol" panose="05050102010706020507" pitchFamily="18" charset="2"/>
                </a:rPr>
                <a:t></a:t>
              </a:r>
              <a:r>
                <a:rPr lang="pt-BR" altLang="pt-BR" sz="1600" dirty="0"/>
                <a:t>)</a:t>
              </a:r>
            </a:p>
          </p:txBody>
        </p:sp>
      </p:grp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822325" y="5275275"/>
            <a:ext cx="1396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Propriedade: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4C08-7E87-4B70-8D65-19AAF73BE0BF}" type="slidenum">
              <a:rPr lang="pt-BR"/>
              <a:pPr>
                <a:defRPr/>
              </a:pPr>
              <a:t>75</a:t>
            </a:fld>
            <a:endParaRPr lang="pt-BR"/>
          </a:p>
        </p:txBody>
      </p:sp>
      <p:sp>
        <p:nvSpPr>
          <p:cNvPr id="38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Exponencial se sua função densidade de probabilidade for dada por: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/>
              <p:nvPr/>
            </p:nvSpPr>
            <p:spPr bwMode="auto">
              <a:xfrm>
                <a:off x="867593" y="2564274"/>
                <a:ext cx="1702569" cy="471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)=</m:t>
                      </m:r>
                      <m:sSup>
                        <m:sSupPr>
                          <m:ctrlP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593" y="2564274"/>
                <a:ext cx="1702569" cy="471066"/>
              </a:xfrm>
              <a:prstGeom prst="rect">
                <a:avLst/>
              </a:prstGeom>
              <a:blipFill>
                <a:blip r:embed="rId5"/>
                <a:stretch>
                  <a:fillRect l="-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/>
              <p:nvPr/>
            </p:nvSpPr>
            <p:spPr>
              <a:xfrm>
                <a:off x="2828925" y="2510249"/>
                <a:ext cx="792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2510249"/>
                <a:ext cx="7924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/>
              <p:nvPr/>
            </p:nvSpPr>
            <p:spPr>
              <a:xfrm>
                <a:off x="2827710" y="2802414"/>
                <a:ext cx="792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10" y="2802414"/>
                <a:ext cx="7924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5DEBB90-9FEC-714C-01D0-B77B7388646E}"/>
              </a:ext>
            </a:extLst>
          </p:cNvPr>
          <p:cNvGrpSpPr/>
          <p:nvPr/>
        </p:nvGrpSpPr>
        <p:grpSpPr>
          <a:xfrm>
            <a:off x="3923928" y="2199478"/>
            <a:ext cx="2855767" cy="1805586"/>
            <a:chOff x="5218575" y="1911446"/>
            <a:chExt cx="2855767" cy="180558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DFD785C-D3E0-386A-B75E-F2A29F1ADB83}"/>
                </a:ext>
              </a:extLst>
            </p:cNvPr>
            <p:cNvGrpSpPr/>
            <p:nvPr/>
          </p:nvGrpSpPr>
          <p:grpSpPr>
            <a:xfrm>
              <a:off x="5868144" y="1911446"/>
              <a:ext cx="2206198" cy="1805586"/>
              <a:chOff x="6691179" y="1894453"/>
              <a:chExt cx="2206198" cy="1805586"/>
            </a:xfrm>
          </p:grpSpPr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EC7E8A80-EDBF-2AB6-E6EA-AF396B394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1826" y="1894453"/>
                <a:ext cx="2068596" cy="1558800"/>
              </a:xfrm>
              <a:prstGeom prst="rect">
                <a:avLst/>
              </a:prstGeom>
            </p:spPr>
          </p:pic>
          <p:sp>
            <p:nvSpPr>
              <p:cNvPr id="22" name="Text Box 34">
                <a:extLst>
                  <a:ext uri="{FF2B5EF4-FFF2-40B4-BE49-F238E27FC236}">
                    <a16:creationId xmlns:a16="http://schemas.microsoft.com/office/drawing/2014/main" id="{81E8914F-9255-DAE1-2807-7B948B2FE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117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3" name="Text Box 34">
                <a:extLst>
                  <a:ext uri="{FF2B5EF4-FFF2-40B4-BE49-F238E27FC236}">
                    <a16:creationId xmlns:a16="http://schemas.microsoft.com/office/drawing/2014/main" id="{0548CD21-34F3-D483-EBC0-25D264304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526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24" name="Text Box 34">
                <a:extLst>
                  <a:ext uri="{FF2B5EF4-FFF2-40B4-BE49-F238E27FC236}">
                    <a16:creationId xmlns:a16="http://schemas.microsoft.com/office/drawing/2014/main" id="{D1EC9166-1784-26D4-DCF9-8A4CB6435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935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5" name="Text Box 34">
                <a:extLst>
                  <a:ext uri="{FF2B5EF4-FFF2-40B4-BE49-F238E27FC236}">
                    <a16:creationId xmlns:a16="http://schemas.microsoft.com/office/drawing/2014/main" id="{94D9AADE-1D2C-A8C9-EE55-FF19E396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344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458AB36A-7C0C-277F-C888-8BAA6D0DE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753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27" name="Text Box 34">
                <a:extLst>
                  <a:ext uri="{FF2B5EF4-FFF2-40B4-BE49-F238E27FC236}">
                    <a16:creationId xmlns:a16="http://schemas.microsoft.com/office/drawing/2014/main" id="{BB398555-B997-2B79-E686-A6E086605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1627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/>
                <p:nvPr/>
              </p:nvSpPr>
              <p:spPr>
                <a:xfrm>
                  <a:off x="5562584" y="3088626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=0,5</m:t>
                        </m:r>
                      </m:oMath>
                    </m:oMathPara>
                  </a14:m>
                  <a:endParaRPr lang="pt-BR" sz="1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584" y="3088626"/>
                  <a:ext cx="79244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/>
                <p:nvPr/>
              </p:nvSpPr>
              <p:spPr>
                <a:xfrm>
                  <a:off x="5218575" y="2444874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575" y="2444874"/>
                  <a:ext cx="79244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/>
                <p:nvPr/>
              </p:nvSpPr>
              <p:spPr>
                <a:xfrm>
                  <a:off x="5868144" y="2147808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=1,5</m:t>
                        </m:r>
                      </m:oMath>
                    </m:oMathPara>
                  </a14:m>
                  <a:endParaRPr lang="pt-BR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2147808"/>
                  <a:ext cx="792444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357" name="Text Box 20">
                <a:extLst>
                  <a:ext uri="{FF2B5EF4-FFF2-40B4-BE49-F238E27FC236}">
                    <a16:creationId xmlns:a16="http://schemas.microsoft.com/office/drawing/2014/main" id="{A3AA1248-2533-66DA-0485-C49F75758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325" y="5738457"/>
                <a:ext cx="4846263" cy="498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()</m:t>
                    </m:r>
                  </m:oMath>
                </a14:m>
                <a:r>
                  <a:rPr lang="pt-BR" altLang="pt-BR" sz="1600" dirty="0"/>
                  <a:t> independentes então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pt-BR" altLang="pt-BR" sz="1600" dirty="0"/>
              </a:p>
            </p:txBody>
          </p:sp>
        </mc:Choice>
        <mc:Fallback>
          <p:sp>
            <p:nvSpPr>
              <p:cNvPr id="142357" name="Text Box 20">
                <a:extLst>
                  <a:ext uri="{FF2B5EF4-FFF2-40B4-BE49-F238E27FC236}">
                    <a16:creationId xmlns:a16="http://schemas.microsoft.com/office/drawing/2014/main" id="{A3AA1248-2533-66DA-0485-C49F75758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5738457"/>
                <a:ext cx="4846263" cy="498855"/>
              </a:xfrm>
              <a:prstGeom prst="rect">
                <a:avLst/>
              </a:prstGeom>
              <a:blipFill>
                <a:blip r:embed="rId12"/>
                <a:stretch>
                  <a:fillRect l="-755" b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10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2359" grpId="0"/>
      <p:bldP spid="14235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/>
              <p:nvPr/>
            </p:nvSpPr>
            <p:spPr bwMode="auto">
              <a:xfrm>
                <a:off x="889784" y="3645024"/>
                <a:ext cx="1702569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84" y="3645024"/>
                <a:ext cx="1702569" cy="73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/>
              <p:nvPr/>
            </p:nvSpPr>
            <p:spPr bwMode="auto">
              <a:xfrm>
                <a:off x="873757" y="4212613"/>
                <a:ext cx="2365650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f>
                            <m:f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757" y="4212613"/>
                <a:ext cx="2365650" cy="735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i="1" dirty="0">
                <a:sym typeface="Symbol" pitchFamily="18" charset="2"/>
              </a:rPr>
              <a:t>Rayleigh</a:t>
            </a:r>
            <a:endParaRPr lang="pt-BR" i="1" dirty="0"/>
          </a:p>
        </p:txBody>
      </p:sp>
      <p:grpSp>
        <p:nvGrpSpPr>
          <p:cNvPr id="142347" name="Agrupar 142346">
            <a:extLst>
              <a:ext uri="{FF2B5EF4-FFF2-40B4-BE49-F238E27FC236}">
                <a16:creationId xmlns:a16="http://schemas.microsoft.com/office/drawing/2014/main" id="{3300FF3C-B0E4-99D3-3099-CD13FCD32DE2}"/>
              </a:ext>
            </a:extLst>
          </p:cNvPr>
          <p:cNvGrpSpPr/>
          <p:nvPr/>
        </p:nvGrpSpPr>
        <p:grpSpPr>
          <a:xfrm>
            <a:off x="3182293" y="3817032"/>
            <a:ext cx="5854203" cy="800825"/>
            <a:chOff x="2462213" y="3753120"/>
            <a:chExt cx="5854203" cy="800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/>
                <p:nvPr/>
              </p:nvSpPr>
              <p:spPr bwMode="auto">
                <a:xfrm>
                  <a:off x="2627784" y="3962703"/>
                  <a:ext cx="1702569" cy="4710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𝑅𝑎𝑦𝑙𝑒𝑖𝑔h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7784" y="3962703"/>
                  <a:ext cx="1702569" cy="471066"/>
                </a:xfrm>
                <a:prstGeom prst="rect">
                  <a:avLst/>
                </a:prstGeom>
                <a:blipFill>
                  <a:blip r:embed="rId4"/>
                  <a:stretch>
                    <a:fillRect r="-5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09" name="AutoShape 8"/>
            <p:cNvSpPr>
              <a:spLocks/>
            </p:cNvSpPr>
            <p:nvPr/>
          </p:nvSpPr>
          <p:spPr bwMode="auto">
            <a:xfrm>
              <a:off x="2462213" y="3753120"/>
              <a:ext cx="76200" cy="7560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 dirty="0"/>
            </a:p>
          </p:txBody>
        </p:sp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4355976" y="3972920"/>
              <a:ext cx="396044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(lê-se: 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/>
                <a:t> tem distribuição </a:t>
              </a:r>
              <a:r>
                <a:rPr lang="pt-BR" altLang="pt-BR" sz="1600" i="1" dirty="0"/>
                <a:t>Rayleigh</a:t>
              </a:r>
              <a:r>
                <a:rPr lang="pt-BR" altLang="pt-BR" sz="1600" dirty="0"/>
                <a:t> com parâmetro </a:t>
              </a:r>
              <a:r>
                <a:rPr lang="pt-BR" altLang="pt-BR" sz="1600" i="1" dirty="0">
                  <a:sym typeface="Symbol" panose="05050102010706020507" pitchFamily="18" charset="2"/>
                </a:rPr>
                <a:t></a:t>
              </a:r>
              <a:r>
                <a:rPr lang="pt-BR" altLang="pt-BR" sz="1600" dirty="0"/>
                <a:t>)</a:t>
              </a:r>
            </a:p>
          </p:txBody>
        </p:sp>
      </p:grp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822325" y="5085184"/>
            <a:ext cx="1495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Propriedades: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4C08-7E87-4B70-8D65-19AAF73BE0BF}" type="slidenum">
              <a:rPr lang="pt-BR"/>
              <a:pPr>
                <a:defRPr/>
              </a:pPr>
              <a:t>76</a:t>
            </a:fld>
            <a:endParaRPr lang="pt-BR"/>
          </a:p>
        </p:txBody>
      </p:sp>
      <p:sp>
        <p:nvSpPr>
          <p:cNvPr id="38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i="1" dirty="0"/>
              <a:t>Rayleigh</a:t>
            </a:r>
            <a:r>
              <a:rPr lang="pt-BR" altLang="pt-BR" sz="1600" dirty="0"/>
              <a:t> se sua função densidade de probabilidade for dada por: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/>
              <p:nvPr/>
            </p:nvSpPr>
            <p:spPr bwMode="auto">
              <a:xfrm>
                <a:off x="867593" y="2402905"/>
                <a:ext cx="1702569" cy="471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t-BR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593" y="2402905"/>
                <a:ext cx="1702569" cy="471066"/>
              </a:xfrm>
              <a:prstGeom prst="rect">
                <a:avLst/>
              </a:prstGeom>
              <a:blipFill>
                <a:blip r:embed="rId5"/>
                <a:stretch>
                  <a:fillRect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/>
              <p:nvPr/>
            </p:nvSpPr>
            <p:spPr>
              <a:xfrm>
                <a:off x="2828925" y="2348880"/>
                <a:ext cx="792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2348880"/>
                <a:ext cx="7924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/>
              <p:nvPr/>
            </p:nvSpPr>
            <p:spPr>
              <a:xfrm>
                <a:off x="2827710" y="2641045"/>
                <a:ext cx="792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10" y="2641045"/>
                <a:ext cx="7924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409AAF1C-9964-3FAA-DB47-DF0F3130EA18}"/>
              </a:ext>
            </a:extLst>
          </p:cNvPr>
          <p:cNvGrpSpPr/>
          <p:nvPr/>
        </p:nvGrpSpPr>
        <p:grpSpPr>
          <a:xfrm>
            <a:off x="4499992" y="1988840"/>
            <a:ext cx="2283803" cy="1817643"/>
            <a:chOff x="4573497" y="1899389"/>
            <a:chExt cx="2283803" cy="181764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C5CCD49-3DBD-BAF1-C540-68CDD015F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31694" y="1899389"/>
              <a:ext cx="2086139" cy="1558800"/>
            </a:xfrm>
            <a:prstGeom prst="rect">
              <a:avLst/>
            </a:prstGeom>
          </p:spPr>
        </p:pic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DFD785C-D3E0-386A-B75E-F2A29F1ADB83}"/>
                </a:ext>
              </a:extLst>
            </p:cNvPr>
            <p:cNvGrpSpPr/>
            <p:nvPr/>
          </p:nvGrpSpPr>
          <p:grpSpPr>
            <a:xfrm>
              <a:off x="4573497" y="3380482"/>
              <a:ext cx="2206198" cy="336550"/>
              <a:chOff x="6691179" y="3363489"/>
              <a:chExt cx="2206198" cy="336550"/>
            </a:xfrm>
          </p:grpSpPr>
          <p:sp>
            <p:nvSpPr>
              <p:cNvPr id="22" name="Text Box 34">
                <a:extLst>
                  <a:ext uri="{FF2B5EF4-FFF2-40B4-BE49-F238E27FC236}">
                    <a16:creationId xmlns:a16="http://schemas.microsoft.com/office/drawing/2014/main" id="{81E8914F-9255-DAE1-2807-7B948B2FE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117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3" name="Text Box 34">
                <a:extLst>
                  <a:ext uri="{FF2B5EF4-FFF2-40B4-BE49-F238E27FC236}">
                    <a16:creationId xmlns:a16="http://schemas.microsoft.com/office/drawing/2014/main" id="{0548CD21-34F3-D483-EBC0-25D264304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526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24" name="Text Box 34">
                <a:extLst>
                  <a:ext uri="{FF2B5EF4-FFF2-40B4-BE49-F238E27FC236}">
                    <a16:creationId xmlns:a16="http://schemas.microsoft.com/office/drawing/2014/main" id="{D1EC9166-1784-26D4-DCF9-8A4CB6435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935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5" name="Text Box 34">
                <a:extLst>
                  <a:ext uri="{FF2B5EF4-FFF2-40B4-BE49-F238E27FC236}">
                    <a16:creationId xmlns:a16="http://schemas.microsoft.com/office/drawing/2014/main" id="{94D9AADE-1D2C-A8C9-EE55-FF19E396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344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458AB36A-7C0C-277F-C888-8BAA6D0DE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753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27" name="Text Box 34">
                <a:extLst>
                  <a:ext uri="{FF2B5EF4-FFF2-40B4-BE49-F238E27FC236}">
                    <a16:creationId xmlns:a16="http://schemas.microsoft.com/office/drawing/2014/main" id="{BB398555-B997-2B79-E686-A6E086605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1627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/>
                <p:nvPr/>
              </p:nvSpPr>
              <p:spPr>
                <a:xfrm>
                  <a:off x="4944778" y="2151772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=0,5</m:t>
                        </m:r>
                      </m:oMath>
                    </m:oMathPara>
                  </a14:m>
                  <a:endParaRPr lang="pt-BR" sz="1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778" y="2151772"/>
                  <a:ext cx="79244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/>
                <p:nvPr/>
              </p:nvSpPr>
              <p:spPr>
                <a:xfrm>
                  <a:off x="5272412" y="2698978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412" y="2698978"/>
                  <a:ext cx="79244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/>
                <p:nvPr/>
              </p:nvSpPr>
              <p:spPr>
                <a:xfrm>
                  <a:off x="6064856" y="2990834"/>
                  <a:ext cx="79244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pt-BR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856" y="2990834"/>
                  <a:ext cx="792444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0">
                <a:extLst>
                  <a:ext uri="{FF2B5EF4-FFF2-40B4-BE49-F238E27FC236}">
                    <a16:creationId xmlns:a16="http://schemas.microsoft.com/office/drawing/2014/main" id="{24C658BB-0476-36AB-3552-A857CBC5D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175" y="5415454"/>
                <a:ext cx="6103402" cy="593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a)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pt-BR" sz="1600" dirty="0"/>
                  <a:t> independentes então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pt-B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altLang="pt-B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𝑅𝑎𝑦𝑙𝑒𝑖𝑔h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2" name="Text Box 20">
                <a:extLst>
                  <a:ext uri="{FF2B5EF4-FFF2-40B4-BE49-F238E27FC236}">
                    <a16:creationId xmlns:a16="http://schemas.microsoft.com/office/drawing/2014/main" id="{24C658BB-0476-36AB-3552-A857CBC5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0175" y="5415454"/>
                <a:ext cx="6103402" cy="593432"/>
              </a:xfrm>
              <a:prstGeom prst="rect">
                <a:avLst/>
              </a:prstGeom>
              <a:blipFill>
                <a:blip r:embed="rId12"/>
                <a:stretch>
                  <a:fillRect l="-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0AD9E5DD-1D3E-FC48-22D8-2092B5A67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175" y="5988283"/>
                <a:ext cx="4245136" cy="540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b) Se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()</m:t>
                    </m:r>
                  </m:oMath>
                </a14:m>
                <a:r>
                  <a:rPr lang="pt-BR" altLang="pt-BR" sz="1600" dirty="0"/>
                  <a:t> então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𝑅𝑎𝑦𝑙𝑒𝑖𝑔h</m:t>
                    </m:r>
                    <m:d>
                      <m:d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alt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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pt-BR" altLang="pt-BR" sz="1600" dirty="0"/>
              </a:p>
            </p:txBody>
          </p:sp>
        </mc:Choice>
        <mc:Fallback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0AD9E5DD-1D3E-FC48-22D8-2092B5A6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0175" y="5988283"/>
                <a:ext cx="4245136" cy="540789"/>
              </a:xfrm>
              <a:prstGeom prst="rect">
                <a:avLst/>
              </a:prstGeom>
              <a:blipFill>
                <a:blip r:embed="rId13"/>
                <a:stretch>
                  <a:fillRect l="-862" b="-22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5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2359" grpId="0"/>
      <p:bldP spid="2" grpId="0"/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/>
              <p:nvPr/>
            </p:nvSpPr>
            <p:spPr bwMode="auto">
              <a:xfrm>
                <a:off x="889784" y="3645024"/>
                <a:ext cx="1702569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0077288C-ACBC-1612-9431-60B4C5D5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84" y="3645024"/>
                <a:ext cx="1702569" cy="73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/>
              <p:nvPr/>
            </p:nvSpPr>
            <p:spPr bwMode="auto">
              <a:xfrm>
                <a:off x="873757" y="4212613"/>
                <a:ext cx="2365650" cy="735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8D0D632B-E2AB-43BB-AD8A-C47F0B0B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757" y="4212613"/>
                <a:ext cx="2365650" cy="735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i="1" dirty="0">
                <a:sym typeface="Symbol" pitchFamily="18" charset="2"/>
              </a:rPr>
              <a:t>Gamma</a:t>
            </a:r>
            <a:endParaRPr lang="pt-BR" i="1" dirty="0"/>
          </a:p>
        </p:txBody>
      </p:sp>
      <p:grpSp>
        <p:nvGrpSpPr>
          <p:cNvPr id="142347" name="Agrupar 142346">
            <a:extLst>
              <a:ext uri="{FF2B5EF4-FFF2-40B4-BE49-F238E27FC236}">
                <a16:creationId xmlns:a16="http://schemas.microsoft.com/office/drawing/2014/main" id="{3300FF3C-B0E4-99D3-3099-CD13FCD32DE2}"/>
              </a:ext>
            </a:extLst>
          </p:cNvPr>
          <p:cNvGrpSpPr/>
          <p:nvPr/>
        </p:nvGrpSpPr>
        <p:grpSpPr>
          <a:xfrm>
            <a:off x="2483768" y="3817032"/>
            <a:ext cx="5976664" cy="800825"/>
            <a:chOff x="2462213" y="3753120"/>
            <a:chExt cx="5976664" cy="800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/>
                <p:nvPr/>
              </p:nvSpPr>
              <p:spPr bwMode="auto">
                <a:xfrm>
                  <a:off x="2627784" y="3962703"/>
                  <a:ext cx="1702569" cy="4710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𝐺𝑎𝑚𝑚𝑎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8" name="Object 13">
                  <a:extLst>
                    <a:ext uri="{FF2B5EF4-FFF2-40B4-BE49-F238E27FC236}">
                      <a16:creationId xmlns:a16="http://schemas.microsoft.com/office/drawing/2014/main" id="{AD4E72B1-B31B-824B-EA7C-54A5761B2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7784" y="3962703"/>
                  <a:ext cx="1702569" cy="471066"/>
                </a:xfrm>
                <a:prstGeom prst="rect">
                  <a:avLst/>
                </a:prstGeom>
                <a:blipFill>
                  <a:blip r:embed="rId4"/>
                  <a:stretch>
                    <a:fillRect r="-100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09" name="AutoShape 8"/>
            <p:cNvSpPr>
              <a:spLocks/>
            </p:cNvSpPr>
            <p:nvPr/>
          </p:nvSpPr>
          <p:spPr bwMode="auto">
            <a:xfrm>
              <a:off x="2462213" y="3753120"/>
              <a:ext cx="76200" cy="7560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 dirty="0"/>
            </a:p>
          </p:txBody>
        </p:sp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4478437" y="3972920"/>
              <a:ext cx="396044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(lê-se: </a:t>
              </a:r>
              <a:r>
                <a:rPr lang="pt-BR" altLang="pt-BR" sz="1600" i="1" dirty="0">
                  <a:latin typeface="Times New Roman" charset="0"/>
                </a:rPr>
                <a:t>X</a:t>
              </a:r>
              <a:r>
                <a:rPr lang="pt-BR" altLang="pt-BR" sz="1600" dirty="0"/>
                <a:t> tem distribuição </a:t>
              </a:r>
              <a:r>
                <a:rPr lang="pt-BR" altLang="pt-BR" sz="1600" i="1" dirty="0"/>
                <a:t>Gamma</a:t>
              </a:r>
              <a:r>
                <a:rPr lang="pt-BR" altLang="pt-BR" sz="1600" dirty="0"/>
                <a:t> com parâmetros </a:t>
              </a:r>
              <a:r>
                <a:rPr lang="pt-BR" altLang="pt-BR" sz="1600" i="1" dirty="0">
                  <a:sym typeface="Symbol" panose="05050102010706020507" pitchFamily="18" charset="2"/>
                </a:rPr>
                <a:t></a:t>
              </a:r>
              <a:r>
                <a:rPr lang="pt-BR" altLang="pt-BR" sz="1600" dirty="0">
                  <a:sym typeface="Symbol" panose="05050102010706020507" pitchFamily="18" charset="2"/>
                </a:rPr>
                <a:t> e </a:t>
              </a:r>
              <a:r>
                <a:rPr lang="pt-BR" altLang="pt-BR" sz="1600" i="1" dirty="0">
                  <a:sym typeface="Symbol" panose="05050102010706020507" pitchFamily="18" charset="2"/>
                </a:rPr>
                <a:t></a:t>
              </a:r>
              <a:r>
                <a:rPr lang="pt-BR" altLang="pt-BR" sz="1600" dirty="0"/>
                <a:t>)</a:t>
              </a:r>
            </a:p>
          </p:txBody>
        </p:sp>
      </p:grp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822325" y="4962654"/>
            <a:ext cx="1495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Propriedades: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4C08-7E87-4B70-8D65-19AAF73BE0BF}" type="slidenum">
              <a:rPr lang="pt-BR"/>
              <a:pPr>
                <a:defRPr/>
              </a:pPr>
              <a:t>77</a:t>
            </a:fld>
            <a:endParaRPr lang="pt-BR" dirty="0"/>
          </a:p>
        </p:txBody>
      </p:sp>
      <p:sp>
        <p:nvSpPr>
          <p:cNvPr id="38" name="Retângulo 2"/>
          <p:cNvSpPr>
            <a:spLocks noChangeArrowheads="1"/>
          </p:cNvSpPr>
          <p:nvPr/>
        </p:nvSpPr>
        <p:spPr bwMode="auto">
          <a:xfrm>
            <a:off x="695325" y="1547813"/>
            <a:ext cx="77644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variável aleatória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tem distribuição </a:t>
            </a:r>
            <a:r>
              <a:rPr lang="pt-BR" altLang="pt-BR" sz="1600" i="1" dirty="0"/>
              <a:t>Gamma</a:t>
            </a:r>
            <a:r>
              <a:rPr lang="pt-BR" altLang="pt-BR" sz="1600" dirty="0"/>
              <a:t> se sua função densidade de probabilidade for dada por: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/>
              <p:nvPr/>
            </p:nvSpPr>
            <p:spPr bwMode="auto">
              <a:xfrm>
                <a:off x="867593" y="2402905"/>
                <a:ext cx="3628734" cy="471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𝛽</m:t>
                              </m:r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pt-B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(</m:t>
                          </m:r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975EF850-B58E-8CF5-65D3-3E1FE941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593" y="2402905"/>
                <a:ext cx="3628734" cy="471066"/>
              </a:xfrm>
              <a:prstGeom prst="rect">
                <a:avLst/>
              </a:prstGeom>
              <a:blipFill>
                <a:blip r:embed="rId5"/>
                <a:stretch>
                  <a:fillRect b="-41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/>
              <p:nvPr/>
            </p:nvSpPr>
            <p:spPr>
              <a:xfrm>
                <a:off x="3371652" y="2438241"/>
                <a:ext cx="792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AD01939-3328-7B99-06B7-5228F843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52" y="2438241"/>
                <a:ext cx="7924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/>
              <p:nvPr/>
            </p:nvSpPr>
            <p:spPr>
              <a:xfrm>
                <a:off x="3131840" y="2730406"/>
                <a:ext cx="10322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015A1-4E7B-C256-33E1-665E8829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30406"/>
                <a:ext cx="1032256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0085460-7201-A4D6-52CD-598819EFF0DA}"/>
              </a:ext>
            </a:extLst>
          </p:cNvPr>
          <p:cNvGrpSpPr/>
          <p:nvPr/>
        </p:nvGrpSpPr>
        <p:grpSpPr>
          <a:xfrm>
            <a:off x="4499992" y="1988840"/>
            <a:ext cx="2351593" cy="1817643"/>
            <a:chOff x="4499992" y="1988840"/>
            <a:chExt cx="2351593" cy="1817643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FBF4F0D-CF89-E3D8-5B1D-50FE15CC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8189" y="1988840"/>
              <a:ext cx="2081709" cy="1558800"/>
            </a:xfrm>
            <a:prstGeom prst="rect">
              <a:avLst/>
            </a:prstGeom>
          </p:spPr>
        </p:pic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DFD785C-D3E0-386A-B75E-F2A29F1ADB83}"/>
                </a:ext>
              </a:extLst>
            </p:cNvPr>
            <p:cNvGrpSpPr/>
            <p:nvPr/>
          </p:nvGrpSpPr>
          <p:grpSpPr>
            <a:xfrm>
              <a:off x="4499992" y="3469933"/>
              <a:ext cx="2206198" cy="336550"/>
              <a:chOff x="6691179" y="3363489"/>
              <a:chExt cx="2206198" cy="336550"/>
            </a:xfrm>
          </p:grpSpPr>
          <p:sp>
            <p:nvSpPr>
              <p:cNvPr id="22" name="Text Box 34">
                <a:extLst>
                  <a:ext uri="{FF2B5EF4-FFF2-40B4-BE49-F238E27FC236}">
                    <a16:creationId xmlns:a16="http://schemas.microsoft.com/office/drawing/2014/main" id="{81E8914F-9255-DAE1-2807-7B948B2FE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117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3" name="Text Box 34">
                <a:extLst>
                  <a:ext uri="{FF2B5EF4-FFF2-40B4-BE49-F238E27FC236}">
                    <a16:creationId xmlns:a16="http://schemas.microsoft.com/office/drawing/2014/main" id="{0548CD21-34F3-D483-EBC0-25D264304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526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24" name="Text Box 34">
                <a:extLst>
                  <a:ext uri="{FF2B5EF4-FFF2-40B4-BE49-F238E27FC236}">
                    <a16:creationId xmlns:a16="http://schemas.microsoft.com/office/drawing/2014/main" id="{D1EC9166-1784-26D4-DCF9-8A4CB6435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935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5" name="Text Box 34">
                <a:extLst>
                  <a:ext uri="{FF2B5EF4-FFF2-40B4-BE49-F238E27FC236}">
                    <a16:creationId xmlns:a16="http://schemas.microsoft.com/office/drawing/2014/main" id="{94D9AADE-1D2C-A8C9-EE55-FF19E396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344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458AB36A-7C0C-277F-C888-8BAA6D0DE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7539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27" name="Text Box 34">
                <a:extLst>
                  <a:ext uri="{FF2B5EF4-FFF2-40B4-BE49-F238E27FC236}">
                    <a16:creationId xmlns:a16="http://schemas.microsoft.com/office/drawing/2014/main" id="{BB398555-B997-2B79-E686-A6E086605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1627" y="33634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/>
                <p:nvPr/>
              </p:nvSpPr>
              <p:spPr>
                <a:xfrm>
                  <a:off x="4654680" y="2068599"/>
                  <a:ext cx="172561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 </m:t>
                        </m:r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pt-BR" sz="1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6D01215-DB09-0519-F7AC-034A4CB3A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680" y="2068599"/>
                  <a:ext cx="1725618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/>
                <p:nvPr/>
              </p:nvSpPr>
              <p:spPr>
                <a:xfrm>
                  <a:off x="5011836" y="2343261"/>
                  <a:ext cx="128085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11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3   </m:t>
                        </m:r>
                        <m:r>
                          <m:rPr>
                            <m:sty m:val="p"/>
                          </m:rPr>
                          <a:rPr lang="el-G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pt-B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=0,7</m:t>
                        </m:r>
                      </m:oMath>
                    </m:oMathPara>
                  </a14:m>
                  <a:endParaRPr lang="pt-B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C3E5F66E-0F4D-5449-5EE5-9C2113C4D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836" y="2343261"/>
                  <a:ext cx="1280851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/>
                <p:nvPr/>
              </p:nvSpPr>
              <p:spPr>
                <a:xfrm>
                  <a:off x="5652261" y="2728585"/>
                  <a:ext cx="11993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   </m:t>
                        </m:r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=0,5</m:t>
                        </m:r>
                      </m:oMath>
                    </m:oMathPara>
                  </a14:m>
                  <a:endParaRPr lang="pt-BR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8A0587C-0B28-1434-C170-D7D09F35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261" y="2728585"/>
                  <a:ext cx="1199324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2A01ED0-2B14-AECE-5342-616A1F8B0F03}"/>
              </a:ext>
            </a:extLst>
          </p:cNvPr>
          <p:cNvGrpSpPr/>
          <p:nvPr/>
        </p:nvGrpSpPr>
        <p:grpSpPr>
          <a:xfrm>
            <a:off x="840175" y="5190392"/>
            <a:ext cx="5757352" cy="784638"/>
            <a:chOff x="840175" y="5190392"/>
            <a:chExt cx="5757352" cy="7846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 Box 20">
                  <a:extLst>
                    <a:ext uri="{FF2B5EF4-FFF2-40B4-BE49-F238E27FC236}">
                      <a16:creationId xmlns:a16="http://schemas.microsoft.com/office/drawing/2014/main" id="{24C658BB-0476-36AB-3552-A857CBC5DC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0175" y="5415454"/>
                  <a:ext cx="373922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dirty="0"/>
                    <a:t>a) 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()</m:t>
                      </m:r>
                    </m:oMath>
                  </a14:m>
                  <a:r>
                    <a:rPr lang="pt-BR" altLang="pt-BR" sz="1600" dirty="0"/>
                    <a:t> independentes então</a:t>
                  </a:r>
                </a:p>
              </p:txBody>
            </p:sp>
          </mc:Choice>
          <mc:Fallback>
            <p:sp>
              <p:nvSpPr>
                <p:cNvPr id="2" name="Text Box 20">
                  <a:extLst>
                    <a:ext uri="{FF2B5EF4-FFF2-40B4-BE49-F238E27FC236}">
                      <a16:creationId xmlns:a16="http://schemas.microsoft.com/office/drawing/2014/main" id="{24C658BB-0476-36AB-3552-A857CBC5D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0175" y="5415454"/>
                  <a:ext cx="3739229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979" t="-3571" b="-232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A8BD02D-148F-D6DC-1250-E8CC34F2C843}"/>
                    </a:ext>
                  </a:extLst>
                </p:cNvPr>
                <p:cNvSpPr txBox="1"/>
                <p:nvPr/>
              </p:nvSpPr>
              <p:spPr>
                <a:xfrm>
                  <a:off x="4433219" y="5190392"/>
                  <a:ext cx="2164308" cy="7846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𝐺𝑎𝑚𝑚𝑎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A8BD02D-148F-D6DC-1250-E8CC34F2C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219" y="5190392"/>
                  <a:ext cx="2164308" cy="7846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CA7434-5390-5541-6A8C-B25927A50FF3}"/>
              </a:ext>
            </a:extLst>
          </p:cNvPr>
          <p:cNvGrpSpPr/>
          <p:nvPr/>
        </p:nvGrpSpPr>
        <p:grpSpPr>
          <a:xfrm>
            <a:off x="840175" y="5805264"/>
            <a:ext cx="6278331" cy="784638"/>
            <a:chOff x="840175" y="5805264"/>
            <a:chExt cx="6278331" cy="784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0">
                  <a:extLst>
                    <a:ext uri="{FF2B5EF4-FFF2-40B4-BE49-F238E27FC236}">
                      <a16:creationId xmlns:a16="http://schemas.microsoft.com/office/drawing/2014/main" id="{0AD9E5DD-1D3E-FC48-22D8-2092B5A67B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0175" y="6028306"/>
                  <a:ext cx="425462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dirty="0"/>
                    <a:t>b) 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𝑅𝑎𝑦𝑙𝑒𝑖𝑔h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𝛼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altLang="pt-BR" sz="1600" dirty="0"/>
                    <a:t> independentes então</a:t>
                  </a:r>
                </a:p>
              </p:txBody>
            </p:sp>
          </mc:Choice>
          <mc:Fallback xmlns="">
            <p:sp>
              <p:nvSpPr>
                <p:cNvPr id="3" name="Text Box 20">
                  <a:extLst>
                    <a:ext uri="{FF2B5EF4-FFF2-40B4-BE49-F238E27FC236}">
                      <a16:creationId xmlns:a16="http://schemas.microsoft.com/office/drawing/2014/main" id="{0AD9E5DD-1D3E-FC48-22D8-2092B5A67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0175" y="6028306"/>
                  <a:ext cx="4254626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860" t="-3636" b="-254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82696A4D-D3D7-6660-FF89-A985EFC11EE8}"/>
                    </a:ext>
                  </a:extLst>
                </p:cNvPr>
                <p:cNvSpPr txBox="1"/>
                <p:nvPr/>
              </p:nvSpPr>
              <p:spPr>
                <a:xfrm>
                  <a:off x="4954198" y="5805264"/>
                  <a:ext cx="2164308" cy="7846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  <m:t>𝐺𝑎𝑚𝑚𝑎</m:t>
                        </m:r>
                        <m:d>
                          <m:d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alt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alt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alt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pt-BR" alt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alt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pt-BR" alt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82696A4D-D3D7-6660-FF89-A985EFC11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198" y="5805264"/>
                  <a:ext cx="2164308" cy="784638"/>
                </a:xfrm>
                <a:prstGeom prst="rect">
                  <a:avLst/>
                </a:prstGeom>
                <a:blipFill>
                  <a:blip r:embed="rId15"/>
                  <a:stretch>
                    <a:fillRect r="-957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438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2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Uniforme Discreta</a:t>
            </a:r>
          </a:p>
        </p:txBody>
      </p:sp>
      <p:sp>
        <p:nvSpPr>
          <p:cNvPr id="6158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cujos valores são inteiros de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t-BR" altLang="pt-BR" sz="1600" dirty="0">
                <a:solidFill>
                  <a:srgbClr val="FF0000"/>
                </a:solidFill>
              </a:rPr>
              <a:t> a </a:t>
            </a:r>
            <a:r>
              <a:rPr lang="pt-BR" altLang="pt-BR" sz="1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1F194-EC47-4995-98F2-89FD3277BB6B}" type="slidenum">
              <a:rPr lang="pt-BR"/>
              <a:pPr>
                <a:defRPr/>
              </a:pPr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22499" y="2967667"/>
                <a:ext cx="128759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2967667"/>
                <a:ext cx="1287597" cy="4610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838700" y="2941057"/>
                <a:ext cx="1596976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2941057"/>
                <a:ext cx="1596976" cy="492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884942" y="2219140"/>
                <a:ext cx="88825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42" y="2219140"/>
                <a:ext cx="888256" cy="461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985497" y="2370572"/>
                <a:ext cx="12468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:{1, 2,…,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97" y="2370572"/>
                <a:ext cx="1246880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941" r="-4902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222499" y="5051335"/>
                <a:ext cx="1252009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99" y="5051335"/>
                <a:ext cx="1252009" cy="4658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838700" y="5024725"/>
                <a:ext cx="2443233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5024725"/>
                <a:ext cx="2443233" cy="4925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884942" y="4302808"/>
                <a:ext cx="1570430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42" y="4302808"/>
                <a:ext cx="1570430" cy="4667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841375" y="3573016"/>
            <a:ext cx="80511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uma v.a. </a:t>
            </a:r>
            <a:r>
              <a:rPr lang="pt-BR" altLang="pt-BR" sz="1600" i="1" dirty="0">
                <a:latin typeface="Times New Roman" pitchFamily="18" charset="0"/>
              </a:rPr>
              <a:t>Y</a:t>
            </a:r>
            <a:r>
              <a:rPr lang="pt-BR" altLang="pt-BR" sz="1600" dirty="0"/>
              <a:t> cujos valores são inteiros consecutivos de </a:t>
            </a:r>
            <a:r>
              <a:rPr lang="pt-BR" altLang="pt-BR" sz="1600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pt-BR" altLang="pt-BR" sz="1600" dirty="0">
                <a:solidFill>
                  <a:srgbClr val="FF0000"/>
                </a:solidFill>
              </a:rPr>
              <a:t> </a:t>
            </a:r>
            <a:r>
              <a:rPr lang="pt-BR" altLang="pt-BR" sz="1600" dirty="0" err="1">
                <a:solidFill>
                  <a:srgbClr val="FF0000"/>
                </a:solidFill>
              </a:rPr>
              <a:t>a</a:t>
            </a:r>
            <a:r>
              <a:rPr lang="pt-BR" altLang="pt-BR" sz="1600" dirty="0">
                <a:solidFill>
                  <a:srgbClr val="FF0000"/>
                </a:solidFill>
              </a:rPr>
              <a:t> </a:t>
            </a:r>
            <a:r>
              <a:rPr lang="pt-BR" altLang="pt-BR" sz="1600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pt-BR" altLang="pt-BR" sz="1600" dirty="0"/>
              <a:t>, equiprováveis, ou seja, todos os valores têm igual probabilidade de ocorrência.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985497" y="4454240"/>
                <a:ext cx="21250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97" y="4454240"/>
                <a:ext cx="212500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437" r="-2299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714561" y="5949280"/>
                <a:ext cx="1481175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pt-BR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m:rPr>
                                    <m:nor/>
                                  </m:rPr>
                                  <a:rPr lang="pt-BR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1" y="5949280"/>
                <a:ext cx="1481175" cy="549253"/>
              </a:xfrm>
              <a:prstGeom prst="rect">
                <a:avLst/>
              </a:prstGeom>
              <a:blipFill rotWithShape="0">
                <a:blip r:embed="rId10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2421994" y="5733256"/>
                <a:ext cx="450655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94" y="5733256"/>
                <a:ext cx="4506555" cy="4658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421993" y="6248861"/>
                <a:ext cx="4077335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93" y="6248861"/>
                <a:ext cx="4077335" cy="4925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635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Uniforme Discreta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41375" y="1600200"/>
            <a:ext cx="7845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D0D1-23E4-46ED-8741-3B96CDA51087}" type="slidenum">
              <a:rPr lang="pt-BR"/>
              <a:pPr>
                <a:defRPr/>
              </a:pPr>
              <a:t>9</a:t>
            </a:fld>
            <a:endParaRPr lang="pt-B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9266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307498"/>
            <a:ext cx="360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625448" y="290345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288175" y="256490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307955" y="465313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0220" y="6476586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Em que situação a média e a variância são maiores?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020272" y="4711694"/>
                <a:ext cx="1287597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711694"/>
                <a:ext cx="1287597" cy="46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022008" y="5384765"/>
                <a:ext cx="1596976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08" y="5384765"/>
                <a:ext cx="1596976" cy="492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24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5418</Words>
  <Application>Microsoft Office PowerPoint</Application>
  <PresentationFormat>Apresentação na tela (4:3)</PresentationFormat>
  <Paragraphs>810</Paragraphs>
  <Slides>77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Comic Sans MS</vt:lpstr>
      <vt:lpstr>Symbol</vt:lpstr>
      <vt:lpstr>Times New Roman</vt:lpstr>
      <vt:lpstr>Estrutura padrão</vt:lpstr>
      <vt:lpstr>Equation</vt:lpstr>
      <vt:lpstr>Estatística: Aplicação ao Sensoriamento Remoto  SER 204 - ANO  2024  Distribuições de Probabilidade</vt:lpstr>
      <vt:lpstr>Distribuições de Probabilidade</vt:lpstr>
      <vt:lpstr>Distribuições de Probabilidade</vt:lpstr>
      <vt:lpstr>Distribuição Uniforme Discreta</vt:lpstr>
      <vt:lpstr>Distribuição Uniforme Discreta</vt:lpstr>
      <vt:lpstr>Distribuição Uniforme Discreta</vt:lpstr>
      <vt:lpstr>Distribuição Uniforme Discreta</vt:lpstr>
      <vt:lpstr>Distribuição Uniforme Discreta</vt:lpstr>
      <vt:lpstr>Distribuição Uniforme Discreta</vt:lpstr>
      <vt:lpstr>Distribuição Uniforme Discreta</vt:lpstr>
      <vt:lpstr>Distribuição Uniforme Discreta</vt:lpstr>
      <vt:lpstr>Distribuição Binomial</vt:lpstr>
      <vt:lpstr>Distribuição Binomial</vt:lpstr>
      <vt:lpstr>Distribuição Binomial</vt:lpstr>
      <vt:lpstr>Distribuição Bernoulli</vt:lpstr>
      <vt:lpstr>Distribuição Bernoulli</vt:lpstr>
      <vt:lpstr>Distribuição Bernoulli</vt:lpstr>
      <vt:lpstr>Distribuição Bernoulli</vt:lpstr>
      <vt:lpstr>Distribuição Bernoulli</vt:lpstr>
      <vt:lpstr>Distribuição Bernoulli</vt:lpstr>
      <vt:lpstr>Distribuição Binomial</vt:lpstr>
      <vt:lpstr>Distribuição Binomial</vt:lpstr>
      <vt:lpstr>Distribuição Binomial</vt:lpstr>
      <vt:lpstr>Distribuição Binomial</vt:lpstr>
      <vt:lpstr>Distribuição Geométrica</vt:lpstr>
      <vt:lpstr>Distribuição Geométrica</vt:lpstr>
      <vt:lpstr>Distribuição Geométrica</vt:lpstr>
      <vt:lpstr>Distribuição Geométrica</vt:lpstr>
      <vt:lpstr>Distribuição Geométrica</vt:lpstr>
      <vt:lpstr>Distribuição Geométrica</vt:lpstr>
      <vt:lpstr>Distribuição Geométrica</vt:lpstr>
      <vt:lpstr>Distribuição Geométrica</vt:lpstr>
      <vt:lpstr>Distribuição Binomial Negativa (Pascal)</vt:lpstr>
      <vt:lpstr>Distribuição Binomial Negativa (Pascal)</vt:lpstr>
      <vt:lpstr>Distribuição Binomial Negativa (Pascal)</vt:lpstr>
      <vt:lpstr>Distribuição Binomial Negativa (Pascal)</vt:lpstr>
      <vt:lpstr>Distribuição Binomial Negativa</vt:lpstr>
      <vt:lpstr>Distribuição Hipergeométrica</vt:lpstr>
      <vt:lpstr>Distribuição Hipergeométrica</vt:lpstr>
      <vt:lpstr>Distribuição Hipergeométrica</vt:lpstr>
      <vt:lpstr>Distribuição Hipergeométrica</vt:lpstr>
      <vt:lpstr>Distribuição de Poisson</vt:lpstr>
      <vt:lpstr>Distribuição de Poisson</vt:lpstr>
      <vt:lpstr>Distribuição de Poisson</vt:lpstr>
      <vt:lpstr>Distribuição de Poisson</vt:lpstr>
      <vt:lpstr>Resumo Distribuições Discretas</vt:lpstr>
      <vt:lpstr>Distribuição Uniforme (Contínua)</vt:lpstr>
      <vt:lpstr>Distribuição Uniforme (Contínua)</vt:lpstr>
      <vt:lpstr>Distribuição Uniforme (Contínua)</vt:lpstr>
      <vt:lpstr>Distribuição Uniforme (Contínua)</vt:lpstr>
      <vt:lpstr>Distribuição Uniforme (Contínua)</vt:lpstr>
      <vt:lpstr>Distribuição Normal ou Gaussiana</vt:lpstr>
      <vt:lpstr>Distribuição Normal ou Gaussiana</vt:lpstr>
      <vt:lpstr>Distribuição Normal Padrão</vt:lpstr>
      <vt:lpstr>Distribuição Normal Padrão (Exemplos)</vt:lpstr>
      <vt:lpstr>Distribuição Normal Padrão (Exemplos)</vt:lpstr>
      <vt:lpstr>Distribuição Normal Padrão (Exemplos)</vt:lpstr>
      <vt:lpstr>Distribuição Normal (Exemplos)</vt:lpstr>
      <vt:lpstr>Distribuição da Soma de Variáveis Aleatórias</vt:lpstr>
      <vt:lpstr>Distribuição da Soma de Variáveis Aleatórias</vt:lpstr>
      <vt:lpstr>Teorema do Limite Central</vt:lpstr>
      <vt:lpstr>Aproximação da Binomial à Normal </vt:lpstr>
      <vt:lpstr>Aproximação da Binomial à Normal </vt:lpstr>
      <vt:lpstr>Aproximação da Binomial à Normal </vt:lpstr>
      <vt:lpstr>Distribuição Normal ou Gaussiana</vt:lpstr>
      <vt:lpstr>Distribuição 2</vt:lpstr>
      <vt:lpstr>Distribuição 2</vt:lpstr>
      <vt:lpstr>Distribuição 2</vt:lpstr>
      <vt:lpstr>Distribuição t de Student</vt:lpstr>
      <vt:lpstr>Distribuição t de Student</vt:lpstr>
      <vt:lpstr>Distribuição F (de Snedecor)</vt:lpstr>
      <vt:lpstr>Distribuição F</vt:lpstr>
      <vt:lpstr>Distribuição F</vt:lpstr>
      <vt:lpstr>Distribuição F</vt:lpstr>
      <vt:lpstr>Distribuição Exponencial</vt:lpstr>
      <vt:lpstr>Distribuição Rayleigh</vt:lpstr>
      <vt:lpstr>Distribuição Gamma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Probabilidade</dc:title>
  <dc:creator>Camilo Daleles Rennó, DPI/INPE</dc:creator>
  <cp:lastModifiedBy>Camilo Daleles Rennó</cp:lastModifiedBy>
  <cp:revision>413</cp:revision>
  <dcterms:created xsi:type="dcterms:W3CDTF">2003-03-18T00:57:51Z</dcterms:created>
  <dcterms:modified xsi:type="dcterms:W3CDTF">2024-06-19T15:50:52Z</dcterms:modified>
</cp:coreProperties>
</file>