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380" r:id="rId2"/>
    <p:sldId id="420" r:id="rId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000000"/>
    <a:srgbClr val="FFFF00"/>
    <a:srgbClr val="DDDDDD"/>
    <a:srgbClr val="C0C0C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235097-78D3-4F98-B7CB-9FC3380F448D}" v="1" dt="2024-06-17T12:10:07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32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o Daleles Rennó" userId="eac9aab033b2f962" providerId="LiveId" clId="{476872C1-9B9D-42BC-9BBE-8350FF1B891A}"/>
    <pc:docChg chg="custSel addSld delSld modSld">
      <pc:chgData name="Camilo Daleles Rennó" userId="eac9aab033b2f962" providerId="LiveId" clId="{476872C1-9B9D-42BC-9BBE-8350FF1B891A}" dt="2024-06-17T13:02:23.508" v="922" actId="1076"/>
      <pc:docMkLst>
        <pc:docMk/>
      </pc:docMkLst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300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301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302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303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304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305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333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334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335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336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337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338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339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340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341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342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343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344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390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391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392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394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395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396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398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399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400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401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402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403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404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405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406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407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410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411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412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413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414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415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416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417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0" sldId="418"/>
        </pc:sldMkLst>
      </pc:sldChg>
      <pc:sldChg chg="delSp modSp mod modAnim">
        <pc:chgData name="Camilo Daleles Rennó" userId="eac9aab033b2f962" providerId="LiveId" clId="{476872C1-9B9D-42BC-9BBE-8350FF1B891A}" dt="2024-06-17T13:02:23.508" v="922" actId="1076"/>
        <pc:sldMkLst>
          <pc:docMk/>
          <pc:sldMk cId="285637863" sldId="420"/>
        </pc:sldMkLst>
        <pc:spChg chg="del">
          <ac:chgData name="Camilo Daleles Rennó" userId="eac9aab033b2f962" providerId="LiveId" clId="{476872C1-9B9D-42BC-9BBE-8350FF1B891A}" dt="2024-06-17T12:45:13.968" v="484" actId="478"/>
          <ac:spMkLst>
            <pc:docMk/>
            <pc:sldMk cId="285637863" sldId="420"/>
            <ac:spMk id="2" creationId="{00000000-0000-0000-0000-000000000000}"/>
          </ac:spMkLst>
        </pc:spChg>
        <pc:spChg chg="del">
          <ac:chgData name="Camilo Daleles Rennó" userId="eac9aab033b2f962" providerId="LiveId" clId="{476872C1-9B9D-42BC-9BBE-8350FF1B891A}" dt="2024-06-17T12:13:41.004" v="8" actId="478"/>
          <ac:spMkLst>
            <pc:docMk/>
            <pc:sldMk cId="285637863" sldId="420"/>
            <ac:spMk id="14" creationId="{00000000-0000-0000-0000-000000000000}"/>
          </ac:spMkLst>
        </pc:spChg>
        <pc:spChg chg="del">
          <ac:chgData name="Camilo Daleles Rennó" userId="eac9aab033b2f962" providerId="LiveId" clId="{476872C1-9B9D-42BC-9BBE-8350FF1B891A}" dt="2024-06-17T12:13:41.004" v="8" actId="478"/>
          <ac:spMkLst>
            <pc:docMk/>
            <pc:sldMk cId="285637863" sldId="420"/>
            <ac:spMk id="30" creationId="{00000000-0000-0000-0000-000000000000}"/>
          </ac:spMkLst>
        </pc:spChg>
        <pc:spChg chg="del">
          <ac:chgData name="Camilo Daleles Rennó" userId="eac9aab033b2f962" providerId="LiveId" clId="{476872C1-9B9D-42BC-9BBE-8350FF1B891A}" dt="2024-06-17T12:13:41.004" v="8" actId="478"/>
          <ac:spMkLst>
            <pc:docMk/>
            <pc:sldMk cId="285637863" sldId="420"/>
            <ac:spMk id="48" creationId="{00000000-0000-0000-0000-000000000000}"/>
          </ac:spMkLst>
        </pc:spChg>
        <pc:spChg chg="del">
          <ac:chgData name="Camilo Daleles Rennó" userId="eac9aab033b2f962" providerId="LiveId" clId="{476872C1-9B9D-42BC-9BBE-8350FF1B891A}" dt="2024-06-17T12:13:41.004" v="8" actId="478"/>
          <ac:spMkLst>
            <pc:docMk/>
            <pc:sldMk cId="285637863" sldId="420"/>
            <ac:spMk id="49" creationId="{00000000-0000-0000-0000-000000000000}"/>
          </ac:spMkLst>
        </pc:spChg>
        <pc:spChg chg="mod">
          <ac:chgData name="Camilo Daleles Rennó" userId="eac9aab033b2f962" providerId="LiveId" clId="{476872C1-9B9D-42BC-9BBE-8350FF1B891A}" dt="2024-06-17T13:02:23.508" v="922" actId="1076"/>
          <ac:spMkLst>
            <pc:docMk/>
            <pc:sldMk cId="285637863" sldId="420"/>
            <ac:spMk id="4102" creationId="{00000000-0000-0000-0000-000000000000}"/>
          </ac:spMkLst>
        </pc:spChg>
        <pc:spChg chg="mod">
          <ac:chgData name="Camilo Daleles Rennó" userId="eac9aab033b2f962" providerId="LiveId" clId="{476872C1-9B9D-42BC-9BBE-8350FF1B891A}" dt="2024-06-17T12:13:35.369" v="7" actId="20577"/>
          <ac:spMkLst>
            <pc:docMk/>
            <pc:sldMk cId="285637863" sldId="420"/>
            <ac:spMk id="66562" creationId="{00000000-0000-0000-0000-000000000000}"/>
          </ac:spMkLst>
        </pc:spChg>
        <pc:grpChg chg="del">
          <ac:chgData name="Camilo Daleles Rennó" userId="eac9aab033b2f962" providerId="LiveId" clId="{476872C1-9B9D-42BC-9BBE-8350FF1B891A}" dt="2024-06-17T12:13:41.004" v="8" actId="478"/>
          <ac:grpSpMkLst>
            <pc:docMk/>
            <pc:sldMk cId="285637863" sldId="420"/>
            <ac:grpSpMk id="15" creationId="{00000000-0000-0000-0000-000000000000}"/>
          </ac:grpSpMkLst>
        </pc:grpChg>
        <pc:picChg chg="del">
          <ac:chgData name="Camilo Daleles Rennó" userId="eac9aab033b2f962" providerId="LiveId" clId="{476872C1-9B9D-42BC-9BBE-8350FF1B891A}" dt="2024-06-17T12:13:41.004" v="8" actId="478"/>
          <ac:picMkLst>
            <pc:docMk/>
            <pc:sldMk cId="285637863" sldId="420"/>
            <ac:picMk id="27" creationId="{00000000-0000-0000-0000-000000000000}"/>
          </ac:picMkLst>
        </pc:picChg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360436200" sldId="421"/>
        </pc:sldMkLst>
      </pc:sldChg>
      <pc:sldChg chg="modSp add del mod">
        <pc:chgData name="Camilo Daleles Rennó" userId="eac9aab033b2f962" providerId="LiveId" clId="{476872C1-9B9D-42BC-9BBE-8350FF1B891A}" dt="2024-06-17T13:02:20.405" v="921" actId="47"/>
        <pc:sldMkLst>
          <pc:docMk/>
          <pc:sldMk cId="845184906" sldId="421"/>
        </pc:sldMkLst>
        <pc:spChg chg="mod">
          <ac:chgData name="Camilo Daleles Rennó" userId="eac9aab033b2f962" providerId="LiveId" clId="{476872C1-9B9D-42BC-9BBE-8350FF1B891A}" dt="2024-06-17T12:55:16.456" v="900" actId="20577"/>
          <ac:spMkLst>
            <pc:docMk/>
            <pc:sldMk cId="845184906" sldId="421"/>
            <ac:spMk id="4102" creationId="{00000000-0000-0000-0000-000000000000}"/>
          </ac:spMkLst>
        </pc:spChg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3530655261" sldId="423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3858635779" sldId="424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1580724126" sldId="425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1326527010" sldId="426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1521891300" sldId="427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294701658" sldId="428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1668619377" sldId="429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3270379167" sldId="430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232062818" sldId="431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1548317361" sldId="432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561714678" sldId="433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296862904" sldId="434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1916774348" sldId="435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3155353527" sldId="436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2229856539" sldId="437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1454401694" sldId="438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4063925346" sldId="439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1736842246" sldId="440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791405384" sldId="441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61307484" sldId="442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773843439" sldId="443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2227998804" sldId="444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719763568" sldId="445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2442968319" sldId="446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401894323" sldId="447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2062672505" sldId="448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2673996751" sldId="449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4269486486" sldId="450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377210117" sldId="451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3419558432" sldId="452"/>
        </pc:sldMkLst>
      </pc:sldChg>
      <pc:sldChg chg="del">
        <pc:chgData name="Camilo Daleles Rennó" userId="eac9aab033b2f962" providerId="LiveId" clId="{476872C1-9B9D-42BC-9BBE-8350FF1B891A}" dt="2024-06-17T12:13:11.671" v="0" actId="47"/>
        <pc:sldMkLst>
          <pc:docMk/>
          <pc:sldMk cId="824380173" sldId="453"/>
        </pc:sldMkLst>
      </pc:sldChg>
    </pc:docChg>
  </pc:docChgLst>
  <pc:docChgLst>
    <pc:chgData name="Camilo Rennó" userId="eac9aab033b2f962" providerId="LiveId" clId="{53F7145B-CE75-466C-856C-85F22CA7CC36}"/>
    <pc:docChg chg="undo custSel addSld delSld modSld">
      <pc:chgData name="Camilo Rennó" userId="eac9aab033b2f962" providerId="LiveId" clId="{53F7145B-CE75-466C-856C-85F22CA7CC36}" dt="2024-06-06T22:43:04.566" v="1456" actId="20577"/>
      <pc:docMkLst>
        <pc:docMk/>
      </pc:docMkLst>
      <pc:sldChg chg="addSp delSp modSp mod">
        <pc:chgData name="Camilo Rennó" userId="eac9aab033b2f962" providerId="LiveId" clId="{53F7145B-CE75-466C-856C-85F22CA7CC36}" dt="2024-06-06T18:45:31.425" v="178" actId="33423"/>
        <pc:sldMkLst>
          <pc:docMk/>
          <pc:sldMk cId="0" sldId="305"/>
        </pc:sldMkLst>
        <pc:spChg chg="add del mod">
          <ac:chgData name="Camilo Rennó" userId="eac9aab033b2f962" providerId="LiveId" clId="{53F7145B-CE75-466C-856C-85F22CA7CC36}" dt="2024-06-06T18:45:31.425" v="178" actId="33423"/>
          <ac:spMkLst>
            <pc:docMk/>
            <pc:sldMk cId="0" sldId="305"/>
            <ac:spMk id="24581" creationId="{00000000-0000-0000-0000-000000000000}"/>
          </ac:spMkLst>
        </pc:spChg>
        <pc:graphicFrameChg chg="add del mod replId">
          <ac:chgData name="Camilo Rennó" userId="eac9aab033b2f962" providerId="LiveId" clId="{53F7145B-CE75-466C-856C-85F22CA7CC36}" dt="2024-06-06T18:45:31.425" v="178" actId="33423"/>
          <ac:graphicFrameMkLst>
            <pc:docMk/>
            <pc:sldMk cId="0" sldId="305"/>
            <ac:graphicFrameMk id="24581" creationId="{00000000-0000-0000-0000-000000000000}"/>
          </ac:graphicFrameMkLst>
        </pc:graphicFrameChg>
      </pc:sldChg>
      <pc:sldChg chg="modSp mod">
        <pc:chgData name="Camilo Rennó" userId="eac9aab033b2f962" providerId="LiveId" clId="{53F7145B-CE75-466C-856C-85F22CA7CC36}" dt="2024-06-06T18:31:01.139" v="7" actId="20577"/>
        <pc:sldMkLst>
          <pc:docMk/>
          <pc:sldMk cId="0" sldId="380"/>
        </pc:sldMkLst>
        <pc:spChg chg="mod">
          <ac:chgData name="Camilo Rennó" userId="eac9aab033b2f962" providerId="LiveId" clId="{53F7145B-CE75-466C-856C-85F22CA7CC36}" dt="2024-06-06T18:31:01.139" v="7" actId="20577"/>
          <ac:spMkLst>
            <pc:docMk/>
            <pc:sldMk cId="0" sldId="380"/>
            <ac:spMk id="3074" creationId="{00000000-0000-0000-0000-000000000000}"/>
          </ac:spMkLst>
        </pc:spChg>
      </pc:sldChg>
      <pc:sldChg chg="delSp modSp mod">
        <pc:chgData name="Camilo Rennó" userId="eac9aab033b2f962" providerId="LiveId" clId="{53F7145B-CE75-466C-856C-85F22CA7CC36}" dt="2024-06-06T22:43:04.566" v="1456" actId="20577"/>
        <pc:sldMkLst>
          <pc:docMk/>
          <pc:sldMk cId="360436200" sldId="421"/>
        </pc:sldMkLst>
        <pc:spChg chg="mod">
          <ac:chgData name="Camilo Rennó" userId="eac9aab033b2f962" providerId="LiveId" clId="{53F7145B-CE75-466C-856C-85F22CA7CC36}" dt="2024-06-06T20:13:53.326" v="804" actId="208"/>
          <ac:spMkLst>
            <pc:docMk/>
            <pc:sldMk cId="360436200" sldId="421"/>
            <ac:spMk id="23" creationId="{00000000-0000-0000-0000-000000000000}"/>
          </ac:spMkLst>
        </pc:spChg>
        <pc:spChg chg="del">
          <ac:chgData name="Camilo Rennó" userId="eac9aab033b2f962" providerId="LiveId" clId="{53F7145B-CE75-466C-856C-85F22CA7CC36}" dt="2024-06-06T22:42:59.311" v="1450" actId="478"/>
          <ac:spMkLst>
            <pc:docMk/>
            <pc:sldMk cId="360436200" sldId="421"/>
            <ac:spMk id="24" creationId="{00000000-0000-0000-0000-000000000000}"/>
          </ac:spMkLst>
        </pc:spChg>
        <pc:spChg chg="mod">
          <ac:chgData name="Camilo Rennó" userId="eac9aab033b2f962" providerId="LiveId" clId="{53F7145B-CE75-466C-856C-85F22CA7CC36}" dt="2024-06-06T22:15:19.516" v="1342" actId="208"/>
          <ac:spMkLst>
            <pc:docMk/>
            <pc:sldMk cId="360436200" sldId="421"/>
            <ac:spMk id="25" creationId="{00000000-0000-0000-0000-000000000000}"/>
          </ac:spMkLst>
        </pc:spChg>
        <pc:spChg chg="mod">
          <ac:chgData name="Camilo Rennó" userId="eac9aab033b2f962" providerId="LiveId" clId="{53F7145B-CE75-466C-856C-85F22CA7CC36}" dt="2024-06-06T20:14:18.700" v="805" actId="208"/>
          <ac:spMkLst>
            <pc:docMk/>
            <pc:sldMk cId="360436200" sldId="421"/>
            <ac:spMk id="28" creationId="{00000000-0000-0000-0000-000000000000}"/>
          </ac:spMkLst>
        </pc:spChg>
        <pc:spChg chg="mod">
          <ac:chgData name="Camilo Rennó" userId="eac9aab033b2f962" providerId="LiveId" clId="{53F7145B-CE75-466C-856C-85F22CA7CC36}" dt="2024-06-06T20:44:24.071" v="1159" actId="208"/>
          <ac:spMkLst>
            <pc:docMk/>
            <pc:sldMk cId="360436200" sldId="421"/>
            <ac:spMk id="29" creationId="{00000000-0000-0000-0000-000000000000}"/>
          </ac:spMkLst>
        </pc:spChg>
        <pc:spChg chg="del">
          <ac:chgData name="Camilo Rennó" userId="eac9aab033b2f962" providerId="LiveId" clId="{53F7145B-CE75-466C-856C-85F22CA7CC36}" dt="2024-06-06T20:46:19.451" v="1160" actId="478"/>
          <ac:spMkLst>
            <pc:docMk/>
            <pc:sldMk cId="360436200" sldId="421"/>
            <ac:spMk id="30" creationId="{00000000-0000-0000-0000-000000000000}"/>
          </ac:spMkLst>
        </pc:spChg>
        <pc:spChg chg="mod">
          <ac:chgData name="Camilo Rennó" userId="eac9aab033b2f962" providerId="LiveId" clId="{53F7145B-CE75-466C-856C-85F22CA7CC36}" dt="2024-06-06T20:14:36.909" v="827" actId="20577"/>
          <ac:spMkLst>
            <pc:docMk/>
            <pc:sldMk cId="360436200" sldId="421"/>
            <ac:spMk id="40" creationId="{00000000-0000-0000-0000-000000000000}"/>
          </ac:spMkLst>
        </pc:spChg>
        <pc:spChg chg="mod">
          <ac:chgData name="Camilo Rennó" userId="eac9aab033b2f962" providerId="LiveId" clId="{53F7145B-CE75-466C-856C-85F22CA7CC36}" dt="2024-06-06T22:43:04.566" v="1456" actId="20577"/>
          <ac:spMkLst>
            <pc:docMk/>
            <pc:sldMk cId="360436200" sldId="421"/>
            <ac:spMk id="41" creationId="{00000000-0000-0000-0000-000000000000}"/>
          </ac:spMkLst>
        </pc:spChg>
      </pc:sldChg>
      <pc:sldChg chg="addSp modSp modAnim">
        <pc:chgData name="Camilo Rennó" userId="eac9aab033b2f962" providerId="LiveId" clId="{53F7145B-CE75-466C-856C-85F22CA7CC36}" dt="2024-06-06T18:34:13.295" v="145" actId="313"/>
        <pc:sldMkLst>
          <pc:docMk/>
          <pc:sldMk cId="61307484" sldId="442"/>
        </pc:sldMkLst>
        <pc:spChg chg="add mod">
          <ac:chgData name="Camilo Rennó" userId="eac9aab033b2f962" providerId="LiveId" clId="{53F7145B-CE75-466C-856C-85F22CA7CC36}" dt="2024-06-06T18:34:13.295" v="145" actId="313"/>
          <ac:spMkLst>
            <pc:docMk/>
            <pc:sldMk cId="61307484" sldId="442"/>
            <ac:spMk id="8" creationId="{4B309721-CBA5-A0B7-8F2D-082B7C88AF8B}"/>
          </ac:spMkLst>
        </pc:spChg>
        <pc:spChg chg="mod">
          <ac:chgData name="Camilo Rennó" userId="eac9aab033b2f962" providerId="LiveId" clId="{53F7145B-CE75-466C-856C-85F22CA7CC36}" dt="2024-06-06T18:31:30.164" v="8" actId="20577"/>
          <ac:spMkLst>
            <pc:docMk/>
            <pc:sldMk cId="61307484" sldId="442"/>
            <ac:spMk id="136202" creationId="{00000000-0000-0000-0000-000000000000}"/>
          </ac:spMkLst>
        </pc:spChg>
      </pc:sldChg>
      <pc:sldChg chg="addSp delSp modSp mod modAnim">
        <pc:chgData name="Camilo Rennó" userId="eac9aab033b2f962" providerId="LiveId" clId="{53F7145B-CE75-466C-856C-85F22CA7CC36}" dt="2024-06-06T19:15:26.001" v="418" actId="478"/>
        <pc:sldMkLst>
          <pc:docMk/>
          <pc:sldMk cId="401894323" sldId="447"/>
        </pc:sldMkLst>
        <pc:spChg chg="add mod">
          <ac:chgData name="Camilo Rennó" userId="eac9aab033b2f962" providerId="LiveId" clId="{53F7145B-CE75-466C-856C-85F22CA7CC36}" dt="2024-06-06T19:15:17.846" v="411" actId="571"/>
          <ac:spMkLst>
            <pc:docMk/>
            <pc:sldMk cId="401894323" sldId="447"/>
            <ac:spMk id="13" creationId="{1EA2A002-9C08-AC3B-AB40-07E8AA29DBEE}"/>
          </ac:spMkLst>
        </pc:spChg>
        <pc:spChg chg="add mod">
          <ac:chgData name="Camilo Rennó" userId="eac9aab033b2f962" providerId="LiveId" clId="{53F7145B-CE75-466C-856C-85F22CA7CC36}" dt="2024-06-06T19:15:17.588" v="410" actId="571"/>
          <ac:spMkLst>
            <pc:docMk/>
            <pc:sldMk cId="401894323" sldId="447"/>
            <ac:spMk id="14" creationId="{2DFA486B-9944-534C-252B-A25DE1059AD2}"/>
          </ac:spMkLst>
        </pc:spChg>
        <pc:spChg chg="add mod">
          <ac:chgData name="Camilo Rennó" userId="eac9aab033b2f962" providerId="LiveId" clId="{53F7145B-CE75-466C-856C-85F22CA7CC36}" dt="2024-06-06T19:15:17.376" v="409" actId="571"/>
          <ac:spMkLst>
            <pc:docMk/>
            <pc:sldMk cId="401894323" sldId="447"/>
            <ac:spMk id="15" creationId="{14A3B279-934D-047C-22F4-D17B246C784F}"/>
          </ac:spMkLst>
        </pc:spChg>
        <pc:spChg chg="add mod">
          <ac:chgData name="Camilo Rennó" userId="eac9aab033b2f962" providerId="LiveId" clId="{53F7145B-CE75-466C-856C-85F22CA7CC36}" dt="2024-06-06T19:15:17.136" v="408" actId="571"/>
          <ac:spMkLst>
            <pc:docMk/>
            <pc:sldMk cId="401894323" sldId="447"/>
            <ac:spMk id="16" creationId="{FA8982BB-213B-4631-E115-DC34C8FFC3B6}"/>
          </ac:spMkLst>
        </pc:spChg>
        <pc:spChg chg="add mod">
          <ac:chgData name="Camilo Rennó" userId="eac9aab033b2f962" providerId="LiveId" clId="{53F7145B-CE75-466C-856C-85F22CA7CC36}" dt="2024-06-06T19:15:16.953" v="407" actId="571"/>
          <ac:spMkLst>
            <pc:docMk/>
            <pc:sldMk cId="401894323" sldId="447"/>
            <ac:spMk id="17" creationId="{948CE268-F51C-B42E-D116-0A5C96F259DB}"/>
          </ac:spMkLst>
        </pc:spChg>
        <pc:spChg chg="add del mod topLvl">
          <ac:chgData name="Camilo Rennó" userId="eac9aab033b2f962" providerId="LiveId" clId="{53F7145B-CE75-466C-856C-85F22CA7CC36}" dt="2024-06-06T19:15:21.125" v="416" actId="165"/>
          <ac:spMkLst>
            <pc:docMk/>
            <pc:sldMk cId="401894323" sldId="447"/>
            <ac:spMk id="10279" creationId="{00000000-0000-0000-0000-000000000000}"/>
          </ac:spMkLst>
        </pc:spChg>
        <pc:spChg chg="add del mod topLvl">
          <ac:chgData name="Camilo Rennó" userId="eac9aab033b2f962" providerId="LiveId" clId="{53F7145B-CE75-466C-856C-85F22CA7CC36}" dt="2024-06-06T19:15:21.125" v="416" actId="165"/>
          <ac:spMkLst>
            <pc:docMk/>
            <pc:sldMk cId="401894323" sldId="447"/>
            <ac:spMk id="10280" creationId="{00000000-0000-0000-0000-000000000000}"/>
          </ac:spMkLst>
        </pc:spChg>
        <pc:spChg chg="mod topLvl">
          <ac:chgData name="Camilo Rennó" userId="eac9aab033b2f962" providerId="LiveId" clId="{53F7145B-CE75-466C-856C-85F22CA7CC36}" dt="2024-06-06T19:15:21.125" v="416" actId="165"/>
          <ac:spMkLst>
            <pc:docMk/>
            <pc:sldMk cId="401894323" sldId="447"/>
            <ac:spMk id="10281" creationId="{00000000-0000-0000-0000-000000000000}"/>
          </ac:spMkLst>
        </pc:spChg>
        <pc:spChg chg="add del mod topLvl">
          <ac:chgData name="Camilo Rennó" userId="eac9aab033b2f962" providerId="LiveId" clId="{53F7145B-CE75-466C-856C-85F22CA7CC36}" dt="2024-06-06T19:15:21.125" v="416" actId="165"/>
          <ac:spMkLst>
            <pc:docMk/>
            <pc:sldMk cId="401894323" sldId="447"/>
            <ac:spMk id="10282" creationId="{00000000-0000-0000-0000-000000000000}"/>
          </ac:spMkLst>
        </pc:spChg>
        <pc:grpChg chg="add del mod">
          <ac:chgData name="Camilo Rennó" userId="eac9aab033b2f962" providerId="LiveId" clId="{53F7145B-CE75-466C-856C-85F22CA7CC36}" dt="2024-06-06T19:15:21.125" v="416" actId="165"/>
          <ac:grpSpMkLst>
            <pc:docMk/>
            <pc:sldMk cId="401894323" sldId="447"/>
            <ac:grpSpMk id="4" creationId="{00000000-0000-0000-0000-000000000000}"/>
          </ac:grpSpMkLst>
        </pc:grpChg>
        <pc:grpChg chg="add mod">
          <ac:chgData name="Camilo Rennó" userId="eac9aab033b2f962" providerId="LiveId" clId="{53F7145B-CE75-466C-856C-85F22CA7CC36}" dt="2024-06-06T19:15:14.606" v="399" actId="164"/>
          <ac:grpSpMkLst>
            <pc:docMk/>
            <pc:sldMk cId="401894323" sldId="447"/>
            <ac:grpSpMk id="18" creationId="{486D1A72-0679-B23D-6DD2-A453C50C7BF7}"/>
          </ac:grpSpMkLst>
        </pc:grpChg>
        <pc:picChg chg="add del mod">
          <ac:chgData name="Camilo Rennó" userId="eac9aab033b2f962" providerId="LiveId" clId="{53F7145B-CE75-466C-856C-85F22CA7CC36}" dt="2024-06-06T19:13:15.576" v="378" actId="478"/>
          <ac:picMkLst>
            <pc:docMk/>
            <pc:sldMk cId="401894323" sldId="447"/>
            <ac:picMk id="11" creationId="{58807EDF-6DB5-C9FF-EBD9-14B2A1D28D84}"/>
          </ac:picMkLst>
        </pc:picChg>
        <pc:picChg chg="add del mod ord">
          <ac:chgData name="Camilo Rennó" userId="eac9aab033b2f962" providerId="LiveId" clId="{53F7145B-CE75-466C-856C-85F22CA7CC36}" dt="2024-06-06T19:15:26.001" v="418" actId="478"/>
          <ac:picMkLst>
            <pc:docMk/>
            <pc:sldMk cId="401894323" sldId="447"/>
            <ac:picMk id="12" creationId="{044469CA-8077-DDA0-22FA-CB8138A9B7BD}"/>
          </ac:picMkLst>
        </pc:picChg>
      </pc:sldChg>
      <pc:sldChg chg="addSp delSp modSp add mod delAnim modAnim">
        <pc:chgData name="Camilo Rennó" userId="eac9aab033b2f962" providerId="LiveId" clId="{53F7145B-CE75-466C-856C-85F22CA7CC36}" dt="2024-06-06T22:07:25.631" v="1254" actId="114"/>
        <pc:sldMkLst>
          <pc:docMk/>
          <pc:sldMk cId="377210117" sldId="451"/>
        </pc:sldMkLst>
        <pc:spChg chg="add mod">
          <ac:chgData name="Camilo Rennó" userId="eac9aab033b2f962" providerId="LiveId" clId="{53F7145B-CE75-466C-856C-85F22CA7CC36}" dt="2024-06-06T22:07:17.871" v="1253" actId="114"/>
          <ac:spMkLst>
            <pc:docMk/>
            <pc:sldMk cId="377210117" sldId="451"/>
            <ac:spMk id="8" creationId="{975EF850-B58E-8CF5-65D3-3E1FE941B875}"/>
          </ac:spMkLst>
        </pc:spChg>
        <pc:spChg chg="add mod">
          <ac:chgData name="Camilo Rennó" userId="eac9aab033b2f962" providerId="LiveId" clId="{53F7145B-CE75-466C-856C-85F22CA7CC36}" dt="2024-06-06T20:20:43.639" v="856" actId="1036"/>
          <ac:spMkLst>
            <pc:docMk/>
            <pc:sldMk cId="377210117" sldId="451"/>
            <ac:spMk id="12" creationId="{6AD01939-3328-7B99-06B7-5228F843A021}"/>
          </ac:spMkLst>
        </pc:spChg>
        <pc:spChg chg="add mod">
          <ac:chgData name="Camilo Rennó" userId="eac9aab033b2f962" providerId="LiveId" clId="{53F7145B-CE75-466C-856C-85F22CA7CC36}" dt="2024-06-06T20:20:43.639" v="856" actId="1036"/>
          <ac:spMkLst>
            <pc:docMk/>
            <pc:sldMk cId="377210117" sldId="451"/>
            <ac:spMk id="13" creationId="{20C015A1-4E7B-C256-33E1-665E8829ABC5}"/>
          </ac:spMkLst>
        </pc:spChg>
        <pc:spChg chg="add del mod">
          <ac:chgData name="Camilo Rennó" userId="eac9aab033b2f962" providerId="LiveId" clId="{53F7145B-CE75-466C-856C-85F22CA7CC36}" dt="2024-06-06T20:20:04.868" v="828" actId="478"/>
          <ac:spMkLst>
            <pc:docMk/>
            <pc:sldMk cId="377210117" sldId="451"/>
            <ac:spMk id="14" creationId="{A00AA87B-1F5C-6160-7C17-6BF1EF9778F7}"/>
          </ac:spMkLst>
        </pc:spChg>
        <pc:spChg chg="add mod ord">
          <ac:chgData name="Camilo Rennó" userId="eac9aab033b2f962" providerId="LiveId" clId="{53F7145B-CE75-466C-856C-85F22CA7CC36}" dt="2024-06-06T20:20:34.060" v="851" actId="1036"/>
          <ac:spMkLst>
            <pc:docMk/>
            <pc:sldMk cId="377210117" sldId="451"/>
            <ac:spMk id="15" creationId="{0077288C-ACBC-1612-9431-60B4C5D5A716}"/>
          </ac:spMkLst>
        </pc:spChg>
        <pc:spChg chg="add mod ord">
          <ac:chgData name="Camilo Rennó" userId="eac9aab033b2f962" providerId="LiveId" clId="{53F7145B-CE75-466C-856C-85F22CA7CC36}" dt="2024-06-06T20:20:34.060" v="851" actId="1036"/>
          <ac:spMkLst>
            <pc:docMk/>
            <pc:sldMk cId="377210117" sldId="451"/>
            <ac:spMk id="16" creationId="{8D0D632B-E2AB-43BB-AD8A-C47F0B0BA8F5}"/>
          </ac:spMkLst>
        </pc:spChg>
        <pc:spChg chg="add del mod">
          <ac:chgData name="Camilo Rennó" userId="eac9aab033b2f962" providerId="LiveId" clId="{53F7145B-CE75-466C-856C-85F22CA7CC36}" dt="2024-06-06T18:56:58.248" v="281" actId="478"/>
          <ac:spMkLst>
            <pc:docMk/>
            <pc:sldMk cId="377210117" sldId="451"/>
            <ac:spMk id="17" creationId="{A28888D2-2517-28B3-6749-C179B2D2DEE1}"/>
          </ac:spMkLst>
        </pc:spChg>
        <pc:spChg chg="add mod ord">
          <ac:chgData name="Camilo Rennó" userId="eac9aab033b2f962" providerId="LiveId" clId="{53F7145B-CE75-466C-856C-85F22CA7CC36}" dt="2024-06-06T20:20:34.060" v="851" actId="1036"/>
          <ac:spMkLst>
            <pc:docMk/>
            <pc:sldMk cId="377210117" sldId="451"/>
            <ac:spMk id="18" creationId="{AD4E72B1-B31B-824B-EA7C-54A5761B2EE1}"/>
          </ac:spMkLst>
        </pc:spChg>
        <pc:spChg chg="add del mod">
          <ac:chgData name="Camilo Rennó" userId="eac9aab033b2f962" providerId="LiveId" clId="{53F7145B-CE75-466C-856C-85F22CA7CC36}" dt="2024-06-06T18:58:22.661" v="301" actId="478"/>
          <ac:spMkLst>
            <pc:docMk/>
            <pc:sldMk cId="377210117" sldId="451"/>
            <ac:spMk id="19" creationId="{C6CA15C6-94E7-CEFF-3493-B846CD9813F1}"/>
          </ac:spMkLst>
        </pc:spChg>
        <pc:spChg chg="mod">
          <ac:chgData name="Camilo Rennó" userId="eac9aab033b2f962" providerId="LiveId" clId="{53F7145B-CE75-466C-856C-85F22CA7CC36}" dt="2024-06-06T20:20:48.479" v="860" actId="1036"/>
          <ac:spMkLst>
            <pc:docMk/>
            <pc:sldMk cId="377210117" sldId="451"/>
            <ac:spMk id="22" creationId="{81E8914F-9255-DAE1-2807-7B948B2FECB6}"/>
          </ac:spMkLst>
        </pc:spChg>
        <pc:spChg chg="mod">
          <ac:chgData name="Camilo Rennó" userId="eac9aab033b2f962" providerId="LiveId" clId="{53F7145B-CE75-466C-856C-85F22CA7CC36}" dt="2024-06-06T20:20:48.479" v="860" actId="1036"/>
          <ac:spMkLst>
            <pc:docMk/>
            <pc:sldMk cId="377210117" sldId="451"/>
            <ac:spMk id="23" creationId="{0548CD21-34F3-D483-EBC0-25D264304DCB}"/>
          </ac:spMkLst>
        </pc:spChg>
        <pc:spChg chg="mod">
          <ac:chgData name="Camilo Rennó" userId="eac9aab033b2f962" providerId="LiveId" clId="{53F7145B-CE75-466C-856C-85F22CA7CC36}" dt="2024-06-06T20:20:48.479" v="860" actId="1036"/>
          <ac:spMkLst>
            <pc:docMk/>
            <pc:sldMk cId="377210117" sldId="451"/>
            <ac:spMk id="24" creationId="{D1EC9166-1784-26D4-DCF9-8A4CB6435DEA}"/>
          </ac:spMkLst>
        </pc:spChg>
        <pc:spChg chg="mod">
          <ac:chgData name="Camilo Rennó" userId="eac9aab033b2f962" providerId="LiveId" clId="{53F7145B-CE75-466C-856C-85F22CA7CC36}" dt="2024-06-06T20:20:48.479" v="860" actId="1036"/>
          <ac:spMkLst>
            <pc:docMk/>
            <pc:sldMk cId="377210117" sldId="451"/>
            <ac:spMk id="25" creationId="{94D9AADE-1D2C-A8C9-EE55-FF19E396FD41}"/>
          </ac:spMkLst>
        </pc:spChg>
        <pc:spChg chg="mod">
          <ac:chgData name="Camilo Rennó" userId="eac9aab033b2f962" providerId="LiveId" clId="{53F7145B-CE75-466C-856C-85F22CA7CC36}" dt="2024-06-06T20:20:48.479" v="860" actId="1036"/>
          <ac:spMkLst>
            <pc:docMk/>
            <pc:sldMk cId="377210117" sldId="451"/>
            <ac:spMk id="26" creationId="{458AB36A-7C0C-277F-C888-8BAA6D0DEB11}"/>
          </ac:spMkLst>
        </pc:spChg>
        <pc:spChg chg="mod">
          <ac:chgData name="Camilo Rennó" userId="eac9aab033b2f962" providerId="LiveId" clId="{53F7145B-CE75-466C-856C-85F22CA7CC36}" dt="2024-06-06T20:20:48.479" v="860" actId="1036"/>
          <ac:spMkLst>
            <pc:docMk/>
            <pc:sldMk cId="377210117" sldId="451"/>
            <ac:spMk id="27" creationId="{BB398555-B997-2B79-E686-A6E086605E76}"/>
          </ac:spMkLst>
        </pc:spChg>
        <pc:spChg chg="add mod">
          <ac:chgData name="Camilo Rennó" userId="eac9aab033b2f962" providerId="LiveId" clId="{53F7145B-CE75-466C-856C-85F22CA7CC36}" dt="2024-06-06T20:20:48.479" v="860" actId="1036"/>
          <ac:spMkLst>
            <pc:docMk/>
            <pc:sldMk cId="377210117" sldId="451"/>
            <ac:spMk id="28" creationId="{B6D01215-DB09-0519-F7AC-034A4CB3AA71}"/>
          </ac:spMkLst>
        </pc:spChg>
        <pc:spChg chg="add mod">
          <ac:chgData name="Camilo Rennó" userId="eac9aab033b2f962" providerId="LiveId" clId="{53F7145B-CE75-466C-856C-85F22CA7CC36}" dt="2024-06-06T20:20:48.479" v="860" actId="1036"/>
          <ac:spMkLst>
            <pc:docMk/>
            <pc:sldMk cId="377210117" sldId="451"/>
            <ac:spMk id="29" creationId="{C3E5F66E-0F4D-5449-5EE5-9C2113C4DEDD}"/>
          </ac:spMkLst>
        </pc:spChg>
        <pc:spChg chg="add mod">
          <ac:chgData name="Camilo Rennó" userId="eac9aab033b2f962" providerId="LiveId" clId="{53F7145B-CE75-466C-856C-85F22CA7CC36}" dt="2024-06-06T20:20:48.479" v="860" actId="1036"/>
          <ac:spMkLst>
            <pc:docMk/>
            <pc:sldMk cId="377210117" sldId="451"/>
            <ac:spMk id="30" creationId="{68A0587C-0B28-1434-C170-D7D09F35870A}"/>
          </ac:spMkLst>
        </pc:spChg>
        <pc:spChg chg="add mod topLvl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34" creationId="{4FE38B12-0687-477C-E2B5-6CE98866D338}"/>
          </ac:spMkLst>
        </pc:spChg>
        <pc:spChg chg="add mod topLvl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35" creationId="{83D3A5AB-1042-52E2-D275-E4D21342A214}"/>
          </ac:spMkLst>
        </pc:spChg>
        <pc:spChg chg="add mod topLvl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36" creationId="{AE67485D-8138-8DA5-A573-822240EEA613}"/>
          </ac:spMkLst>
        </pc:spChg>
        <pc:spChg chg="add mod topLvl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37" creationId="{5FBF13F0-7017-CBE2-B7A5-886812624E93}"/>
          </ac:spMkLst>
        </pc:spChg>
        <pc:spChg chg="mod">
          <ac:chgData name="Camilo Rennó" userId="eac9aab033b2f962" providerId="LiveId" clId="{53F7145B-CE75-466C-856C-85F22CA7CC36}" dt="2024-06-06T18:44:37.770" v="173" actId="20577"/>
          <ac:spMkLst>
            <pc:docMk/>
            <pc:sldMk cId="377210117" sldId="451"/>
            <ac:spMk id="38" creationId="{00000000-0000-0000-0000-000000000000}"/>
          </ac:spMkLst>
        </pc:spChg>
        <pc:spChg chg="add mod topLvl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39" creationId="{043577C1-475D-8CA5-0540-5D3F1A5F6841}"/>
          </ac:spMkLst>
        </pc:spChg>
        <pc:spChg chg="add mod topLvl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40" creationId="{C6D69DC0-4264-7F7A-9109-B2D339B3418E}"/>
          </ac:spMkLst>
        </pc:spChg>
        <pc:spChg chg="add mod topLvl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41" creationId="{30F03989-F1CB-3ED7-E9EA-77361C7E794B}"/>
          </ac:spMkLst>
        </pc:spChg>
        <pc:spChg chg="add mod topLvl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42" creationId="{AE290359-4768-604C-A7BF-3A77655590CE}"/>
          </ac:spMkLst>
        </pc:spChg>
        <pc:spChg chg="add mod topLvl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43" creationId="{3B81C1B8-4A44-E466-0433-2DAF4B485621}"/>
          </ac:spMkLst>
        </pc:spChg>
        <pc:spChg chg="add mod topLvl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44" creationId="{A1EAAA1D-CF6D-26F6-2CEC-124DAC994A49}"/>
          </ac:spMkLst>
        </pc:spChg>
        <pc:spChg chg="add mod topLvl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45" creationId="{44F7873D-B202-622D-557D-D4E6FD4A30B1}"/>
          </ac:spMkLst>
        </pc:spChg>
        <pc:spChg chg="add mod topLvl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46" creationId="{12B779A6-A210-CD5E-DFBF-86344EFBE7DC}"/>
          </ac:spMkLst>
        </pc:spChg>
        <pc:spChg chg="add del mod">
          <ac:chgData name="Camilo Rennó" userId="eac9aab033b2f962" providerId="LiveId" clId="{53F7145B-CE75-466C-856C-85F22CA7CC36}" dt="2024-06-06T19:34:28.803" v="532" actId="478"/>
          <ac:spMkLst>
            <pc:docMk/>
            <pc:sldMk cId="377210117" sldId="451"/>
            <ac:spMk id="49" creationId="{DD67C0FB-C492-4BEC-3EBC-81E68A343B71}"/>
          </ac:spMkLst>
        </pc:spChg>
        <pc:spChg chg="add del mod">
          <ac:chgData name="Camilo Rennó" userId="eac9aab033b2f962" providerId="LiveId" clId="{53F7145B-CE75-466C-856C-85F22CA7CC36}" dt="2024-06-06T19:34:24.827" v="531" actId="478"/>
          <ac:spMkLst>
            <pc:docMk/>
            <pc:sldMk cId="377210117" sldId="451"/>
            <ac:spMk id="50" creationId="{BE4F706C-EDAD-C8B1-C2D9-1D4CDB21D86C}"/>
          </ac:spMkLst>
        </pc:spChg>
        <pc:spChg chg="add mod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51" creationId="{A62084E4-0A37-9E0D-7C76-F0D3FC3A9C26}"/>
          </ac:spMkLst>
        </pc:spChg>
        <pc:spChg chg="add mod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52" creationId="{4EB13DAD-FA16-75E2-9F68-162785AE03C8}"/>
          </ac:spMkLst>
        </pc:spChg>
        <pc:spChg chg="add mod ord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55" creationId="{D7C81B41-651F-6BEC-C7A7-A7AE17A8E861}"/>
          </ac:spMkLst>
        </pc:spChg>
        <pc:spChg chg="add del mod">
          <ac:chgData name="Camilo Rennó" userId="eac9aab033b2f962" providerId="LiveId" clId="{53F7145B-CE75-466C-856C-85F22CA7CC36}" dt="2024-06-06T19:43:15.870" v="607" actId="21"/>
          <ac:spMkLst>
            <pc:docMk/>
            <pc:sldMk cId="377210117" sldId="451"/>
            <ac:spMk id="56" creationId="{37431D41-E71E-A119-A4F7-F73EE6898455}"/>
          </ac:spMkLst>
        </pc:spChg>
        <pc:spChg chg="add del mod">
          <ac:chgData name="Camilo Rennó" userId="eac9aab033b2f962" providerId="LiveId" clId="{53F7145B-CE75-466C-856C-85F22CA7CC36}" dt="2024-06-06T19:37:55.469" v="569" actId="21"/>
          <ac:spMkLst>
            <pc:docMk/>
            <pc:sldMk cId="377210117" sldId="451"/>
            <ac:spMk id="57" creationId="{F0479CB5-DEAB-2F9A-8602-4449B7299D19}"/>
          </ac:spMkLst>
        </pc:spChg>
        <pc:spChg chg="add mod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58" creationId="{F0479CB5-DEAB-2F9A-8602-4449B7299D19}"/>
          </ac:spMkLst>
        </pc:spChg>
        <pc:spChg chg="mod">
          <ac:chgData name="Camilo Rennó" userId="eac9aab033b2f962" providerId="LiveId" clId="{53F7145B-CE75-466C-856C-85F22CA7CC36}" dt="2024-06-06T18:51:09.808" v="232" actId="1036"/>
          <ac:spMkLst>
            <pc:docMk/>
            <pc:sldMk cId="377210117" sldId="451"/>
            <ac:spMk id="20495" creationId="{00000000-0000-0000-0000-000000000000}"/>
          </ac:spMkLst>
        </pc:spChg>
        <pc:spChg chg="mod">
          <ac:chgData name="Camilo Rennó" userId="eac9aab033b2f962" providerId="LiveId" clId="{53F7145B-CE75-466C-856C-85F22CA7CC36}" dt="2024-06-06T18:51:09.808" v="232" actId="1036"/>
          <ac:spMkLst>
            <pc:docMk/>
            <pc:sldMk cId="377210117" sldId="451"/>
            <ac:spMk id="20497" creationId="{00000000-0000-0000-0000-000000000000}"/>
          </ac:spMkLst>
        </pc:spChg>
        <pc:spChg chg="mod">
          <ac:chgData name="Camilo Rennó" userId="eac9aab033b2f962" providerId="LiveId" clId="{53F7145B-CE75-466C-856C-85F22CA7CC36}" dt="2024-06-06T18:51:09.808" v="232" actId="1036"/>
          <ac:spMkLst>
            <pc:docMk/>
            <pc:sldMk cId="377210117" sldId="451"/>
            <ac:spMk id="20498" creationId="{00000000-0000-0000-0000-000000000000}"/>
          </ac:spMkLst>
        </pc:spChg>
        <pc:spChg chg="mod">
          <ac:chgData name="Camilo Rennó" userId="eac9aab033b2f962" providerId="LiveId" clId="{53F7145B-CE75-466C-856C-85F22CA7CC36}" dt="2024-06-06T18:51:09.808" v="232" actId="1036"/>
          <ac:spMkLst>
            <pc:docMk/>
            <pc:sldMk cId="377210117" sldId="451"/>
            <ac:spMk id="20501" creationId="{00000000-0000-0000-0000-000000000000}"/>
          </ac:spMkLst>
        </pc:spChg>
        <pc:spChg chg="mod">
          <ac:chgData name="Camilo Rennó" userId="eac9aab033b2f962" providerId="LiveId" clId="{53F7145B-CE75-466C-856C-85F22CA7CC36}" dt="2024-06-06T18:51:09.808" v="232" actId="1036"/>
          <ac:spMkLst>
            <pc:docMk/>
            <pc:sldMk cId="377210117" sldId="451"/>
            <ac:spMk id="20502" creationId="{00000000-0000-0000-0000-000000000000}"/>
          </ac:spMkLst>
        </pc:spChg>
        <pc:spChg chg="mod topLvl">
          <ac:chgData name="Camilo Rennó" userId="eac9aab033b2f962" providerId="LiveId" clId="{53F7145B-CE75-466C-856C-85F22CA7CC36}" dt="2024-06-06T20:20:34.060" v="851" actId="1036"/>
          <ac:spMkLst>
            <pc:docMk/>
            <pc:sldMk cId="377210117" sldId="451"/>
            <ac:spMk id="20509" creationId="{00000000-0000-0000-0000-000000000000}"/>
          </ac:spMkLst>
        </pc:spChg>
        <pc:spChg chg="mod">
          <ac:chgData name="Camilo Rennó" userId="eac9aab033b2f962" providerId="LiveId" clId="{53F7145B-CE75-466C-856C-85F22CA7CC36}" dt="2024-06-06T18:44:25.039" v="160" actId="108"/>
          <ac:spMkLst>
            <pc:docMk/>
            <pc:sldMk cId="377210117" sldId="451"/>
            <ac:spMk id="142338" creationId="{00000000-0000-0000-0000-000000000000}"/>
          </ac:spMkLst>
        </pc:spChg>
        <pc:spChg chg="add mod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142343" creationId="{59424425-19E3-6628-B1BD-B109F511DC06}"/>
          </ac:spMkLst>
        </pc:spChg>
        <pc:spChg chg="add del mod">
          <ac:chgData name="Camilo Rennó" userId="eac9aab033b2f962" providerId="LiveId" clId="{53F7145B-CE75-466C-856C-85F22CA7CC36}" dt="2024-06-06T20:20:04.868" v="828" actId="478"/>
          <ac:spMkLst>
            <pc:docMk/>
            <pc:sldMk cId="377210117" sldId="451"/>
            <ac:spMk id="142344" creationId="{2B8F3440-42EB-F054-3C50-18AA3DAAADE3}"/>
          </ac:spMkLst>
        </pc:spChg>
        <pc:spChg chg="mod">
          <ac:chgData name="Camilo Rennó" userId="eac9aab033b2f962" providerId="LiveId" clId="{53F7145B-CE75-466C-856C-85F22CA7CC36}" dt="2024-06-06T22:07:25.631" v="1254" actId="114"/>
          <ac:spMkLst>
            <pc:docMk/>
            <pc:sldMk cId="377210117" sldId="451"/>
            <ac:spMk id="142346" creationId="{00000000-0000-0000-0000-000000000000}"/>
          </ac:spMkLst>
        </pc:spChg>
        <pc:spChg chg="add mod">
          <ac:chgData name="Camilo Rennó" userId="eac9aab033b2f962" providerId="LiveId" clId="{53F7145B-CE75-466C-856C-85F22CA7CC36}" dt="2024-06-06T19:45:37.110" v="643" actId="1035"/>
          <ac:spMkLst>
            <pc:docMk/>
            <pc:sldMk cId="377210117" sldId="451"/>
            <ac:spMk id="142348" creationId="{37431D41-E71E-A119-A4F7-F73EE6898455}"/>
          </ac:spMkLst>
        </pc:spChg>
        <pc:spChg chg="del mod">
          <ac:chgData name="Camilo Rennó" userId="eac9aab033b2f962" providerId="LiveId" clId="{53F7145B-CE75-466C-856C-85F22CA7CC36}" dt="2024-06-06T19:47:17.411" v="664" actId="478"/>
          <ac:spMkLst>
            <pc:docMk/>
            <pc:sldMk cId="377210117" sldId="451"/>
            <ac:spMk id="142351" creationId="{CA61165A-2C8A-5DB4-34B6-8BCEBA1C9DB9}"/>
          </ac:spMkLst>
        </pc:spChg>
        <pc:spChg chg="del mod">
          <ac:chgData name="Camilo Rennó" userId="eac9aab033b2f962" providerId="LiveId" clId="{53F7145B-CE75-466C-856C-85F22CA7CC36}" dt="2024-06-06T19:46:33.405" v="651" actId="478"/>
          <ac:spMkLst>
            <pc:docMk/>
            <pc:sldMk cId="377210117" sldId="451"/>
            <ac:spMk id="142354" creationId="{6EEB8C48-3458-257F-6C9A-DB8F035CDE28}"/>
          </ac:spMkLst>
        </pc:spChg>
        <pc:spChg chg="del mod">
          <ac:chgData name="Camilo Rennó" userId="eac9aab033b2f962" providerId="LiveId" clId="{53F7145B-CE75-466C-856C-85F22CA7CC36}" dt="2024-06-06T19:46:29.486" v="650" actId="478"/>
          <ac:spMkLst>
            <pc:docMk/>
            <pc:sldMk cId="377210117" sldId="451"/>
            <ac:spMk id="142355" creationId="{0CD5167A-1087-2FDC-F099-F49F7C3C30A8}"/>
          </ac:spMkLst>
        </pc:spChg>
        <pc:spChg chg="mod">
          <ac:chgData name="Camilo Rennó" userId="eac9aab033b2f962" providerId="LiveId" clId="{53F7145B-CE75-466C-856C-85F22CA7CC36}" dt="2024-06-06T20:33:18.932" v="1056" actId="20577"/>
          <ac:spMkLst>
            <pc:docMk/>
            <pc:sldMk cId="377210117" sldId="451"/>
            <ac:spMk id="142357" creationId="{A3AA1248-2533-66DA-0485-C49F75758414}"/>
          </ac:spMkLst>
        </pc:spChg>
        <pc:spChg chg="mod">
          <ac:chgData name="Camilo Rennó" userId="eac9aab033b2f962" providerId="LiveId" clId="{53F7145B-CE75-466C-856C-85F22CA7CC36}" dt="2024-06-06T20:20:26.807" v="844" actId="1036"/>
          <ac:spMkLst>
            <pc:docMk/>
            <pc:sldMk cId="377210117" sldId="451"/>
            <ac:spMk id="142359" creationId="{00000000-0000-0000-0000-000000000000}"/>
          </ac:spMkLst>
        </pc:spChg>
        <pc:spChg chg="del mod">
          <ac:chgData name="Camilo Rennó" userId="eac9aab033b2f962" providerId="LiveId" clId="{53F7145B-CE75-466C-856C-85F22CA7CC36}" dt="2024-06-06T19:47:48.730" v="670" actId="478"/>
          <ac:spMkLst>
            <pc:docMk/>
            <pc:sldMk cId="377210117" sldId="451"/>
            <ac:spMk id="142361" creationId="{FCB05C95-C513-2BFD-8F9C-EFAACF7279A5}"/>
          </ac:spMkLst>
        </pc:spChg>
        <pc:spChg chg="del mod">
          <ac:chgData name="Camilo Rennó" userId="eac9aab033b2f962" providerId="LiveId" clId="{53F7145B-CE75-466C-856C-85F22CA7CC36}" dt="2024-06-06T19:47:51.183" v="671" actId="478"/>
          <ac:spMkLst>
            <pc:docMk/>
            <pc:sldMk cId="377210117" sldId="451"/>
            <ac:spMk id="142363" creationId="{14458ED7-325F-E4C8-5A72-3F1AB9BD85CC}"/>
          </ac:spMkLst>
        </pc:spChg>
        <pc:grpChg chg="del">
          <ac:chgData name="Camilo Rennó" userId="eac9aab033b2f962" providerId="LiveId" clId="{53F7145B-CE75-466C-856C-85F22CA7CC36}" dt="2024-06-06T18:58:33.683" v="302" actId="165"/>
          <ac:grpSpMkLst>
            <pc:docMk/>
            <pc:sldMk cId="377210117" sldId="451"/>
            <ac:grpSpMk id="2" creationId="{00000000-0000-0000-0000-000000000000}"/>
          </ac:grpSpMkLst>
        </pc:grpChg>
        <pc:grpChg chg="del">
          <ac:chgData name="Camilo Rennó" userId="eac9aab033b2f962" providerId="LiveId" clId="{53F7145B-CE75-466C-856C-85F22CA7CC36}" dt="2024-06-06T19:15:41.410" v="422" actId="478"/>
          <ac:grpSpMkLst>
            <pc:docMk/>
            <pc:sldMk cId="377210117" sldId="451"/>
            <ac:grpSpMk id="3" creationId="{00000000-0000-0000-0000-000000000000}"/>
          </ac:grpSpMkLst>
        </pc:grpChg>
        <pc:grpChg chg="del mod">
          <ac:chgData name="Camilo Rennó" userId="eac9aab033b2f962" providerId="LiveId" clId="{53F7145B-CE75-466C-856C-85F22CA7CC36}" dt="2024-06-06T19:25:28.831" v="428" actId="478"/>
          <ac:grpSpMkLst>
            <pc:docMk/>
            <pc:sldMk cId="377210117" sldId="451"/>
            <ac:grpSpMk id="4" creationId="{00000000-0000-0000-0000-000000000000}"/>
          </ac:grpSpMkLst>
        </pc:grpChg>
        <pc:grpChg chg="del mod">
          <ac:chgData name="Camilo Rennó" userId="eac9aab033b2f962" providerId="LiveId" clId="{53F7145B-CE75-466C-856C-85F22CA7CC36}" dt="2024-06-06T19:25:28.831" v="428" actId="478"/>
          <ac:grpSpMkLst>
            <pc:docMk/>
            <pc:sldMk cId="377210117" sldId="451"/>
            <ac:grpSpMk id="5" creationId="{00000000-0000-0000-0000-000000000000}"/>
          </ac:grpSpMkLst>
        </pc:grpChg>
        <pc:grpChg chg="add mod">
          <ac:chgData name="Camilo Rennó" userId="eac9aab033b2f962" providerId="LiveId" clId="{53F7145B-CE75-466C-856C-85F22CA7CC36}" dt="2024-06-06T20:20:48.479" v="860" actId="1036"/>
          <ac:grpSpMkLst>
            <pc:docMk/>
            <pc:sldMk cId="377210117" sldId="451"/>
            <ac:grpSpMk id="20" creationId="{4DFD785C-D3E0-386A-B75E-F2A29F1ADB83}"/>
          </ac:grpSpMkLst>
        </pc:grpChg>
        <pc:grpChg chg="add mod">
          <ac:chgData name="Camilo Rennó" userId="eac9aab033b2f962" providerId="LiveId" clId="{53F7145B-CE75-466C-856C-85F22CA7CC36}" dt="2024-06-06T20:20:48.479" v="860" actId="1036"/>
          <ac:grpSpMkLst>
            <pc:docMk/>
            <pc:sldMk cId="377210117" sldId="451"/>
            <ac:grpSpMk id="31" creationId="{55DEBB90-9FEC-714C-01D0-B77B7388646E}"/>
          </ac:grpSpMkLst>
        </pc:grpChg>
        <pc:grpChg chg="add del mod">
          <ac:chgData name="Camilo Rennó" userId="eac9aab033b2f962" providerId="LiveId" clId="{53F7145B-CE75-466C-856C-85F22CA7CC36}" dt="2024-06-06T19:35:09.387" v="544" actId="165"/>
          <ac:grpSpMkLst>
            <pc:docMk/>
            <pc:sldMk cId="377210117" sldId="451"/>
            <ac:grpSpMk id="47" creationId="{D5C4743A-EFF1-9D47-E3DD-955E640977CC}"/>
          </ac:grpSpMkLst>
        </pc:grpChg>
        <pc:grpChg chg="add del mod">
          <ac:chgData name="Camilo Rennó" userId="eac9aab033b2f962" providerId="LiveId" clId="{53F7145B-CE75-466C-856C-85F22CA7CC36}" dt="2024-06-06T19:35:18.911" v="546" actId="165"/>
          <ac:grpSpMkLst>
            <pc:docMk/>
            <pc:sldMk cId="377210117" sldId="451"/>
            <ac:grpSpMk id="48" creationId="{B6AEBA0F-8E95-290B-2B61-F653AFB334A9}"/>
          </ac:grpSpMkLst>
        </pc:grpChg>
        <pc:grpChg chg="add del mod">
          <ac:chgData name="Camilo Rennó" userId="eac9aab033b2f962" providerId="LiveId" clId="{53F7145B-CE75-466C-856C-85F22CA7CC36}" dt="2024-06-06T20:20:04.868" v="828" actId="478"/>
          <ac:grpSpMkLst>
            <pc:docMk/>
            <pc:sldMk cId="377210117" sldId="451"/>
            <ac:grpSpMk id="53" creationId="{5BBAD521-8AFB-DBEE-1431-4641DC367C97}"/>
          </ac:grpSpMkLst>
        </pc:grpChg>
        <pc:grpChg chg="add del mod">
          <ac:chgData name="Camilo Rennó" userId="eac9aab033b2f962" providerId="LiveId" clId="{53F7145B-CE75-466C-856C-85F22CA7CC36}" dt="2024-06-06T20:20:05.823" v="829" actId="478"/>
          <ac:grpSpMkLst>
            <pc:docMk/>
            <pc:sldMk cId="377210117" sldId="451"/>
            <ac:grpSpMk id="54" creationId="{8D86B15C-2926-A44F-78A8-894086799989}"/>
          </ac:grpSpMkLst>
        </pc:grpChg>
        <pc:grpChg chg="add del mod">
          <ac:chgData name="Camilo Rennó" userId="eac9aab033b2f962" providerId="LiveId" clId="{53F7145B-CE75-466C-856C-85F22CA7CC36}" dt="2024-06-06T20:20:04.868" v="828" actId="478"/>
          <ac:grpSpMkLst>
            <pc:docMk/>
            <pc:sldMk cId="377210117" sldId="451"/>
            <ac:grpSpMk id="142345" creationId="{AFDD9E57-CCF7-B730-0D2C-1F540F06951A}"/>
          </ac:grpSpMkLst>
        </pc:grpChg>
        <pc:grpChg chg="add mod">
          <ac:chgData name="Camilo Rennó" userId="eac9aab033b2f962" providerId="LiveId" clId="{53F7145B-CE75-466C-856C-85F22CA7CC36}" dt="2024-06-06T20:20:34.060" v="851" actId="1036"/>
          <ac:grpSpMkLst>
            <pc:docMk/>
            <pc:sldMk cId="377210117" sldId="451"/>
            <ac:grpSpMk id="142347" creationId="{3300FF3C-B0E4-99D3-3099-CD13FCD32DE2}"/>
          </ac:grpSpMkLst>
        </pc:grpChg>
        <pc:grpChg chg="add del mod">
          <ac:chgData name="Camilo Rennó" userId="eac9aab033b2f962" providerId="LiveId" clId="{53F7145B-CE75-466C-856C-85F22CA7CC36}" dt="2024-06-06T20:20:06.861" v="830" actId="478"/>
          <ac:grpSpMkLst>
            <pc:docMk/>
            <pc:sldMk cId="377210117" sldId="451"/>
            <ac:grpSpMk id="142349" creationId="{0ED73917-C9C5-A40C-EAD8-298EDC378330}"/>
          </ac:grpSpMkLst>
        </pc:grpChg>
        <pc:grpChg chg="add del mod">
          <ac:chgData name="Camilo Rennó" userId="eac9aab033b2f962" providerId="LiveId" clId="{53F7145B-CE75-466C-856C-85F22CA7CC36}" dt="2024-06-06T19:46:33.405" v="651" actId="478"/>
          <ac:grpSpMkLst>
            <pc:docMk/>
            <pc:sldMk cId="377210117" sldId="451"/>
            <ac:grpSpMk id="142350" creationId="{81C17C50-AA15-29FE-2A71-2EC568E5BD79}"/>
          </ac:grpSpMkLst>
        </pc:grpChg>
        <pc:grpChg chg="add del mod">
          <ac:chgData name="Camilo Rennó" userId="eac9aab033b2f962" providerId="LiveId" clId="{53F7145B-CE75-466C-856C-85F22CA7CC36}" dt="2024-06-06T19:47:51.183" v="671" actId="478"/>
          <ac:grpSpMkLst>
            <pc:docMk/>
            <pc:sldMk cId="377210117" sldId="451"/>
            <ac:grpSpMk id="142356" creationId="{CD1EAD9D-E894-5A69-8DFA-2F68CE0BE5F5}"/>
          </ac:grpSpMkLst>
        </pc:grpChg>
        <pc:graphicFrameChg chg="del">
          <ac:chgData name="Camilo Rennó" userId="eac9aab033b2f962" providerId="LiveId" clId="{53F7145B-CE75-466C-856C-85F22CA7CC36}" dt="2024-06-06T18:50:42.772" v="222" actId="478"/>
          <ac:graphicFrameMkLst>
            <pc:docMk/>
            <pc:sldMk cId="377210117" sldId="451"/>
            <ac:graphicFrameMk id="7" creationId="{00000000-0000-0000-0000-000000000000}"/>
          </ac:graphicFrameMkLst>
        </pc:graphicFrameChg>
        <pc:graphicFrameChg chg="add del mod replId">
          <ac:chgData name="Camilo Rennó" userId="eac9aab033b2f962" providerId="LiveId" clId="{53F7145B-CE75-466C-856C-85F22CA7CC36}" dt="2024-06-06T18:45:48.182" v="182"/>
          <ac:graphicFrameMkLst>
            <pc:docMk/>
            <pc:sldMk cId="377210117" sldId="451"/>
            <ac:graphicFrameMk id="9" creationId="{975EF850-B58E-8CF5-65D3-3E1FE941B875}"/>
          </ac:graphicFrameMkLst>
        </pc:graphicFrameChg>
        <pc:graphicFrameChg chg="mod">
          <ac:chgData name="Camilo Rennó" userId="eac9aab033b2f962" providerId="LiveId" clId="{53F7145B-CE75-466C-856C-85F22CA7CC36}" dt="2024-06-06T18:51:09.808" v="232" actId="1036"/>
          <ac:graphicFrameMkLst>
            <pc:docMk/>
            <pc:sldMk cId="377210117" sldId="451"/>
            <ac:graphicFrameMk id="20496" creationId="{00000000-0000-0000-0000-000000000000}"/>
          </ac:graphicFrameMkLst>
        </pc:graphicFrameChg>
        <pc:graphicFrameChg chg="mod">
          <ac:chgData name="Camilo Rennó" userId="eac9aab033b2f962" providerId="LiveId" clId="{53F7145B-CE75-466C-856C-85F22CA7CC36}" dt="2024-06-06T18:51:09.808" v="232" actId="1036"/>
          <ac:graphicFrameMkLst>
            <pc:docMk/>
            <pc:sldMk cId="377210117" sldId="451"/>
            <ac:graphicFrameMk id="20499" creationId="{00000000-0000-0000-0000-000000000000}"/>
          </ac:graphicFrameMkLst>
        </pc:graphicFrameChg>
        <pc:graphicFrameChg chg="mod">
          <ac:chgData name="Camilo Rennó" userId="eac9aab033b2f962" providerId="LiveId" clId="{53F7145B-CE75-466C-856C-85F22CA7CC36}" dt="2024-06-06T18:51:09.808" v="232" actId="1036"/>
          <ac:graphicFrameMkLst>
            <pc:docMk/>
            <pc:sldMk cId="377210117" sldId="451"/>
            <ac:graphicFrameMk id="20500" creationId="{00000000-0000-0000-0000-000000000000}"/>
          </ac:graphicFrameMkLst>
        </pc:graphicFrameChg>
        <pc:graphicFrameChg chg="del mod topLvl">
          <ac:chgData name="Camilo Rennó" userId="eac9aab033b2f962" providerId="LiveId" clId="{53F7145B-CE75-466C-856C-85F22CA7CC36}" dt="2024-06-06T18:59:17.156" v="307" actId="478"/>
          <ac:graphicFrameMkLst>
            <pc:docMk/>
            <pc:sldMk cId="377210117" sldId="451"/>
            <ac:graphicFrameMk id="20510" creationId="{00000000-0000-0000-0000-000000000000}"/>
          </ac:graphicFrameMkLst>
        </pc:graphicFrameChg>
        <pc:graphicFrameChg chg="del">
          <ac:chgData name="Camilo Rennó" userId="eac9aab033b2f962" providerId="LiveId" clId="{53F7145B-CE75-466C-856C-85F22CA7CC36}" dt="2024-06-06T18:50:25.145" v="217" actId="478"/>
          <ac:graphicFrameMkLst>
            <pc:docMk/>
            <pc:sldMk cId="377210117" sldId="451"/>
            <ac:graphicFrameMk id="142340" creationId="{00000000-0000-0000-0000-000000000000}"/>
          </ac:graphicFrameMkLst>
        </pc:graphicFrameChg>
        <pc:graphicFrameChg chg="del">
          <ac:chgData name="Camilo Rennó" userId="eac9aab033b2f962" providerId="LiveId" clId="{53F7145B-CE75-466C-856C-85F22CA7CC36}" dt="2024-06-06T18:59:19.545" v="309" actId="478"/>
          <ac:graphicFrameMkLst>
            <pc:docMk/>
            <pc:sldMk cId="377210117" sldId="451"/>
            <ac:graphicFrameMk id="142341" creationId="{00000000-0000-0000-0000-000000000000}"/>
          </ac:graphicFrameMkLst>
        </pc:graphicFrameChg>
        <pc:graphicFrameChg chg="del">
          <ac:chgData name="Camilo Rennó" userId="eac9aab033b2f962" providerId="LiveId" clId="{53F7145B-CE75-466C-856C-85F22CA7CC36}" dt="2024-06-06T18:59:18.503" v="308" actId="478"/>
          <ac:graphicFrameMkLst>
            <pc:docMk/>
            <pc:sldMk cId="377210117" sldId="451"/>
            <ac:graphicFrameMk id="142342" creationId="{00000000-0000-0000-0000-000000000000}"/>
          </ac:graphicFrameMkLst>
        </pc:graphicFrameChg>
        <pc:graphicFrameChg chg="del mod">
          <ac:chgData name="Camilo Rennó" userId="eac9aab033b2f962" providerId="LiveId" clId="{53F7145B-CE75-466C-856C-85F22CA7CC36}" dt="2024-06-06T19:46:22.038" v="648" actId="478"/>
          <ac:graphicFrameMkLst>
            <pc:docMk/>
            <pc:sldMk cId="377210117" sldId="451"/>
            <ac:graphicFrameMk id="142352" creationId="{9EF26363-823C-8DD9-372C-786079BB4C22}"/>
          </ac:graphicFrameMkLst>
        </pc:graphicFrameChg>
        <pc:graphicFrameChg chg="del mod">
          <ac:chgData name="Camilo Rennó" userId="eac9aab033b2f962" providerId="LiveId" clId="{53F7145B-CE75-466C-856C-85F22CA7CC36}" dt="2024-06-06T19:46:25.157" v="649" actId="478"/>
          <ac:graphicFrameMkLst>
            <pc:docMk/>
            <pc:sldMk cId="377210117" sldId="451"/>
            <ac:graphicFrameMk id="142353" creationId="{E3CD4B97-9552-5B1A-A08B-A8AD9826AFA1}"/>
          </ac:graphicFrameMkLst>
        </pc:graphicFrameChg>
        <pc:graphicFrameChg chg="del mod">
          <ac:chgData name="Camilo Rennó" userId="eac9aab033b2f962" providerId="LiveId" clId="{53F7145B-CE75-466C-856C-85F22CA7CC36}" dt="2024-06-06T19:47:43.840" v="668" actId="478"/>
          <ac:graphicFrameMkLst>
            <pc:docMk/>
            <pc:sldMk cId="377210117" sldId="451"/>
            <ac:graphicFrameMk id="142358" creationId="{B6371990-6518-FCE8-452F-8D5C69C42BEA}"/>
          </ac:graphicFrameMkLst>
        </pc:graphicFrameChg>
        <pc:graphicFrameChg chg="del mod">
          <ac:chgData name="Camilo Rennó" userId="eac9aab033b2f962" providerId="LiveId" clId="{53F7145B-CE75-466C-856C-85F22CA7CC36}" dt="2024-06-06T19:47:45.568" v="669" actId="478"/>
          <ac:graphicFrameMkLst>
            <pc:docMk/>
            <pc:sldMk cId="377210117" sldId="451"/>
            <ac:graphicFrameMk id="142360" creationId="{ACDDD9CD-DED9-F18E-7A0F-FCED632EAF36}"/>
          </ac:graphicFrameMkLst>
        </pc:graphicFrameChg>
        <pc:graphicFrameChg chg="del mod">
          <ac:chgData name="Camilo Rennó" userId="eac9aab033b2f962" providerId="LiveId" clId="{53F7145B-CE75-466C-856C-85F22CA7CC36}" dt="2024-06-06T19:25:28.831" v="428" actId="478"/>
          <ac:graphicFrameMkLst>
            <pc:docMk/>
            <pc:sldMk cId="377210117" sldId="451"/>
            <ac:graphicFrameMk id="142362" creationId="{00000000-0000-0000-0000-000000000000}"/>
          </ac:graphicFrameMkLst>
        </pc:graphicFrameChg>
        <pc:graphicFrameChg chg="del mod">
          <ac:chgData name="Camilo Rennó" userId="eac9aab033b2f962" providerId="LiveId" clId="{53F7145B-CE75-466C-856C-85F22CA7CC36}" dt="2024-06-06T19:25:28.831" v="428" actId="478"/>
          <ac:graphicFrameMkLst>
            <pc:docMk/>
            <pc:sldMk cId="377210117" sldId="451"/>
            <ac:graphicFrameMk id="142392" creationId="{00000000-0000-0000-0000-000000000000}"/>
          </ac:graphicFrameMkLst>
        </pc:graphicFrameChg>
        <pc:picChg chg="mod">
          <ac:chgData name="Camilo Rennó" userId="eac9aab033b2f962" providerId="LiveId" clId="{53F7145B-CE75-466C-856C-85F22CA7CC36}" dt="2024-06-06T20:20:48.479" v="860" actId="1036"/>
          <ac:picMkLst>
            <pc:docMk/>
            <pc:sldMk cId="377210117" sldId="451"/>
            <ac:picMk id="21" creationId="{EC7E8A80-EDBF-2AB6-E6EA-AF396B394B17}"/>
          </ac:picMkLst>
        </pc:picChg>
        <pc:picChg chg="add mod topLvl">
          <ac:chgData name="Camilo Rennó" userId="eac9aab033b2f962" providerId="LiveId" clId="{53F7145B-CE75-466C-856C-85F22CA7CC36}" dt="2024-06-06T19:45:37.110" v="643" actId="1035"/>
          <ac:picMkLst>
            <pc:docMk/>
            <pc:sldMk cId="377210117" sldId="451"/>
            <ac:picMk id="32" creationId="{6B3C72E3-5529-BDDA-06E7-0654C6ECB21A}"/>
          </ac:picMkLst>
        </pc:picChg>
        <pc:picChg chg="add mod topLvl">
          <ac:chgData name="Camilo Rennó" userId="eac9aab033b2f962" providerId="LiveId" clId="{53F7145B-CE75-466C-856C-85F22CA7CC36}" dt="2024-06-06T19:45:37.110" v="643" actId="1035"/>
          <ac:picMkLst>
            <pc:docMk/>
            <pc:sldMk cId="377210117" sldId="451"/>
            <ac:picMk id="33" creationId="{42811BB1-326E-13A7-75B6-A6CED498C9DC}"/>
          </ac:picMkLst>
        </pc:picChg>
        <pc:cxnChg chg="add mod">
          <ac:chgData name="Camilo Rennó" userId="eac9aab033b2f962" providerId="LiveId" clId="{53F7145B-CE75-466C-856C-85F22CA7CC36}" dt="2024-06-06T19:45:37.110" v="643" actId="1035"/>
          <ac:cxnSpMkLst>
            <pc:docMk/>
            <pc:sldMk cId="377210117" sldId="451"/>
            <ac:cxnSpMk id="60" creationId="{8933E311-71D1-44E2-9357-3BD3B8B681EA}"/>
          </ac:cxnSpMkLst>
        </pc:cxnChg>
        <pc:cxnChg chg="add mod">
          <ac:chgData name="Camilo Rennó" userId="eac9aab033b2f962" providerId="LiveId" clId="{53F7145B-CE75-466C-856C-85F22CA7CC36}" dt="2024-06-06T19:45:37.110" v="643" actId="1035"/>
          <ac:cxnSpMkLst>
            <pc:docMk/>
            <pc:sldMk cId="377210117" sldId="451"/>
            <ac:cxnSpMk id="142336" creationId="{1BAF6244-2DBD-FBDB-C12E-D17BB4CE4BA4}"/>
          </ac:cxnSpMkLst>
        </pc:cxnChg>
      </pc:sldChg>
      <pc:sldChg chg="addSp delSp modSp add mod modAnim">
        <pc:chgData name="Camilo Rennó" userId="eac9aab033b2f962" providerId="LiveId" clId="{53F7145B-CE75-466C-856C-85F22CA7CC36}" dt="2024-06-06T22:06:57.243" v="1248" actId="114"/>
        <pc:sldMkLst>
          <pc:docMk/>
          <pc:sldMk cId="3419558432" sldId="452"/>
        </pc:sldMkLst>
        <pc:spChg chg="add mod">
          <ac:chgData name="Camilo Rennó" userId="eac9aab033b2f962" providerId="LiveId" clId="{53F7145B-CE75-466C-856C-85F22CA7CC36}" dt="2024-06-06T20:42:41.739" v="1139" actId="1035"/>
          <ac:spMkLst>
            <pc:docMk/>
            <pc:sldMk cId="3419558432" sldId="452"/>
            <ac:spMk id="2" creationId="{24C658BB-0476-36AB-3552-A857CBC5DC4E}"/>
          </ac:spMkLst>
        </pc:spChg>
        <pc:spChg chg="add mod">
          <ac:chgData name="Camilo Rennó" userId="eac9aab033b2f962" providerId="LiveId" clId="{53F7145B-CE75-466C-856C-85F22CA7CC36}" dt="2024-06-06T20:42:41.739" v="1139" actId="1035"/>
          <ac:spMkLst>
            <pc:docMk/>
            <pc:sldMk cId="3419558432" sldId="452"/>
            <ac:spMk id="3" creationId="{0AD9E5DD-1D3E-FC48-22D8-2092B5A67BEB}"/>
          </ac:spMkLst>
        </pc:spChg>
        <pc:spChg chg="mod">
          <ac:chgData name="Camilo Rennó" userId="eac9aab033b2f962" providerId="LiveId" clId="{53F7145B-CE75-466C-856C-85F22CA7CC36}" dt="2024-06-06T20:35:37.044" v="1063" actId="20577"/>
          <ac:spMkLst>
            <pc:docMk/>
            <pc:sldMk cId="3419558432" sldId="452"/>
            <ac:spMk id="8" creationId="{975EF850-B58E-8CF5-65D3-3E1FE941B875}"/>
          </ac:spMkLst>
        </pc:spChg>
        <pc:spChg chg="mod">
          <ac:chgData name="Camilo Rennó" userId="eac9aab033b2f962" providerId="LiveId" clId="{53F7145B-CE75-466C-856C-85F22CA7CC36}" dt="2024-06-06T20:08:15.472" v="762" actId="16959"/>
          <ac:spMkLst>
            <pc:docMk/>
            <pc:sldMk cId="3419558432" sldId="452"/>
            <ac:spMk id="13" creationId="{20C015A1-4E7B-C256-33E1-665E8829ABC5}"/>
          </ac:spMkLst>
        </pc:spChg>
        <pc:spChg chg="del">
          <ac:chgData name="Camilo Rennó" userId="eac9aab033b2f962" providerId="LiveId" clId="{53F7145B-CE75-466C-856C-85F22CA7CC36}" dt="2024-06-06T20:22:50.269" v="925" actId="478"/>
          <ac:spMkLst>
            <pc:docMk/>
            <pc:sldMk cId="3419558432" sldId="452"/>
            <ac:spMk id="14" creationId="{A00AA87B-1F5C-6160-7C17-6BF1EF9778F7}"/>
          </ac:spMkLst>
        </pc:spChg>
        <pc:spChg chg="mod">
          <ac:chgData name="Camilo Rennó" userId="eac9aab033b2f962" providerId="LiveId" clId="{53F7145B-CE75-466C-856C-85F22CA7CC36}" dt="2024-06-06T20:26:32.653" v="989" actId="1035"/>
          <ac:spMkLst>
            <pc:docMk/>
            <pc:sldMk cId="3419558432" sldId="452"/>
            <ac:spMk id="15" creationId="{0077288C-ACBC-1612-9431-60B4C5D5A716}"/>
          </ac:spMkLst>
        </pc:spChg>
        <pc:spChg chg="mod">
          <ac:chgData name="Camilo Rennó" userId="eac9aab033b2f962" providerId="LiveId" clId="{53F7145B-CE75-466C-856C-85F22CA7CC36}" dt="2024-06-06T20:26:32.653" v="989" actId="1035"/>
          <ac:spMkLst>
            <pc:docMk/>
            <pc:sldMk cId="3419558432" sldId="452"/>
            <ac:spMk id="16" creationId="{8D0D632B-E2AB-43BB-AD8A-C47F0B0BA8F5}"/>
          </ac:spMkLst>
        </pc:spChg>
        <pc:spChg chg="mod">
          <ac:chgData name="Camilo Rennó" userId="eac9aab033b2f962" providerId="LiveId" clId="{53F7145B-CE75-466C-856C-85F22CA7CC36}" dt="2024-06-06T20:26:32.653" v="989" actId="1035"/>
          <ac:spMkLst>
            <pc:docMk/>
            <pc:sldMk cId="3419558432" sldId="452"/>
            <ac:spMk id="18" creationId="{AD4E72B1-B31B-824B-EA7C-54A5761B2EE1}"/>
          </ac:spMkLst>
        </pc:spChg>
        <pc:spChg chg="mod">
          <ac:chgData name="Camilo Rennó" userId="eac9aab033b2f962" providerId="LiveId" clId="{53F7145B-CE75-466C-856C-85F22CA7CC36}" dt="2024-06-06T20:43:24.699" v="1149" actId="1037"/>
          <ac:spMkLst>
            <pc:docMk/>
            <pc:sldMk cId="3419558432" sldId="452"/>
            <ac:spMk id="22" creationId="{81E8914F-9255-DAE1-2807-7B948B2FECB6}"/>
          </ac:spMkLst>
        </pc:spChg>
        <pc:spChg chg="mod">
          <ac:chgData name="Camilo Rennó" userId="eac9aab033b2f962" providerId="LiveId" clId="{53F7145B-CE75-466C-856C-85F22CA7CC36}" dt="2024-06-06T20:43:24.699" v="1149" actId="1037"/>
          <ac:spMkLst>
            <pc:docMk/>
            <pc:sldMk cId="3419558432" sldId="452"/>
            <ac:spMk id="23" creationId="{0548CD21-34F3-D483-EBC0-25D264304DCB}"/>
          </ac:spMkLst>
        </pc:spChg>
        <pc:spChg chg="mod">
          <ac:chgData name="Camilo Rennó" userId="eac9aab033b2f962" providerId="LiveId" clId="{53F7145B-CE75-466C-856C-85F22CA7CC36}" dt="2024-06-06T20:43:24.699" v="1149" actId="1037"/>
          <ac:spMkLst>
            <pc:docMk/>
            <pc:sldMk cId="3419558432" sldId="452"/>
            <ac:spMk id="24" creationId="{D1EC9166-1784-26D4-DCF9-8A4CB6435DEA}"/>
          </ac:spMkLst>
        </pc:spChg>
        <pc:spChg chg="mod">
          <ac:chgData name="Camilo Rennó" userId="eac9aab033b2f962" providerId="LiveId" clId="{53F7145B-CE75-466C-856C-85F22CA7CC36}" dt="2024-06-06T20:43:24.699" v="1149" actId="1037"/>
          <ac:spMkLst>
            <pc:docMk/>
            <pc:sldMk cId="3419558432" sldId="452"/>
            <ac:spMk id="25" creationId="{94D9AADE-1D2C-A8C9-EE55-FF19E396FD41}"/>
          </ac:spMkLst>
        </pc:spChg>
        <pc:spChg chg="mod">
          <ac:chgData name="Camilo Rennó" userId="eac9aab033b2f962" providerId="LiveId" clId="{53F7145B-CE75-466C-856C-85F22CA7CC36}" dt="2024-06-06T20:43:24.699" v="1149" actId="1037"/>
          <ac:spMkLst>
            <pc:docMk/>
            <pc:sldMk cId="3419558432" sldId="452"/>
            <ac:spMk id="26" creationId="{458AB36A-7C0C-277F-C888-8BAA6D0DEB11}"/>
          </ac:spMkLst>
        </pc:spChg>
        <pc:spChg chg="mod">
          <ac:chgData name="Camilo Rennó" userId="eac9aab033b2f962" providerId="LiveId" clId="{53F7145B-CE75-466C-856C-85F22CA7CC36}" dt="2024-06-06T20:43:24.699" v="1149" actId="1037"/>
          <ac:spMkLst>
            <pc:docMk/>
            <pc:sldMk cId="3419558432" sldId="452"/>
            <ac:spMk id="27" creationId="{BB398555-B997-2B79-E686-A6E086605E76}"/>
          </ac:spMkLst>
        </pc:spChg>
        <pc:spChg chg="mod topLvl">
          <ac:chgData name="Camilo Rennó" userId="eac9aab033b2f962" providerId="LiveId" clId="{53F7145B-CE75-466C-856C-85F22CA7CC36}" dt="2024-06-06T20:43:24.699" v="1149" actId="1037"/>
          <ac:spMkLst>
            <pc:docMk/>
            <pc:sldMk cId="3419558432" sldId="452"/>
            <ac:spMk id="28" creationId="{B6D01215-DB09-0519-F7AC-034A4CB3AA71}"/>
          </ac:spMkLst>
        </pc:spChg>
        <pc:spChg chg="mod topLvl">
          <ac:chgData name="Camilo Rennó" userId="eac9aab033b2f962" providerId="LiveId" clId="{53F7145B-CE75-466C-856C-85F22CA7CC36}" dt="2024-06-06T20:43:24.699" v="1149" actId="1037"/>
          <ac:spMkLst>
            <pc:docMk/>
            <pc:sldMk cId="3419558432" sldId="452"/>
            <ac:spMk id="29" creationId="{C3E5F66E-0F4D-5449-5EE5-9C2113C4DEDD}"/>
          </ac:spMkLst>
        </pc:spChg>
        <pc:spChg chg="mod topLvl">
          <ac:chgData name="Camilo Rennó" userId="eac9aab033b2f962" providerId="LiveId" clId="{53F7145B-CE75-466C-856C-85F22CA7CC36}" dt="2024-06-06T20:43:24.699" v="1149" actId="1037"/>
          <ac:spMkLst>
            <pc:docMk/>
            <pc:sldMk cId="3419558432" sldId="452"/>
            <ac:spMk id="30" creationId="{68A0587C-0B28-1434-C170-D7D09F35870A}"/>
          </ac:spMkLst>
        </pc:spChg>
        <pc:spChg chg="mod">
          <ac:chgData name="Camilo Rennó" userId="eac9aab033b2f962" providerId="LiveId" clId="{53F7145B-CE75-466C-856C-85F22CA7CC36}" dt="2024-06-06T20:43:00.750" v="1143" actId="114"/>
          <ac:spMkLst>
            <pc:docMk/>
            <pc:sldMk cId="3419558432" sldId="452"/>
            <ac:spMk id="38" creationId="{00000000-0000-0000-0000-000000000000}"/>
          </ac:spMkLst>
        </pc:spChg>
        <pc:spChg chg="mod">
          <ac:chgData name="Camilo Rennó" userId="eac9aab033b2f962" providerId="LiveId" clId="{53F7145B-CE75-466C-856C-85F22CA7CC36}" dt="2024-06-06T20:26:32.653" v="989" actId="1035"/>
          <ac:spMkLst>
            <pc:docMk/>
            <pc:sldMk cId="3419558432" sldId="452"/>
            <ac:spMk id="20509" creationId="{00000000-0000-0000-0000-000000000000}"/>
          </ac:spMkLst>
        </pc:spChg>
        <pc:spChg chg="mod">
          <ac:chgData name="Camilo Rennó" userId="eac9aab033b2f962" providerId="LiveId" clId="{53F7145B-CE75-466C-856C-85F22CA7CC36}" dt="2024-06-06T20:43:13.793" v="1145" actId="114"/>
          <ac:spMkLst>
            <pc:docMk/>
            <pc:sldMk cId="3419558432" sldId="452"/>
            <ac:spMk id="142338" creationId="{00000000-0000-0000-0000-000000000000}"/>
          </ac:spMkLst>
        </pc:spChg>
        <pc:spChg chg="del">
          <ac:chgData name="Camilo Rennó" userId="eac9aab033b2f962" providerId="LiveId" clId="{53F7145B-CE75-466C-856C-85F22CA7CC36}" dt="2024-06-06T20:22:57.075" v="927" actId="478"/>
          <ac:spMkLst>
            <pc:docMk/>
            <pc:sldMk cId="3419558432" sldId="452"/>
            <ac:spMk id="142344" creationId="{2B8F3440-42EB-F054-3C50-18AA3DAAADE3}"/>
          </ac:spMkLst>
        </pc:spChg>
        <pc:spChg chg="mod">
          <ac:chgData name="Camilo Rennó" userId="eac9aab033b2f962" providerId="LiveId" clId="{53F7145B-CE75-466C-856C-85F22CA7CC36}" dt="2024-06-06T22:06:57.243" v="1248" actId="114"/>
          <ac:spMkLst>
            <pc:docMk/>
            <pc:sldMk cId="3419558432" sldId="452"/>
            <ac:spMk id="142346" creationId="{00000000-0000-0000-0000-000000000000}"/>
          </ac:spMkLst>
        </pc:spChg>
        <pc:spChg chg="del">
          <ac:chgData name="Camilo Rennó" userId="eac9aab033b2f962" providerId="LiveId" clId="{53F7145B-CE75-466C-856C-85F22CA7CC36}" dt="2024-06-06T20:23:06.551" v="929" actId="478"/>
          <ac:spMkLst>
            <pc:docMk/>
            <pc:sldMk cId="3419558432" sldId="452"/>
            <ac:spMk id="142357" creationId="{A3AA1248-2533-66DA-0485-C49F75758414}"/>
          </ac:spMkLst>
        </pc:spChg>
        <pc:spChg chg="mod">
          <ac:chgData name="Camilo Rennó" userId="eac9aab033b2f962" providerId="LiveId" clId="{53F7145B-CE75-466C-856C-85F22CA7CC36}" dt="2024-06-06T20:42:41.739" v="1139" actId="1035"/>
          <ac:spMkLst>
            <pc:docMk/>
            <pc:sldMk cId="3419558432" sldId="452"/>
            <ac:spMk id="142359" creationId="{00000000-0000-0000-0000-000000000000}"/>
          </ac:spMkLst>
        </pc:spChg>
        <pc:grpChg chg="add mod">
          <ac:chgData name="Camilo Rennó" userId="eac9aab033b2f962" providerId="LiveId" clId="{53F7145B-CE75-466C-856C-85F22CA7CC36}" dt="2024-06-06T20:43:24.699" v="1149" actId="1037"/>
          <ac:grpSpMkLst>
            <pc:docMk/>
            <pc:sldMk cId="3419558432" sldId="452"/>
            <ac:grpSpMk id="5" creationId="{409AAF1C-9964-3FAA-DB47-DF0F3130EA18}"/>
          </ac:grpSpMkLst>
        </pc:grpChg>
        <pc:grpChg chg="mod topLvl">
          <ac:chgData name="Camilo Rennó" userId="eac9aab033b2f962" providerId="LiveId" clId="{53F7145B-CE75-466C-856C-85F22CA7CC36}" dt="2024-06-06T20:43:24.699" v="1149" actId="1037"/>
          <ac:grpSpMkLst>
            <pc:docMk/>
            <pc:sldMk cId="3419558432" sldId="452"/>
            <ac:grpSpMk id="20" creationId="{4DFD785C-D3E0-386A-B75E-F2A29F1ADB83}"/>
          </ac:grpSpMkLst>
        </pc:grpChg>
        <pc:grpChg chg="del">
          <ac:chgData name="Camilo Rennó" userId="eac9aab033b2f962" providerId="LiveId" clId="{53F7145B-CE75-466C-856C-85F22CA7CC36}" dt="2024-06-06T20:42:25.194" v="1134" actId="165"/>
          <ac:grpSpMkLst>
            <pc:docMk/>
            <pc:sldMk cId="3419558432" sldId="452"/>
            <ac:grpSpMk id="31" creationId="{55DEBB90-9FEC-714C-01D0-B77B7388646E}"/>
          </ac:grpSpMkLst>
        </pc:grpChg>
        <pc:grpChg chg="del">
          <ac:chgData name="Camilo Rennó" userId="eac9aab033b2f962" providerId="LiveId" clId="{53F7145B-CE75-466C-856C-85F22CA7CC36}" dt="2024-06-06T20:22:50.269" v="925" actId="478"/>
          <ac:grpSpMkLst>
            <pc:docMk/>
            <pc:sldMk cId="3419558432" sldId="452"/>
            <ac:grpSpMk id="53" creationId="{5BBAD521-8AFB-DBEE-1431-4641DC367C97}"/>
          </ac:grpSpMkLst>
        </pc:grpChg>
        <pc:grpChg chg="del">
          <ac:chgData name="Camilo Rennó" userId="eac9aab033b2f962" providerId="LiveId" clId="{53F7145B-CE75-466C-856C-85F22CA7CC36}" dt="2024-06-06T20:22:50.269" v="925" actId="478"/>
          <ac:grpSpMkLst>
            <pc:docMk/>
            <pc:sldMk cId="3419558432" sldId="452"/>
            <ac:grpSpMk id="54" creationId="{8D86B15C-2926-A44F-78A8-894086799989}"/>
          </ac:grpSpMkLst>
        </pc:grpChg>
        <pc:grpChg chg="del">
          <ac:chgData name="Camilo Rennó" userId="eac9aab033b2f962" providerId="LiveId" clId="{53F7145B-CE75-466C-856C-85F22CA7CC36}" dt="2024-06-06T20:22:54.303" v="926" actId="478"/>
          <ac:grpSpMkLst>
            <pc:docMk/>
            <pc:sldMk cId="3419558432" sldId="452"/>
            <ac:grpSpMk id="142345" creationId="{AFDD9E57-CCF7-B730-0D2C-1F540F06951A}"/>
          </ac:grpSpMkLst>
        </pc:grpChg>
        <pc:grpChg chg="mod">
          <ac:chgData name="Camilo Rennó" userId="eac9aab033b2f962" providerId="LiveId" clId="{53F7145B-CE75-466C-856C-85F22CA7CC36}" dt="2024-06-06T20:26:32.653" v="989" actId="1035"/>
          <ac:grpSpMkLst>
            <pc:docMk/>
            <pc:sldMk cId="3419558432" sldId="452"/>
            <ac:grpSpMk id="142347" creationId="{3300FF3C-B0E4-99D3-3099-CD13FCD32DE2}"/>
          </ac:grpSpMkLst>
        </pc:grpChg>
        <pc:grpChg chg="del">
          <ac:chgData name="Camilo Rennó" userId="eac9aab033b2f962" providerId="LiveId" clId="{53F7145B-CE75-466C-856C-85F22CA7CC36}" dt="2024-06-06T20:22:54.303" v="926" actId="478"/>
          <ac:grpSpMkLst>
            <pc:docMk/>
            <pc:sldMk cId="3419558432" sldId="452"/>
            <ac:grpSpMk id="142349" creationId="{0ED73917-C9C5-A40C-EAD8-298EDC378330}"/>
          </ac:grpSpMkLst>
        </pc:grpChg>
        <pc:picChg chg="add mod ord">
          <ac:chgData name="Camilo Rennó" userId="eac9aab033b2f962" providerId="LiveId" clId="{53F7145B-CE75-466C-856C-85F22CA7CC36}" dt="2024-06-06T20:43:24.699" v="1149" actId="1037"/>
          <ac:picMkLst>
            <pc:docMk/>
            <pc:sldMk cId="3419558432" sldId="452"/>
            <ac:picMk id="4" creationId="{BC5CCD49-3DBD-BAF1-C540-68CDD015F04E}"/>
          </ac:picMkLst>
        </pc:picChg>
        <pc:picChg chg="del">
          <ac:chgData name="Camilo Rennó" userId="eac9aab033b2f962" providerId="LiveId" clId="{53F7145B-CE75-466C-856C-85F22CA7CC36}" dt="2024-06-06T20:40:54.390" v="1069" actId="478"/>
          <ac:picMkLst>
            <pc:docMk/>
            <pc:sldMk cId="3419558432" sldId="452"/>
            <ac:picMk id="21" creationId="{EC7E8A80-EDBF-2AB6-E6EA-AF396B394B17}"/>
          </ac:picMkLst>
        </pc:picChg>
      </pc:sldChg>
      <pc:sldChg chg="addSp delSp modSp add mod modAnim">
        <pc:chgData name="Camilo Rennó" userId="eac9aab033b2f962" providerId="LiveId" clId="{53F7145B-CE75-466C-856C-85F22CA7CC36}" dt="2024-06-06T22:32:16.198" v="1397" actId="1037"/>
        <pc:sldMkLst>
          <pc:docMk/>
          <pc:sldMk cId="824380173" sldId="453"/>
        </pc:sldMkLst>
        <pc:spChg chg="mod">
          <ac:chgData name="Camilo Rennó" userId="eac9aab033b2f962" providerId="LiveId" clId="{53F7145B-CE75-466C-856C-85F22CA7CC36}" dt="2024-06-06T22:13:55.718" v="1338" actId="164"/>
          <ac:spMkLst>
            <pc:docMk/>
            <pc:sldMk cId="824380173" sldId="453"/>
            <ac:spMk id="2" creationId="{24C658BB-0476-36AB-3552-A857CBC5DC4E}"/>
          </ac:spMkLst>
        </pc:spChg>
        <pc:spChg chg="mod">
          <ac:chgData name="Camilo Rennó" userId="eac9aab033b2f962" providerId="LiveId" clId="{53F7145B-CE75-466C-856C-85F22CA7CC36}" dt="2024-06-06T22:14:06.374" v="1339" actId="164"/>
          <ac:spMkLst>
            <pc:docMk/>
            <pc:sldMk cId="824380173" sldId="453"/>
            <ac:spMk id="3" creationId="{0AD9E5DD-1D3E-FC48-22D8-2092B5A67BEB}"/>
          </ac:spMkLst>
        </pc:spChg>
        <pc:spChg chg="mod">
          <ac:chgData name="Camilo Rennó" userId="eac9aab033b2f962" providerId="LiveId" clId="{53F7145B-CE75-466C-856C-85F22CA7CC36}" dt="2024-06-06T22:03:57.425" v="1191" actId="16959"/>
          <ac:spMkLst>
            <pc:docMk/>
            <pc:sldMk cId="824380173" sldId="453"/>
            <ac:spMk id="8" creationId="{975EF850-B58E-8CF5-65D3-3E1FE941B875}"/>
          </ac:spMkLst>
        </pc:spChg>
        <pc:spChg chg="add mod">
          <ac:chgData name="Camilo Rennó" userId="eac9aab033b2f962" providerId="LiveId" clId="{53F7145B-CE75-466C-856C-85F22CA7CC36}" dt="2024-06-06T22:13:55.718" v="1338" actId="164"/>
          <ac:spMkLst>
            <pc:docMk/>
            <pc:sldMk cId="824380173" sldId="453"/>
            <ac:spMk id="9" creationId="{4A8BD02D-148F-D6DC-1250-E8CC34F2C843}"/>
          </ac:spMkLst>
        </pc:spChg>
        <pc:spChg chg="add mod">
          <ac:chgData name="Camilo Rennó" userId="eac9aab033b2f962" providerId="LiveId" clId="{53F7145B-CE75-466C-856C-85F22CA7CC36}" dt="2024-06-06T22:14:06.374" v="1339" actId="164"/>
          <ac:spMkLst>
            <pc:docMk/>
            <pc:sldMk cId="824380173" sldId="453"/>
            <ac:spMk id="10" creationId="{82696A4D-D3D7-6660-FF89-A985EFC11EE8}"/>
          </ac:spMkLst>
        </pc:spChg>
        <pc:spChg chg="mod">
          <ac:chgData name="Camilo Rennó" userId="eac9aab033b2f962" providerId="LiveId" clId="{53F7145B-CE75-466C-856C-85F22CA7CC36}" dt="2024-06-06T22:32:16.198" v="1397" actId="1037"/>
          <ac:spMkLst>
            <pc:docMk/>
            <pc:sldMk cId="824380173" sldId="453"/>
            <ac:spMk id="12" creationId="{6AD01939-3328-7B99-06B7-5228F843A021}"/>
          </ac:spMkLst>
        </pc:spChg>
        <pc:spChg chg="mod">
          <ac:chgData name="Camilo Rennó" userId="eac9aab033b2f962" providerId="LiveId" clId="{53F7145B-CE75-466C-856C-85F22CA7CC36}" dt="2024-06-06T22:32:16.198" v="1397" actId="1037"/>
          <ac:spMkLst>
            <pc:docMk/>
            <pc:sldMk cId="824380173" sldId="453"/>
            <ac:spMk id="13" creationId="{20C015A1-4E7B-C256-33E1-665E8829ABC5}"/>
          </ac:spMkLst>
        </pc:spChg>
        <pc:spChg chg="mod">
          <ac:chgData name="Camilo Rennó" userId="eac9aab033b2f962" providerId="LiveId" clId="{53F7145B-CE75-466C-856C-85F22CA7CC36}" dt="2024-06-06T22:05:22.801" v="1209" actId="16959"/>
          <ac:spMkLst>
            <pc:docMk/>
            <pc:sldMk cId="824380173" sldId="453"/>
            <ac:spMk id="15" creationId="{0077288C-ACBC-1612-9431-60B4C5D5A716}"/>
          </ac:spMkLst>
        </pc:spChg>
        <pc:spChg chg="mod">
          <ac:chgData name="Camilo Rennó" userId="eac9aab033b2f962" providerId="LiveId" clId="{53F7145B-CE75-466C-856C-85F22CA7CC36}" dt="2024-06-06T22:05:47.345" v="1217" actId="20577"/>
          <ac:spMkLst>
            <pc:docMk/>
            <pc:sldMk cId="824380173" sldId="453"/>
            <ac:spMk id="16" creationId="{8D0D632B-E2AB-43BB-AD8A-C47F0B0BA8F5}"/>
          </ac:spMkLst>
        </pc:spChg>
        <pc:spChg chg="mod">
          <ac:chgData name="Camilo Rennó" userId="eac9aab033b2f962" providerId="LiveId" clId="{53F7145B-CE75-466C-856C-85F22CA7CC36}" dt="2024-06-06T22:06:26.322" v="1236" actId="1038"/>
          <ac:spMkLst>
            <pc:docMk/>
            <pc:sldMk cId="824380173" sldId="453"/>
            <ac:spMk id="18" creationId="{AD4E72B1-B31B-824B-EA7C-54A5761B2EE1}"/>
          </ac:spMkLst>
        </pc:spChg>
        <pc:spChg chg="mod">
          <ac:chgData name="Camilo Rennó" userId="eac9aab033b2f962" providerId="LiveId" clId="{53F7145B-CE75-466C-856C-85F22CA7CC36}" dt="2024-06-06T22:29:24.330" v="1346" actId="165"/>
          <ac:spMkLst>
            <pc:docMk/>
            <pc:sldMk cId="824380173" sldId="453"/>
            <ac:spMk id="22" creationId="{81E8914F-9255-DAE1-2807-7B948B2FECB6}"/>
          </ac:spMkLst>
        </pc:spChg>
        <pc:spChg chg="mod">
          <ac:chgData name="Camilo Rennó" userId="eac9aab033b2f962" providerId="LiveId" clId="{53F7145B-CE75-466C-856C-85F22CA7CC36}" dt="2024-06-06T22:29:24.330" v="1346" actId="165"/>
          <ac:spMkLst>
            <pc:docMk/>
            <pc:sldMk cId="824380173" sldId="453"/>
            <ac:spMk id="23" creationId="{0548CD21-34F3-D483-EBC0-25D264304DCB}"/>
          </ac:spMkLst>
        </pc:spChg>
        <pc:spChg chg="mod">
          <ac:chgData name="Camilo Rennó" userId="eac9aab033b2f962" providerId="LiveId" clId="{53F7145B-CE75-466C-856C-85F22CA7CC36}" dt="2024-06-06T22:29:24.330" v="1346" actId="165"/>
          <ac:spMkLst>
            <pc:docMk/>
            <pc:sldMk cId="824380173" sldId="453"/>
            <ac:spMk id="24" creationId="{D1EC9166-1784-26D4-DCF9-8A4CB6435DEA}"/>
          </ac:spMkLst>
        </pc:spChg>
        <pc:spChg chg="mod">
          <ac:chgData name="Camilo Rennó" userId="eac9aab033b2f962" providerId="LiveId" clId="{53F7145B-CE75-466C-856C-85F22CA7CC36}" dt="2024-06-06T22:29:24.330" v="1346" actId="165"/>
          <ac:spMkLst>
            <pc:docMk/>
            <pc:sldMk cId="824380173" sldId="453"/>
            <ac:spMk id="25" creationId="{94D9AADE-1D2C-A8C9-EE55-FF19E396FD41}"/>
          </ac:spMkLst>
        </pc:spChg>
        <pc:spChg chg="mod">
          <ac:chgData name="Camilo Rennó" userId="eac9aab033b2f962" providerId="LiveId" clId="{53F7145B-CE75-466C-856C-85F22CA7CC36}" dt="2024-06-06T22:29:24.330" v="1346" actId="165"/>
          <ac:spMkLst>
            <pc:docMk/>
            <pc:sldMk cId="824380173" sldId="453"/>
            <ac:spMk id="26" creationId="{458AB36A-7C0C-277F-C888-8BAA6D0DEB11}"/>
          </ac:spMkLst>
        </pc:spChg>
        <pc:spChg chg="mod">
          <ac:chgData name="Camilo Rennó" userId="eac9aab033b2f962" providerId="LiveId" clId="{53F7145B-CE75-466C-856C-85F22CA7CC36}" dt="2024-06-06T22:29:24.330" v="1346" actId="165"/>
          <ac:spMkLst>
            <pc:docMk/>
            <pc:sldMk cId="824380173" sldId="453"/>
            <ac:spMk id="27" creationId="{BB398555-B997-2B79-E686-A6E086605E76}"/>
          </ac:spMkLst>
        </pc:spChg>
        <pc:spChg chg="mod topLvl">
          <ac:chgData name="Camilo Rennó" userId="eac9aab033b2f962" providerId="LiveId" clId="{53F7145B-CE75-466C-856C-85F22CA7CC36}" dt="2024-06-06T22:32:07.257" v="1391" actId="164"/>
          <ac:spMkLst>
            <pc:docMk/>
            <pc:sldMk cId="824380173" sldId="453"/>
            <ac:spMk id="28" creationId="{B6D01215-DB09-0519-F7AC-034A4CB3AA71}"/>
          </ac:spMkLst>
        </pc:spChg>
        <pc:spChg chg="mod topLvl">
          <ac:chgData name="Camilo Rennó" userId="eac9aab033b2f962" providerId="LiveId" clId="{53F7145B-CE75-466C-856C-85F22CA7CC36}" dt="2024-06-06T22:32:07.257" v="1391" actId="164"/>
          <ac:spMkLst>
            <pc:docMk/>
            <pc:sldMk cId="824380173" sldId="453"/>
            <ac:spMk id="29" creationId="{C3E5F66E-0F4D-5449-5EE5-9C2113C4DEDD}"/>
          </ac:spMkLst>
        </pc:spChg>
        <pc:spChg chg="mod topLvl">
          <ac:chgData name="Camilo Rennó" userId="eac9aab033b2f962" providerId="LiveId" clId="{53F7145B-CE75-466C-856C-85F22CA7CC36}" dt="2024-06-06T22:32:07.257" v="1391" actId="164"/>
          <ac:spMkLst>
            <pc:docMk/>
            <pc:sldMk cId="824380173" sldId="453"/>
            <ac:spMk id="30" creationId="{68A0587C-0B28-1434-C170-D7D09F35870A}"/>
          </ac:spMkLst>
        </pc:spChg>
        <pc:spChg chg="mod">
          <ac:chgData name="Camilo Rennó" userId="eac9aab033b2f962" providerId="LiveId" clId="{53F7145B-CE75-466C-856C-85F22CA7CC36}" dt="2024-06-06T22:01:04.066" v="1171" actId="20577"/>
          <ac:spMkLst>
            <pc:docMk/>
            <pc:sldMk cId="824380173" sldId="453"/>
            <ac:spMk id="38" creationId="{00000000-0000-0000-0000-000000000000}"/>
          </ac:spMkLst>
        </pc:spChg>
        <pc:spChg chg="mod">
          <ac:chgData name="Camilo Rennó" userId="eac9aab033b2f962" providerId="LiveId" clId="{53F7145B-CE75-466C-856C-85F22CA7CC36}" dt="2024-06-06T22:06:26.322" v="1236" actId="1038"/>
          <ac:spMkLst>
            <pc:docMk/>
            <pc:sldMk cId="824380173" sldId="453"/>
            <ac:spMk id="20509" creationId="{00000000-0000-0000-0000-000000000000}"/>
          </ac:spMkLst>
        </pc:spChg>
        <pc:spChg chg="mod">
          <ac:chgData name="Camilo Rennó" userId="eac9aab033b2f962" providerId="LiveId" clId="{53F7145B-CE75-466C-856C-85F22CA7CC36}" dt="2024-06-06T22:00:58.875" v="1166" actId="20577"/>
          <ac:spMkLst>
            <pc:docMk/>
            <pc:sldMk cId="824380173" sldId="453"/>
            <ac:spMk id="142338" creationId="{00000000-0000-0000-0000-000000000000}"/>
          </ac:spMkLst>
        </pc:spChg>
        <pc:spChg chg="mod">
          <ac:chgData name="Camilo Rennó" userId="eac9aab033b2f962" providerId="LiveId" clId="{53F7145B-CE75-466C-856C-85F22CA7CC36}" dt="2024-06-06T22:06:52.672" v="1247" actId="114"/>
          <ac:spMkLst>
            <pc:docMk/>
            <pc:sldMk cId="824380173" sldId="453"/>
            <ac:spMk id="142346" creationId="{00000000-0000-0000-0000-000000000000}"/>
          </ac:spMkLst>
        </pc:spChg>
        <pc:spChg chg="mod">
          <ac:chgData name="Camilo Rennó" userId="eac9aab033b2f962" providerId="LiveId" clId="{53F7145B-CE75-466C-856C-85F22CA7CC36}" dt="2024-06-06T22:13:29.217" v="1337" actId="1036"/>
          <ac:spMkLst>
            <pc:docMk/>
            <pc:sldMk cId="824380173" sldId="453"/>
            <ac:spMk id="142359" creationId="{00000000-0000-0000-0000-000000000000}"/>
          </ac:spMkLst>
        </pc:spChg>
        <pc:grpChg chg="del">
          <ac:chgData name="Camilo Rennó" userId="eac9aab033b2f962" providerId="LiveId" clId="{53F7145B-CE75-466C-856C-85F22CA7CC36}" dt="2024-06-06T22:29:24.330" v="1346" actId="165"/>
          <ac:grpSpMkLst>
            <pc:docMk/>
            <pc:sldMk cId="824380173" sldId="453"/>
            <ac:grpSpMk id="5" creationId="{409AAF1C-9964-3FAA-DB47-DF0F3130EA18}"/>
          </ac:grpSpMkLst>
        </pc:grpChg>
        <pc:grpChg chg="add mod">
          <ac:chgData name="Camilo Rennó" userId="eac9aab033b2f962" providerId="LiveId" clId="{53F7145B-CE75-466C-856C-85F22CA7CC36}" dt="2024-06-06T22:13:55.718" v="1338" actId="164"/>
          <ac:grpSpMkLst>
            <pc:docMk/>
            <pc:sldMk cId="824380173" sldId="453"/>
            <ac:grpSpMk id="11" creationId="{F2A01ED0-2B14-AECE-5342-616A1F8B0F03}"/>
          </ac:grpSpMkLst>
        </pc:grpChg>
        <pc:grpChg chg="add mod">
          <ac:chgData name="Camilo Rennó" userId="eac9aab033b2f962" providerId="LiveId" clId="{53F7145B-CE75-466C-856C-85F22CA7CC36}" dt="2024-06-06T22:14:06.374" v="1339" actId="164"/>
          <ac:grpSpMkLst>
            <pc:docMk/>
            <pc:sldMk cId="824380173" sldId="453"/>
            <ac:grpSpMk id="14" creationId="{3DCA7434-5390-5541-6A8C-B25927A50FF3}"/>
          </ac:grpSpMkLst>
        </pc:grpChg>
        <pc:grpChg chg="add del mod">
          <ac:chgData name="Camilo Rennó" userId="eac9aab033b2f962" providerId="LiveId" clId="{53F7145B-CE75-466C-856C-85F22CA7CC36}" dt="2024-06-06T22:32:09.961" v="1393" actId="478"/>
          <ac:grpSpMkLst>
            <pc:docMk/>
            <pc:sldMk cId="824380173" sldId="453"/>
            <ac:grpSpMk id="19" creationId="{20085460-7201-A4D6-52CD-598819EFF0DA}"/>
          </ac:grpSpMkLst>
        </pc:grpChg>
        <pc:grpChg chg="mod topLvl">
          <ac:chgData name="Camilo Rennó" userId="eac9aab033b2f962" providerId="LiveId" clId="{53F7145B-CE75-466C-856C-85F22CA7CC36}" dt="2024-06-06T22:32:07.257" v="1391" actId="164"/>
          <ac:grpSpMkLst>
            <pc:docMk/>
            <pc:sldMk cId="824380173" sldId="453"/>
            <ac:grpSpMk id="20" creationId="{4DFD785C-D3E0-386A-B75E-F2A29F1ADB83}"/>
          </ac:grpSpMkLst>
        </pc:grpChg>
        <pc:grpChg chg="mod">
          <ac:chgData name="Camilo Rennó" userId="eac9aab033b2f962" providerId="LiveId" clId="{53F7145B-CE75-466C-856C-85F22CA7CC36}" dt="2024-06-06T22:06:26.322" v="1236" actId="1038"/>
          <ac:grpSpMkLst>
            <pc:docMk/>
            <pc:sldMk cId="824380173" sldId="453"/>
            <ac:grpSpMk id="142347" creationId="{3300FF3C-B0E4-99D3-3099-CD13FCD32DE2}"/>
          </ac:grpSpMkLst>
        </pc:grpChg>
        <pc:picChg chg="del mod topLvl">
          <ac:chgData name="Camilo Rennó" userId="eac9aab033b2f962" providerId="LiveId" clId="{53F7145B-CE75-466C-856C-85F22CA7CC36}" dt="2024-06-06T22:30:01.644" v="1351" actId="478"/>
          <ac:picMkLst>
            <pc:docMk/>
            <pc:sldMk cId="824380173" sldId="453"/>
            <ac:picMk id="4" creationId="{BC5CCD49-3DBD-BAF1-C540-68CDD015F04E}"/>
          </ac:picMkLst>
        </pc:picChg>
        <pc:picChg chg="add mod ord">
          <ac:chgData name="Camilo Rennó" userId="eac9aab033b2f962" providerId="LiveId" clId="{53F7145B-CE75-466C-856C-85F22CA7CC36}" dt="2024-06-06T22:32:07.257" v="1391" actId="164"/>
          <ac:picMkLst>
            <pc:docMk/>
            <pc:sldMk cId="824380173" sldId="453"/>
            <ac:picMk id="17" creationId="{BFBF4F0D-CF89-E3D8-5B1D-50FE15CC9B4C}"/>
          </ac:picMkLst>
        </pc:picChg>
      </pc:sldChg>
      <pc:sldChg chg="addSp modSp add del mod">
        <pc:chgData name="Camilo Rennó" userId="eac9aab033b2f962" providerId="LiveId" clId="{53F7145B-CE75-466C-856C-85F22CA7CC36}" dt="2024-06-06T22:42:41.591" v="1449" actId="47"/>
        <pc:sldMkLst>
          <pc:docMk/>
          <pc:sldMk cId="43688006" sldId="454"/>
        </pc:sldMkLst>
        <pc:spChg chg="add mod">
          <ac:chgData name="Camilo Rennó" userId="eac9aab033b2f962" providerId="LiveId" clId="{53F7145B-CE75-466C-856C-85F22CA7CC36}" dt="2024-06-06T22:37:05.819" v="1448" actId="20577"/>
          <ac:spMkLst>
            <pc:docMk/>
            <pc:sldMk cId="43688006" sldId="454"/>
            <ac:spMk id="3" creationId="{D2C1EAF7-BE77-00A5-3556-BA7DCBAC44A2}"/>
          </ac:spMkLst>
        </pc:spChg>
        <pc:spChg chg="mod">
          <ac:chgData name="Camilo Rennó" userId="eac9aab033b2f962" providerId="LiveId" clId="{53F7145B-CE75-466C-856C-85F22CA7CC36}" dt="2024-06-06T22:33:58.226" v="1407" actId="20577"/>
          <ac:spMkLst>
            <pc:docMk/>
            <pc:sldMk cId="43688006" sldId="454"/>
            <ac:spMk id="43014" creationId="{00000000-0000-0000-0000-000000000000}"/>
          </ac:spMkLst>
        </pc:spChg>
        <pc:spChg chg="mod">
          <ac:chgData name="Camilo Rennó" userId="eac9aab033b2f962" providerId="LiveId" clId="{53F7145B-CE75-466C-856C-85F22CA7CC36}" dt="2024-06-06T22:33:50.580" v="1404" actId="20577"/>
          <ac:spMkLst>
            <pc:docMk/>
            <pc:sldMk cId="43688006" sldId="454"/>
            <ac:spMk id="102402" creationId="{00000000-0000-0000-0000-000000000000}"/>
          </ac:spMkLst>
        </pc:spChg>
      </pc:sldChg>
      <pc:sldChg chg="add del">
        <pc:chgData name="Camilo Rennó" userId="eac9aab033b2f962" providerId="LiveId" clId="{53F7145B-CE75-466C-856C-85F22CA7CC36}" dt="2024-06-06T22:33:26.781" v="1399" actId="47"/>
        <pc:sldMkLst>
          <pc:docMk/>
          <pc:sldMk cId="1242747412" sldId="454"/>
        </pc:sldMkLst>
      </pc:sldChg>
    </pc:docChg>
  </pc:docChgLst>
  <pc:docChgLst>
    <pc:chgData name="Camilo Daleles Rennó" userId="eac9aab033b2f962" providerId="LiveId" clId="{87235097-78D3-4F98-B7CB-9FC3380F448D}"/>
    <pc:docChg chg="modSld">
      <pc:chgData name="Camilo Daleles Rennó" userId="eac9aab033b2f962" providerId="LiveId" clId="{87235097-78D3-4F98-B7CB-9FC3380F448D}" dt="2024-06-17T12:10:07.720" v="0" actId="20577"/>
      <pc:docMkLst>
        <pc:docMk/>
      </pc:docMkLst>
      <pc:sldChg chg="modSp">
        <pc:chgData name="Camilo Daleles Rennó" userId="eac9aab033b2f962" providerId="LiveId" clId="{87235097-78D3-4F98-B7CB-9FC3380F448D}" dt="2024-06-17T12:10:07.720" v="0" actId="20577"/>
        <pc:sldMkLst>
          <pc:docMk/>
          <pc:sldMk cId="285637863" sldId="420"/>
        </pc:sldMkLst>
        <pc:spChg chg="mod">
          <ac:chgData name="Camilo Daleles Rennó" userId="eac9aab033b2f962" providerId="LiveId" clId="{87235097-78D3-4F98-B7CB-9FC3380F448D}" dt="2024-06-17T12:10:07.720" v="0" actId="20577"/>
          <ac:spMkLst>
            <pc:docMk/>
            <pc:sldMk cId="285637863" sldId="420"/>
            <ac:spMk id="4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891CD54-6FD1-428E-8C76-46C66BF5EA27}" type="datetimeFigureOut">
              <a:rPr lang="pt-BR"/>
              <a:pPr>
                <a:defRPr/>
              </a:pPr>
              <a:t>17/06/2024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96469A6-B6C1-49EC-8DD4-A5104F0B75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934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3D994-E584-45AC-924B-1AC15BDC439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02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1AE68-C23C-4FC4-8851-47A5B39B85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36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48450" y="609600"/>
            <a:ext cx="2114550" cy="5486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6191250" cy="5486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80F4F-D3E5-4B94-90EA-DE8F33B2F0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25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 anchor="b"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78825A6F-001B-4467-AB54-04FB17A5D7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43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3C06E-FE5A-456A-823D-6A0772808E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74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8B8E4-13FE-4E22-8FED-AB16FB115E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7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F3295-8293-462E-A52D-362E903442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3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82102-AC78-4E2F-BD4E-6BFCC046AC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65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4E0BA-B7DF-4213-9E6F-65FE1AAE23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66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7C2EB-E38F-4AB1-BA39-C44D4385561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60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69196-0446-4DE2-BF2A-444CCB62AC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7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F03E110-64F6-49A2-B347-A7BA0B0084A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762000" y="1219200"/>
            <a:ext cx="7620000" cy="762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20392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tint val="20392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95600"/>
            <a:ext cx="84582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sz="2400" dirty="0"/>
              <a:t>Estatística: Aplicação ao Sensoriamento Remoto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SER 204 - ANO  2024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Distribuições de Probabilidade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500688" y="5903913"/>
            <a:ext cx="34147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800" kern="0" dirty="0">
                <a:latin typeface="+mn-lt"/>
                <a:cs typeface="+mn-cs"/>
              </a:rPr>
              <a:t>Camilo </a:t>
            </a:r>
            <a:r>
              <a:rPr lang="pt-BR" sz="1800" kern="0" dirty="0" err="1">
                <a:latin typeface="+mn-lt"/>
                <a:cs typeface="+mn-cs"/>
              </a:rPr>
              <a:t>Daleles</a:t>
            </a:r>
            <a:r>
              <a:rPr lang="pt-BR" sz="1800" kern="0" dirty="0">
                <a:latin typeface="+mn-lt"/>
                <a:cs typeface="+mn-cs"/>
              </a:rPr>
              <a:t> </a:t>
            </a:r>
            <a:r>
              <a:rPr lang="pt-BR" sz="1800" kern="0" dirty="0" err="1">
                <a:latin typeface="+mn-lt"/>
                <a:cs typeface="+mn-cs"/>
              </a:rPr>
              <a:t>Rennó</a:t>
            </a:r>
            <a:endParaRPr lang="pt-BR" sz="18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>
                <a:latin typeface="Arial Unicode MS" pitchFamily="34" charset="-128"/>
              </a:rPr>
              <a:t>camilo.renno@inpe.br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>
                <a:latin typeface="Arial Unicode MS" pitchFamily="34" charset="-128"/>
                <a:cs typeface="+mn-cs"/>
              </a:rPr>
              <a:t>http</a:t>
            </a:r>
            <a:r>
              <a:rPr lang="pt-BR" sz="1200" kern="0" dirty="0">
                <a:latin typeface="Arial Unicode MS" pitchFamily="34" charset="-128"/>
                <a:cs typeface="+mn-cs"/>
              </a:rPr>
              <a:t>://www.dpi.inpe.br/~camilo/estatistica/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Roteiro</a:t>
            </a:r>
          </a:p>
        </p:txBody>
      </p:sp>
      <p:sp>
        <p:nvSpPr>
          <p:cNvPr id="4102" name="Text Box 3"/>
          <p:cNvSpPr txBox="1">
            <a:spLocks noChangeArrowheads="1"/>
          </p:cNvSpPr>
          <p:nvPr/>
        </p:nvSpPr>
        <p:spPr bwMode="auto">
          <a:xfrm>
            <a:off x="296204" y="1628800"/>
            <a:ext cx="8659688" cy="477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200" dirty="0"/>
              <a:t>Qual a importância de se saber a distribuição de probabilidade de uma v.a.?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200" dirty="0"/>
              <a:t>O que é um parâmetro de uma distribuição?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200" dirty="0"/>
              <a:t>Quais distribuições mais importantes de uma v.a. discreta?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200" dirty="0"/>
              <a:t>Por que é importante sabermos a média e a variância de uma v.a.?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200" dirty="0"/>
              <a:t>Como saber qual a distribuição de uma v.a.?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200" dirty="0"/>
              <a:t>Quando a variância da Binomial é máxima?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200" dirty="0"/>
              <a:t>Qual escopo da Binomial Negativa?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200" dirty="0"/>
              <a:t>Binomial x Hipergeométrica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200" dirty="0"/>
              <a:t>Resumo Distribuições Discretas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200" dirty="0"/>
              <a:t>Qual a importância da Distribuição Uniforme Contínua?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200" dirty="0"/>
              <a:t>Qual a forma, o escopo e os parâmetros de uma Gaussiana/Normal?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200" dirty="0"/>
              <a:t>O que é uma Normal Padrão e quais são seus parâmetros?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200" dirty="0"/>
              <a:t>O que é o Teorema do Limite Central?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200" dirty="0"/>
              <a:t>Qualquer distribuição tende para uma Normal?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</a:pPr>
            <a:endParaRPr lang="pt-BR" altLang="pt-BR" sz="1200" dirty="0"/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200" dirty="0"/>
              <a:t>Tabelas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200" dirty="0"/>
              <a:t>Outras distribuições...</a:t>
            </a:r>
            <a:endParaRPr lang="pt-BR" altLang="pt-BR" sz="1600" dirty="0"/>
          </a:p>
        </p:txBody>
      </p:sp>
    </p:spTree>
    <p:extLst>
      <p:ext uri="{BB962C8B-B14F-4D97-AF65-F5344CB8AC3E}">
        <p14:creationId xmlns:p14="http://schemas.microsoft.com/office/powerpoint/2010/main" val="285637863"/>
      </p:ext>
    </p:extLst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5618</TotalTime>
  <Words>182</Words>
  <Application>Microsoft Office PowerPoint</Application>
  <PresentationFormat>Apresentação na tela 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 Unicode MS</vt:lpstr>
      <vt:lpstr>Calibri</vt:lpstr>
      <vt:lpstr>Comic Sans MS</vt:lpstr>
      <vt:lpstr>Times New Roman</vt:lpstr>
      <vt:lpstr>Estrutura padrão</vt:lpstr>
      <vt:lpstr>Estatística: Aplicação ao Sensoriamento Remoto  SER 204 - ANO  2024  Distribuições de Probabilidade</vt:lpstr>
      <vt:lpstr>Roteiro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Distribuição de Probabilidade</dc:title>
  <dc:creator>Camilo Daleles Rennó, DPI/INPE</dc:creator>
  <cp:lastModifiedBy>Camilo Daleles Rennó</cp:lastModifiedBy>
  <cp:revision>413</cp:revision>
  <dcterms:created xsi:type="dcterms:W3CDTF">2003-03-18T00:57:51Z</dcterms:created>
  <dcterms:modified xsi:type="dcterms:W3CDTF">2024-06-17T13:02:29Z</dcterms:modified>
</cp:coreProperties>
</file>