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0" r:id="rId2"/>
    <p:sldId id="362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3300"/>
    <a:srgbClr val="EAEAEA"/>
    <a:srgbClr val="FFFF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Daleles Rennó" userId="eac9aab033b2f962" providerId="LiveId" clId="{1880C57D-8DC0-47D0-A09B-B96E265F01FF}"/>
    <pc:docChg chg="delSld modSld">
      <pc:chgData name="Camilo Daleles Rennó" userId="eac9aab033b2f962" providerId="LiveId" clId="{1880C57D-8DC0-47D0-A09B-B96E265F01FF}" dt="2024-06-24T12:46:49.074" v="587" actId="20577"/>
      <pc:docMkLst>
        <pc:docMk/>
      </pc:docMkLst>
      <pc:sldChg chg="delSp modSp mod modAnim">
        <pc:chgData name="Camilo Daleles Rennó" userId="eac9aab033b2f962" providerId="LiveId" clId="{1880C57D-8DC0-47D0-A09B-B96E265F01FF}" dt="2024-06-24T12:46:49.074" v="587" actId="20577"/>
        <pc:sldMkLst>
          <pc:docMk/>
          <pc:sldMk cId="0" sldId="362"/>
        </pc:sldMkLst>
        <pc:spChg chg="del">
          <ac:chgData name="Camilo Daleles Rennó" userId="eac9aab033b2f962" providerId="LiveId" clId="{1880C57D-8DC0-47D0-A09B-B96E265F01FF}" dt="2024-06-24T12:31:03.719" v="10" actId="478"/>
          <ac:spMkLst>
            <pc:docMk/>
            <pc:sldMk cId="0" sldId="362"/>
            <ac:spMk id="3" creationId="{00000000-0000-0000-0000-000000000000}"/>
          </ac:spMkLst>
        </pc:spChg>
        <pc:spChg chg="mod">
          <ac:chgData name="Camilo Daleles Rennó" userId="eac9aab033b2f962" providerId="LiveId" clId="{1880C57D-8DC0-47D0-A09B-B96E265F01FF}" dt="2024-06-24T12:46:49.074" v="587" actId="20577"/>
          <ac:spMkLst>
            <pc:docMk/>
            <pc:sldMk cId="0" sldId="362"/>
            <ac:spMk id="38" creationId="{00000000-0000-0000-0000-000000000000}"/>
          </ac:spMkLst>
        </pc:spChg>
        <pc:spChg chg="mod">
          <ac:chgData name="Camilo Daleles Rennó" userId="eac9aab033b2f962" providerId="LiveId" clId="{1880C57D-8DC0-47D0-A09B-B96E265F01FF}" dt="2024-06-24T12:30:42.777" v="6" actId="20577"/>
          <ac:spMkLst>
            <pc:docMk/>
            <pc:sldMk cId="0" sldId="362"/>
            <ac:spMk id="107522" creationId="{00000000-0000-0000-0000-000000000000}"/>
          </ac:spMkLst>
        </pc:spChg>
        <pc:spChg chg="del">
          <ac:chgData name="Camilo Daleles Rennó" userId="eac9aab033b2f962" providerId="LiveId" clId="{1880C57D-8DC0-47D0-A09B-B96E265F01FF}" dt="2024-06-24T12:31:03.719" v="10" actId="478"/>
          <ac:spMkLst>
            <pc:docMk/>
            <pc:sldMk cId="0" sldId="362"/>
            <ac:spMk id="107546" creationId="{00000000-0000-0000-0000-000000000000}"/>
          </ac:spMkLst>
        </pc:spChg>
        <pc:spChg chg="del">
          <ac:chgData name="Camilo Daleles Rennó" userId="eac9aab033b2f962" providerId="LiveId" clId="{1880C57D-8DC0-47D0-A09B-B96E265F01FF}" dt="2024-06-24T12:30:56.295" v="8" actId="478"/>
          <ac:spMkLst>
            <pc:docMk/>
            <pc:sldMk cId="0" sldId="362"/>
            <ac:spMk id="107548" creationId="{00000000-0000-0000-0000-000000000000}"/>
          </ac:spMkLst>
        </pc:spChg>
        <pc:grpChg chg="del">
          <ac:chgData name="Camilo Daleles Rennó" userId="eac9aab033b2f962" providerId="LiveId" clId="{1880C57D-8DC0-47D0-A09B-B96E265F01FF}" dt="2024-06-24T12:30:56.295" v="8" actId="478"/>
          <ac:grpSpMkLst>
            <pc:docMk/>
            <pc:sldMk cId="0" sldId="362"/>
            <ac:grpSpMk id="4101" creationId="{00000000-0000-0000-0000-000000000000}"/>
          </ac:grpSpMkLst>
        </pc:grpChg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63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64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65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66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67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68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69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0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1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2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3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4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5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6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7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8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79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81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82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83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85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86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87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89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0" sldId="390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2267240965" sldId="392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313880934" sldId="393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1506103835" sldId="394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561153629" sldId="399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3718011653" sldId="403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417691060" sldId="406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4086907291" sldId="407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2864352269" sldId="408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3404136130" sldId="417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2419235829" sldId="422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3853058803" sldId="423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1393414214" sldId="424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3435718273" sldId="425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1822875073" sldId="426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3541171332" sldId="427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925972801" sldId="428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2614605020" sldId="429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3465094866" sldId="430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3824576848" sldId="431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598364592" sldId="437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855985417" sldId="439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2834913824" sldId="440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1246755226" sldId="442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2263407605" sldId="448"/>
        </pc:sldMkLst>
      </pc:sldChg>
      <pc:sldChg chg="del">
        <pc:chgData name="Camilo Daleles Rennó" userId="eac9aab033b2f962" providerId="LiveId" clId="{1880C57D-8DC0-47D0-A09B-B96E265F01FF}" dt="2024-06-24T12:30:50.579" v="7" actId="47"/>
        <pc:sldMkLst>
          <pc:docMk/>
          <pc:sldMk cId="3569639287" sldId="4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7D269C-4814-4F3B-8BBD-FE70C6EE4B0D}" type="datetimeFigureOut">
              <a:rPr lang="pt-BR"/>
              <a:pPr>
                <a:defRPr/>
              </a:pPr>
              <a:t>24/06/2024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F5BBE6-665A-4FC3-B579-6B4121C7B9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581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93D3-BBEB-4784-ACA4-70B8B425DB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11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91658-8132-48A2-8457-65D0450036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04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E8D5C-5DEF-4675-99F0-B70A0F182A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6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6D8978C-C1CC-4D50-93E3-D01D504695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24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90C1E-A27F-413C-920E-A63B3C31E0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9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53F68-B838-49FE-A94E-692BCA5FC3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5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60DF2-F4FB-4BDE-A9E9-18DC436606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2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5BD07-B5D2-4883-9B39-E01C190A4E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D42DB-0451-49BA-9F5E-BBFD481619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6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94F79-F1AC-4549-84C6-CAD222416C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69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9F296-7176-4AC8-8845-790606BE07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1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814F45D-CEBC-400A-AC2A-0225A5FA83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Estimação Pontual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79013" y="1483432"/>
            <a:ext cx="8174908" cy="411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Estimador x Estatística X Estimativa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Por que um estimador é uma v.a.?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Como saber se um estimador é bom?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Qual priorizar: Exatidão ou Precisão?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Como se verifica que um estimador é exato?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Qual o impacto de se ter amostras não independentes?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Como se garante a independência das amostras?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Qual é o estimador de </a:t>
            </a:r>
            <a:r>
              <a:rPr lang="pt-BR" altLang="pt-BR" sz="1600" dirty="0">
                <a:sym typeface="Symbol" panose="05050102010706020507" pitchFamily="18" charset="2"/>
              </a:rPr>
              <a:t></a:t>
            </a:r>
            <a:r>
              <a:rPr lang="pt-BR" altLang="pt-BR" sz="1600" dirty="0"/>
              <a:t>? Qual sua variância? Qual impacto em se ter n grande?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Qual é o estimador de </a:t>
            </a:r>
            <a:r>
              <a:rPr lang="pt-BR" altLang="pt-BR" sz="1600" dirty="0">
                <a:sym typeface="Symbol" panose="05050102010706020507" pitchFamily="18" charset="2"/>
              </a:rPr>
              <a:t></a:t>
            </a:r>
            <a:r>
              <a:rPr lang="pt-BR" altLang="pt-BR" sz="1600" baseline="30000" dirty="0">
                <a:sym typeface="Symbol" panose="05050102010706020507" pitchFamily="18" charset="2"/>
              </a:rPr>
              <a:t>2</a:t>
            </a:r>
            <a:r>
              <a:rPr lang="pt-BR" altLang="pt-BR" sz="1600" dirty="0"/>
              <a:t>? Por que n-1 no denominador de s</a:t>
            </a:r>
            <a:r>
              <a:rPr lang="pt-BR" altLang="pt-BR" sz="1600" baseline="30000" dirty="0"/>
              <a:t>2</a:t>
            </a:r>
            <a:r>
              <a:rPr lang="pt-BR" altLang="pt-BR" sz="1600" dirty="0"/>
              <a:t>? Qual sua variância?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Qual é o estimador de p? Qual sua variância?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Por que conhecer a função de distribuição de um estimador?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Roteiro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0F3BD-BD90-4115-9834-843E786F2B70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9692</TotalTime>
  <Words>161</Words>
  <Application>Microsoft Office PowerPoint</Application>
  <PresentationFormat>Apresentação na tela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 Unicode MS</vt:lpstr>
      <vt:lpstr>Calibri</vt:lpstr>
      <vt:lpstr>Comic Sans MS</vt:lpstr>
      <vt:lpstr>Symbol</vt:lpstr>
      <vt:lpstr>Times New Roman</vt:lpstr>
      <vt:lpstr>Estrutura padrão</vt:lpstr>
      <vt:lpstr>Estatística: Aplicação ao Sensoriamento Remoto  SER 204 - ANO  2024  Estimação Pontual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Inferência Estatística</dc:title>
  <dc:creator>Camilo Daleles Rennó, DPI/INPE</dc:creator>
  <cp:lastModifiedBy>Camilo Daleles Rennó</cp:lastModifiedBy>
  <cp:revision>591</cp:revision>
  <dcterms:created xsi:type="dcterms:W3CDTF">2003-03-18T00:57:51Z</dcterms:created>
  <dcterms:modified xsi:type="dcterms:W3CDTF">2024-06-24T12:47:00Z</dcterms:modified>
</cp:coreProperties>
</file>