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0" r:id="rId2"/>
    <p:sldId id="419" r:id="rId3"/>
  </p:sldIdLst>
  <p:sldSz cx="9144000" cy="6858000" type="screen4x3"/>
  <p:notesSz cx="6797675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EAEAEA"/>
    <a:srgbClr val="000000"/>
    <a:srgbClr val="DDDDDD"/>
    <a:srgbClr val="C0C0C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D81E0-EB52-43BE-9E76-FFBAF9DD32FD}" v="6" dt="2024-06-26T14:21:20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15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Daleles Rennó" userId="eac9aab033b2f962" providerId="LiveId" clId="{894D81E0-EB52-43BE-9E76-FFBAF9DD32FD}"/>
    <pc:docChg chg="custSel addSld delSld modSld modNotesMaster">
      <pc:chgData name="Camilo Daleles Rennó" userId="eac9aab033b2f962" providerId="LiveId" clId="{894D81E0-EB52-43BE-9E76-FFBAF9DD32FD}" dt="2024-06-26T14:23:03.858" v="587" actId="478"/>
      <pc:docMkLst>
        <pc:docMk/>
      </pc:docMkLst>
      <pc:sldChg chg="del">
        <pc:chgData name="Camilo Daleles Rennó" userId="eac9aab033b2f962" providerId="LiveId" clId="{894D81E0-EB52-43BE-9E76-FFBAF9DD32FD}" dt="2024-06-26T14:18:10.828" v="331" actId="47"/>
        <pc:sldMkLst>
          <pc:docMk/>
          <pc:sldMk cId="0" sldId="382"/>
        </pc:sldMkLst>
      </pc:sldChg>
      <pc:sldChg chg="del">
        <pc:chgData name="Camilo Daleles Rennó" userId="eac9aab033b2f962" providerId="LiveId" clId="{894D81E0-EB52-43BE-9E76-FFBAF9DD32FD}" dt="2024-06-26T14:18:14.294" v="332" actId="47"/>
        <pc:sldMkLst>
          <pc:docMk/>
          <pc:sldMk cId="0" sldId="383"/>
        </pc:sldMkLst>
      </pc:sldChg>
      <pc:sldChg chg="del">
        <pc:chgData name="Camilo Daleles Rennó" userId="eac9aab033b2f962" providerId="LiveId" clId="{894D81E0-EB52-43BE-9E76-FFBAF9DD32FD}" dt="2024-06-26T14:18:16.007" v="333" actId="47"/>
        <pc:sldMkLst>
          <pc:docMk/>
          <pc:sldMk cId="0" sldId="384"/>
        </pc:sldMkLst>
      </pc:sldChg>
      <pc:sldChg chg="del">
        <pc:chgData name="Camilo Daleles Rennó" userId="eac9aab033b2f962" providerId="LiveId" clId="{894D81E0-EB52-43BE-9E76-FFBAF9DD32FD}" dt="2024-06-26T14:19:34.318" v="364" actId="47"/>
        <pc:sldMkLst>
          <pc:docMk/>
          <pc:sldMk cId="0" sldId="385"/>
        </pc:sldMkLst>
      </pc:sldChg>
      <pc:sldChg chg="del">
        <pc:chgData name="Camilo Daleles Rennó" userId="eac9aab033b2f962" providerId="LiveId" clId="{894D81E0-EB52-43BE-9E76-FFBAF9DD32FD}" dt="2024-06-26T14:19:37.352" v="366" actId="47"/>
        <pc:sldMkLst>
          <pc:docMk/>
          <pc:sldMk cId="0" sldId="390"/>
        </pc:sldMkLst>
      </pc:sldChg>
      <pc:sldChg chg="del">
        <pc:chgData name="Camilo Daleles Rennó" userId="eac9aab033b2f962" providerId="LiveId" clId="{894D81E0-EB52-43BE-9E76-FFBAF9DD32FD}" dt="2024-06-26T14:19:38.238" v="367" actId="47"/>
        <pc:sldMkLst>
          <pc:docMk/>
          <pc:sldMk cId="0" sldId="391"/>
        </pc:sldMkLst>
      </pc:sldChg>
      <pc:sldChg chg="del">
        <pc:chgData name="Camilo Daleles Rennó" userId="eac9aab033b2f962" providerId="LiveId" clId="{894D81E0-EB52-43BE-9E76-FFBAF9DD32FD}" dt="2024-06-26T14:20:11.067" v="411" actId="47"/>
        <pc:sldMkLst>
          <pc:docMk/>
          <pc:sldMk cId="0" sldId="395"/>
        </pc:sldMkLst>
      </pc:sldChg>
      <pc:sldChg chg="del">
        <pc:chgData name="Camilo Daleles Rennó" userId="eac9aab033b2f962" providerId="LiveId" clId="{894D81E0-EB52-43BE-9E76-FFBAF9DD32FD}" dt="2024-06-26T14:20:12.097" v="412" actId="47"/>
        <pc:sldMkLst>
          <pc:docMk/>
          <pc:sldMk cId="0" sldId="396"/>
        </pc:sldMkLst>
      </pc:sldChg>
      <pc:sldChg chg="del">
        <pc:chgData name="Camilo Daleles Rennó" userId="eac9aab033b2f962" providerId="LiveId" clId="{894D81E0-EB52-43BE-9E76-FFBAF9DD32FD}" dt="2024-06-26T14:20:15.211" v="415" actId="47"/>
        <pc:sldMkLst>
          <pc:docMk/>
          <pc:sldMk cId="0" sldId="413"/>
        </pc:sldMkLst>
      </pc:sldChg>
      <pc:sldChg chg="del">
        <pc:chgData name="Camilo Daleles Rennó" userId="eac9aab033b2f962" providerId="LiveId" clId="{894D81E0-EB52-43BE-9E76-FFBAF9DD32FD}" dt="2024-06-26T14:15:56.576" v="171" actId="47"/>
        <pc:sldMkLst>
          <pc:docMk/>
          <pc:sldMk cId="0" sldId="417"/>
        </pc:sldMkLst>
      </pc:sldChg>
      <pc:sldChg chg="delSp modSp mod delAnim modAnim">
        <pc:chgData name="Camilo Daleles Rennó" userId="eac9aab033b2f962" providerId="LiveId" clId="{894D81E0-EB52-43BE-9E76-FFBAF9DD32FD}" dt="2024-06-26T14:23:03.858" v="587" actId="478"/>
        <pc:sldMkLst>
          <pc:docMk/>
          <pc:sldMk cId="0" sldId="419"/>
        </pc:sldMkLst>
        <pc:spChg chg="del">
          <ac:chgData name="Camilo Daleles Rennó" userId="eac9aab033b2f962" providerId="LiveId" clId="{894D81E0-EB52-43BE-9E76-FFBAF9DD32FD}" dt="2024-06-26T14:23:03.858" v="587" actId="478"/>
          <ac:spMkLst>
            <pc:docMk/>
            <pc:sldMk cId="0" sldId="419"/>
            <ac:spMk id="6" creationId="{00000000-0000-0000-0000-000000000000}"/>
          </ac:spMkLst>
        </pc:spChg>
        <pc:spChg chg="del">
          <ac:chgData name="Camilo Daleles Rennó" userId="eac9aab033b2f962" providerId="LiveId" clId="{894D81E0-EB52-43BE-9E76-FFBAF9DD32FD}" dt="2024-06-26T14:14:41.387" v="80" actId="478"/>
          <ac:spMkLst>
            <pc:docMk/>
            <pc:sldMk cId="0" sldId="419"/>
            <ac:spMk id="12" creationId="{00000000-0000-0000-0000-000000000000}"/>
          </ac:spMkLst>
        </pc:spChg>
        <pc:spChg chg="del">
          <ac:chgData name="Camilo Daleles Rennó" userId="eac9aab033b2f962" providerId="LiveId" clId="{894D81E0-EB52-43BE-9E76-FFBAF9DD32FD}" dt="2024-06-26T14:21:20.658" v="514" actId="478"/>
          <ac:spMkLst>
            <pc:docMk/>
            <pc:sldMk cId="0" sldId="419"/>
            <ac:spMk id="13" creationId="{00000000-0000-0000-0000-000000000000}"/>
          </ac:spMkLst>
        </pc:spChg>
        <pc:spChg chg="mod">
          <ac:chgData name="Camilo Daleles Rennó" userId="eac9aab033b2f962" providerId="LiveId" clId="{894D81E0-EB52-43BE-9E76-FFBAF9DD32FD}" dt="2024-06-26T14:21:49.337" v="584" actId="20577"/>
          <ac:spMkLst>
            <pc:docMk/>
            <pc:sldMk cId="0" sldId="419"/>
            <ac:spMk id="4099" creationId="{00000000-0000-0000-0000-000000000000}"/>
          </ac:spMkLst>
        </pc:spChg>
        <pc:spChg chg="mod">
          <ac:chgData name="Camilo Daleles Rennó" userId="eac9aab033b2f962" providerId="LiveId" clId="{894D81E0-EB52-43BE-9E76-FFBAF9DD32FD}" dt="2024-06-26T14:13:38.735" v="6" actId="20577"/>
          <ac:spMkLst>
            <pc:docMk/>
            <pc:sldMk cId="0" sldId="419"/>
            <ac:spMk id="114699" creationId="{00000000-0000-0000-0000-000000000000}"/>
          </ac:spMkLst>
        </pc:spChg>
        <pc:grpChg chg="del">
          <ac:chgData name="Camilo Daleles Rennó" userId="eac9aab033b2f962" providerId="LiveId" clId="{894D81E0-EB52-43BE-9E76-FFBAF9DD32FD}" dt="2024-06-26T14:14:37.274" v="79" actId="478"/>
          <ac:grpSpMkLst>
            <pc:docMk/>
            <pc:sldMk cId="0" sldId="419"/>
            <ac:grpSpMk id="3" creationId="{00000000-0000-0000-0000-000000000000}"/>
          </ac:grpSpMkLst>
        </pc:grpChg>
        <pc:grpChg chg="del">
          <ac:chgData name="Camilo Daleles Rennó" userId="eac9aab033b2f962" providerId="LiveId" clId="{894D81E0-EB52-43BE-9E76-FFBAF9DD32FD}" dt="2024-06-26T14:14:37.274" v="79" actId="478"/>
          <ac:grpSpMkLst>
            <pc:docMk/>
            <pc:sldMk cId="0" sldId="419"/>
            <ac:grpSpMk id="8" creationId="{00000000-0000-0000-0000-000000000000}"/>
          </ac:grpSpMkLst>
        </pc:grpChg>
        <pc:grpChg chg="del">
          <ac:chgData name="Camilo Daleles Rennó" userId="eac9aab033b2f962" providerId="LiveId" clId="{894D81E0-EB52-43BE-9E76-FFBAF9DD32FD}" dt="2024-06-26T14:14:37.274" v="79" actId="478"/>
          <ac:grpSpMkLst>
            <pc:docMk/>
            <pc:sldMk cId="0" sldId="419"/>
            <ac:grpSpMk id="9" creationId="{00000000-0000-0000-0000-000000000000}"/>
          </ac:grpSpMkLst>
        </pc:grpChg>
        <pc:grpChg chg="del">
          <ac:chgData name="Camilo Daleles Rennó" userId="eac9aab033b2f962" providerId="LiveId" clId="{894D81E0-EB52-43BE-9E76-FFBAF9DD32FD}" dt="2024-06-26T14:14:37.274" v="79" actId="478"/>
          <ac:grpSpMkLst>
            <pc:docMk/>
            <pc:sldMk cId="0" sldId="419"/>
            <ac:grpSpMk id="22546" creationId="{00000000-0000-0000-0000-000000000000}"/>
          </ac:grpSpMkLst>
        </pc:grpChg>
      </pc:sldChg>
      <pc:sldChg chg="del">
        <pc:chgData name="Camilo Daleles Rennó" userId="eac9aab033b2f962" providerId="LiveId" clId="{894D81E0-EB52-43BE-9E76-FFBAF9DD32FD}" dt="2024-06-26T14:21:56.319" v="585" actId="47"/>
        <pc:sldMkLst>
          <pc:docMk/>
          <pc:sldMk cId="0" sldId="420"/>
        </pc:sldMkLst>
      </pc:sldChg>
      <pc:sldChg chg="del">
        <pc:chgData name="Camilo Daleles Rennó" userId="eac9aab033b2f962" providerId="LiveId" clId="{894D81E0-EB52-43BE-9E76-FFBAF9DD32FD}" dt="2024-06-26T14:18:21.640" v="335" actId="47"/>
        <pc:sldMkLst>
          <pc:docMk/>
          <pc:sldMk cId="4086697480" sldId="425"/>
        </pc:sldMkLst>
      </pc:sldChg>
      <pc:sldChg chg="del">
        <pc:chgData name="Camilo Daleles Rennó" userId="eac9aab033b2f962" providerId="LiveId" clId="{894D81E0-EB52-43BE-9E76-FFBAF9DD32FD}" dt="2024-06-26T14:18:16.877" v="334" actId="47"/>
        <pc:sldMkLst>
          <pc:docMk/>
          <pc:sldMk cId="732008237" sldId="426"/>
        </pc:sldMkLst>
      </pc:sldChg>
      <pc:sldChg chg="del">
        <pc:chgData name="Camilo Daleles Rennó" userId="eac9aab033b2f962" providerId="LiveId" clId="{894D81E0-EB52-43BE-9E76-FFBAF9DD32FD}" dt="2024-06-26T14:20:09.672" v="410" actId="47"/>
        <pc:sldMkLst>
          <pc:docMk/>
          <pc:sldMk cId="1696344663" sldId="427"/>
        </pc:sldMkLst>
      </pc:sldChg>
      <pc:sldChg chg="del">
        <pc:chgData name="Camilo Daleles Rennó" userId="eac9aab033b2f962" providerId="LiveId" clId="{894D81E0-EB52-43BE-9E76-FFBAF9DD32FD}" dt="2024-06-26T14:20:07.872" v="409" actId="47"/>
        <pc:sldMkLst>
          <pc:docMk/>
          <pc:sldMk cId="3183739055" sldId="429"/>
        </pc:sldMkLst>
      </pc:sldChg>
      <pc:sldChg chg="del">
        <pc:chgData name="Camilo Daleles Rennó" userId="eac9aab033b2f962" providerId="LiveId" clId="{894D81E0-EB52-43BE-9E76-FFBAF9DD32FD}" dt="2024-06-26T14:20:13.895" v="414" actId="47"/>
        <pc:sldMkLst>
          <pc:docMk/>
          <pc:sldMk cId="1756765759" sldId="430"/>
        </pc:sldMkLst>
      </pc:sldChg>
      <pc:sldChg chg="del">
        <pc:chgData name="Camilo Daleles Rennó" userId="eac9aab033b2f962" providerId="LiveId" clId="{894D81E0-EB52-43BE-9E76-FFBAF9DD32FD}" dt="2024-06-26T14:20:13.060" v="413" actId="47"/>
        <pc:sldMkLst>
          <pc:docMk/>
          <pc:sldMk cId="3795435480" sldId="431"/>
        </pc:sldMkLst>
      </pc:sldChg>
      <pc:sldChg chg="del">
        <pc:chgData name="Camilo Daleles Rennó" userId="eac9aab033b2f962" providerId="LiveId" clId="{894D81E0-EB52-43BE-9E76-FFBAF9DD32FD}" dt="2024-06-26T14:20:17.515" v="416" actId="47"/>
        <pc:sldMkLst>
          <pc:docMk/>
          <pc:sldMk cId="2071490152" sldId="432"/>
        </pc:sldMkLst>
      </pc:sldChg>
      <pc:sldChg chg="del">
        <pc:chgData name="Camilo Daleles Rennó" userId="eac9aab033b2f962" providerId="LiveId" clId="{894D81E0-EB52-43BE-9E76-FFBAF9DD32FD}" dt="2024-06-26T14:19:36.189" v="365" actId="47"/>
        <pc:sldMkLst>
          <pc:docMk/>
          <pc:sldMk cId="1033035566" sldId="433"/>
        </pc:sldMkLst>
      </pc:sldChg>
      <pc:sldChg chg="new del">
        <pc:chgData name="Camilo Daleles Rennó" userId="eac9aab033b2f962" providerId="LiveId" clId="{894D81E0-EB52-43BE-9E76-FFBAF9DD32FD}" dt="2024-06-26T14:15:57.842" v="172" actId="47"/>
        <pc:sldMkLst>
          <pc:docMk/>
          <pc:sldMk cId="2007982395" sldId="4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B60298C-4596-4721-8F4E-09CD20BFD729}" type="datetimeFigureOut">
              <a:rPr lang="pt-BR"/>
              <a:pPr>
                <a:defRPr/>
              </a:pPr>
              <a:t>26/06/2024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64FCE6B-093D-46DB-A494-46072AB3A6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2286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EB76C-BF2B-423A-9B42-CCB56C85B5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84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40038-A29A-4474-BE2B-B60CA30437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74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3B546-DD68-407A-8294-C0FBA9181E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8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53288" y="6421438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80EED40C-8B4E-4C00-B8CB-4937C31D08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99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A8440-2EA2-4F2C-8CFB-47FDF5FDFFD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72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A9421-FE76-4AC5-8A7E-0E1083427A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52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A8F59-6EC6-4010-B865-86BC4E4DE8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54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D38060-A968-420A-8B39-8F2F11C8DE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8937F-466D-4295-A218-B90DA703D7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37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2AAF1-AACE-43BA-9B7D-FFE0BD5929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60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ECBF6-0F4D-40B8-805C-8DFD1C08E7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9238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D37BF9DD-2BC7-4427-9774-DA4A387360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80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Intervalo de Confiança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Roteiro</a:t>
            </a:r>
            <a:endParaRPr lang="pt-BR" i="1" dirty="0"/>
          </a:p>
        </p:txBody>
      </p:sp>
      <p:sp>
        <p:nvSpPr>
          <p:cNvPr id="4099" name="Text Box 41"/>
          <p:cNvSpPr txBox="1">
            <a:spLocks noChangeArrowheads="1"/>
          </p:cNvSpPr>
          <p:nvPr/>
        </p:nvSpPr>
        <p:spPr bwMode="auto">
          <a:xfrm>
            <a:off x="187736" y="1439973"/>
            <a:ext cx="8704743" cy="300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Qual a probabilidade do estimador ter exatamente o valor do parâmetro?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O que é Intervalo de Confiança e nível de confiança/significância?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Qual valor de nível de confiança para garantir que o parâmetro esteja dentro do IC?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O que é preciso saber para construir um IC?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Como produzir IC estreitos?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O parâmetro está sempre no centro do IC?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O IC pode ser usado para testar se o parâmetro possui um valor pré-definido?</a:t>
            </a:r>
          </a:p>
          <a:p>
            <a:pPr marL="285750" indent="-285750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>
                <a:sym typeface="Symbol" pitchFamily="18" charset="2"/>
              </a:rPr>
              <a:t>Qual a diferença entre IC e Intervalo de Credibilidade?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6105</TotalTime>
  <Words>133</Words>
  <Application>Microsoft Office PowerPoint</Application>
  <PresentationFormat>Apresentação na tela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 Unicode MS</vt:lpstr>
      <vt:lpstr>Calibri</vt:lpstr>
      <vt:lpstr>Comic Sans MS</vt:lpstr>
      <vt:lpstr>Symbol</vt:lpstr>
      <vt:lpstr>Times New Roman</vt:lpstr>
      <vt:lpstr>Estrutura padrão</vt:lpstr>
      <vt:lpstr>Estatística: Aplicação ao Sensoriamento Remoto  SER 204 - ANO  2024  Intervalo de Confiança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 de Confiança</dc:title>
  <dc:creator>Camilo Daleles Rennó, DPI/INPE</dc:creator>
  <cp:lastModifiedBy>Camilo Daleles Rennó</cp:lastModifiedBy>
  <cp:revision>454</cp:revision>
  <cp:lastPrinted>2024-06-26T14:22:19Z</cp:lastPrinted>
  <dcterms:created xsi:type="dcterms:W3CDTF">2003-03-18T00:57:51Z</dcterms:created>
  <dcterms:modified xsi:type="dcterms:W3CDTF">2024-06-26T14:23:06Z</dcterms:modified>
</cp:coreProperties>
</file>