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0" r:id="rId2"/>
    <p:sldId id="319" r:id="rId3"/>
  </p:sldIdLst>
  <p:sldSz cx="9144000" cy="6858000" type="screen4x3"/>
  <p:notesSz cx="9926638" cy="6797675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5C70A"/>
    <a:srgbClr val="B36B01"/>
    <a:srgbClr val="A06002"/>
    <a:srgbClr val="FEDBA8"/>
    <a:srgbClr val="6C3900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90B1-9C48-40BB-B231-6268875E3361}" v="709" dt="2024-07-15T13:46:05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714" autoAdjust="0"/>
  </p:normalViewPr>
  <p:slideViewPr>
    <p:cSldViewPr>
      <p:cViewPr varScale="1">
        <p:scale>
          <a:sx n="112" d="100"/>
          <a:sy n="112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F5681962-5F58-419E-A73A-81589FE59B4B}"/>
    <pc:docChg chg="modSld">
      <pc:chgData name="Camilo Rennó" userId="eac9aab033b2f962" providerId="LiveId" clId="{F5681962-5F58-419E-A73A-81589FE59B4B}" dt="2024-06-06T22:56:45.256" v="0" actId="207"/>
      <pc:docMkLst>
        <pc:docMk/>
      </pc:docMkLst>
      <pc:sldChg chg="modSp mod">
        <pc:chgData name="Camilo Rennó" userId="eac9aab033b2f962" providerId="LiveId" clId="{F5681962-5F58-419E-A73A-81589FE59B4B}" dt="2024-06-06T22:56:45.256" v="0" actId="207"/>
        <pc:sldMkLst>
          <pc:docMk/>
          <pc:sldMk cId="2772691140" sldId="387"/>
        </pc:sldMkLst>
        <pc:spChg chg="mod">
          <ac:chgData name="Camilo Rennó" userId="eac9aab033b2f962" providerId="LiveId" clId="{F5681962-5F58-419E-A73A-81589FE59B4B}" dt="2024-06-06T22:56:45.256" v="0" actId="207"/>
          <ac:spMkLst>
            <pc:docMk/>
            <pc:sldMk cId="2772691140" sldId="387"/>
            <ac:spMk id="2" creationId="{00000000-0000-0000-0000-000000000000}"/>
          </ac:spMkLst>
        </pc:spChg>
      </pc:sldChg>
    </pc:docChg>
  </pc:docChgLst>
  <pc:docChgLst>
    <pc:chgData name="Camilo Daleles Rennó" userId="eac9aab033b2f962" providerId="LiveId" clId="{E41090B1-9C48-40BB-B231-6268875E3361}"/>
    <pc:docChg chg="delSld modSld">
      <pc:chgData name="Camilo Daleles Rennó" userId="eac9aab033b2f962" providerId="LiveId" clId="{E41090B1-9C48-40BB-B231-6268875E3361}" dt="2024-07-15T13:46:47.997" v="716" actId="47"/>
      <pc:docMkLst>
        <pc:docMk/>
      </pc:docMkLst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295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296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301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31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313"/>
        </pc:sldMkLst>
      </pc:sldChg>
      <pc:sldChg chg="modSp mod modAnim">
        <pc:chgData name="Camilo Daleles Rennó" userId="eac9aab033b2f962" providerId="LiveId" clId="{E41090B1-9C48-40BB-B231-6268875E3361}" dt="2024-07-15T13:46:05.484" v="715" actId="20577"/>
        <pc:sldMkLst>
          <pc:docMk/>
          <pc:sldMk cId="0" sldId="319"/>
        </pc:sldMkLst>
        <pc:spChg chg="mod">
          <ac:chgData name="Camilo Daleles Rennó" userId="eac9aab033b2f962" providerId="LiveId" clId="{E41090B1-9C48-40BB-B231-6268875E3361}" dt="2024-07-15T13:46:05.484" v="715" actId="20577"/>
          <ac:spMkLst>
            <pc:docMk/>
            <pc:sldMk cId="0" sldId="319"/>
            <ac:spMk id="89" creationId="{00000000-0000-0000-0000-000000000000}"/>
          </ac:spMkLst>
        </pc:spChg>
        <pc:spChg chg="mod">
          <ac:chgData name="Camilo Daleles Rennó" userId="eac9aab033b2f962" providerId="LiveId" clId="{E41090B1-9C48-40BB-B231-6268875E3361}" dt="2024-07-15T13:35:56.038" v="6" actId="20577"/>
          <ac:spMkLst>
            <pc:docMk/>
            <pc:sldMk cId="0" sldId="319"/>
            <ac:spMk id="107522" creationId="{00000000-0000-0000-0000-000000000000}"/>
          </ac:spMkLst>
        </pc:spChg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320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32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0" sldId="330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282954435" sldId="341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03318304" sldId="34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470530067" sldId="343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642814715" sldId="344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4072377585" sldId="348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016384776" sldId="349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4258729396" sldId="350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812492182" sldId="351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068601230" sldId="35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952699830" sldId="354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291924204" sldId="358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114225579" sldId="359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32719891" sldId="361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082151269" sldId="36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4279480818" sldId="363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524278660" sldId="364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889111214" sldId="365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979223054" sldId="366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799789972" sldId="367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665225026" sldId="368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824336710" sldId="369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275487798" sldId="370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326750854" sldId="371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874071818" sldId="37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611739192" sldId="373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483938291" sldId="374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559401776" sldId="375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481146190" sldId="376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339711253" sldId="377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3173395394" sldId="378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739079811" sldId="380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4209033013" sldId="381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587012552" sldId="382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732499028" sldId="384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1055367868" sldId="385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2772691140" sldId="387"/>
        </pc:sldMkLst>
      </pc:sldChg>
      <pc:sldChg chg="del">
        <pc:chgData name="Camilo Daleles Rennó" userId="eac9aab033b2f962" providerId="LiveId" clId="{E41090B1-9C48-40BB-B231-6268875E3361}" dt="2024-07-15T13:46:47.997" v="716" actId="47"/>
        <pc:sldMkLst>
          <pc:docMk/>
          <pc:sldMk cId="4039497441" sldId="3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4622-DE63-472B-88BE-97D518348F90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6EECF-B3A6-497C-92B6-252C9D79B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8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5AA9A9-2589-4F29-A036-8CAC5B4695EA}" type="datetimeFigureOut">
              <a:rPr lang="pt-BR"/>
              <a:pPr>
                <a:defRPr/>
              </a:pPr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0CEF028-E39E-44E0-8F5E-0463B6600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096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A92A-0CE4-4EE0-8B46-23C868F66D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2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B1E6A-C252-4919-901A-6F06D56956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1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A21D4-DAB8-4926-8F0A-CABC092CC9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7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3E1BBE9-3DFC-40D5-9183-E3B7E7A367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BD737-0EF4-4231-BF81-1B2FC0331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158F4-18D4-4258-B297-3101133156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39CF7-F2A0-4C4E-9DFD-C1BD8A5EB6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0979-0658-4A84-AA36-27EA795B1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2BEA-D6A5-45F7-86A4-918FF24F7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F5B31-9805-4CC1-890B-820E7CF24D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6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4E1D-A849-4632-941E-9AD2D2E411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21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381264BF-B91A-4E6B-8874-AF6A797AF1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Teoria da amostragem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</a:rPr>
              <a:t>Camilo </a:t>
            </a:r>
            <a:r>
              <a:rPr lang="pt-BR" sz="1800" kern="0" dirty="0" err="1">
                <a:latin typeface="+mn-lt"/>
              </a:rPr>
              <a:t>Daleles</a:t>
            </a:r>
            <a:r>
              <a:rPr lang="pt-BR" sz="1800" kern="0" dirty="0">
                <a:latin typeface="+mn-lt"/>
              </a:rPr>
              <a:t> </a:t>
            </a:r>
            <a:r>
              <a:rPr lang="pt-BR" sz="1800" kern="0" dirty="0" err="1">
                <a:latin typeface="+mn-lt"/>
              </a:rPr>
              <a:t>Rennó</a:t>
            </a:r>
            <a:endParaRPr lang="pt-BR" sz="18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camilo.renno@inpe.br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http://www.dpi.inpe.br/~camilo/estatistica/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395536" y="1628775"/>
            <a:ext cx="8137277" cy="448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Qual a importância da amostra numa análise? Planejamento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Por que as amostras devem ser independentes?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 escolha das amostras é mesmo não tendenciosa? “Escolha aleatória?”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Unidade amostral: ponto ou polígono?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Tipos de amostragem: </a:t>
            </a:r>
            <a:r>
              <a:rPr lang="pt-BR" altLang="pt-BR" sz="1600" dirty="0" err="1"/>
              <a:t>prob</a:t>
            </a:r>
            <a:r>
              <a:rPr lang="pt-BR" altLang="pt-BR" sz="1600" dirty="0"/>
              <a:t> x não </a:t>
            </a:r>
            <a:r>
              <a:rPr lang="pt-BR" altLang="pt-BR" sz="1600" dirty="0" err="1"/>
              <a:t>prob</a:t>
            </a:r>
            <a:r>
              <a:rPr lang="pt-BR" altLang="pt-BR" sz="1600" dirty="0"/>
              <a:t>. (escolha a esmo)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Como distribuir as </a:t>
            </a:r>
            <a:r>
              <a:rPr lang="pt-BR" altLang="pt-BR" sz="1600" dirty="0" err="1"/>
              <a:t>amsostras</a:t>
            </a:r>
            <a:r>
              <a:rPr lang="pt-BR" altLang="pt-BR" sz="1600" dirty="0"/>
              <a:t>? Estratégias para o desenho amostral: simples x sistemática, estratificada, cluster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Tamanho de amostra: variabilidade, precisão desejada, tempo e custo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Divisão de amostras: treinamento, teste e validação – fase de coleta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Validação Cruzada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Active Learning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err="1"/>
              <a:t>Reamostragem</a:t>
            </a:r>
            <a:r>
              <a:rPr lang="pt-BR" altLang="pt-BR" sz="1600" dirty="0"/>
              <a:t>: teste de </a:t>
            </a:r>
            <a:r>
              <a:rPr lang="pt-BR" altLang="pt-BR" sz="1600" dirty="0" err="1"/>
              <a:t>aleatorização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jackknife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bootstrap</a:t>
            </a: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8D3F9-C757-4E1C-9349-2716DF0E5408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 autoUpdateAnimBg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19649</TotalTime>
  <Words>151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 Unicode MS</vt:lpstr>
      <vt:lpstr>Calibri</vt:lpstr>
      <vt:lpstr>Comic Sans MS</vt:lpstr>
      <vt:lpstr>Times New Roman</vt:lpstr>
      <vt:lpstr>Estrutura padrão</vt:lpstr>
      <vt:lpstr>Estatística: Aplicação ao Sensoriamento Remoto  SER 204 - ANO  2024  Teoria da amostragem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Amostragem</dc:title>
  <dc:creator>Camilo Daleles Rennó, DPI/INPE</dc:creator>
  <cp:lastModifiedBy>Camilo Daleles Rennó</cp:lastModifiedBy>
  <cp:revision>745</cp:revision>
  <cp:lastPrinted>2016-05-10T12:20:20Z</cp:lastPrinted>
  <dcterms:created xsi:type="dcterms:W3CDTF">2003-03-18T00:57:51Z</dcterms:created>
  <dcterms:modified xsi:type="dcterms:W3CDTF">2024-07-15T13:46:51Z</dcterms:modified>
</cp:coreProperties>
</file>