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0" r:id="rId2"/>
    <p:sldId id="414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FF00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14" autoAdjust="0"/>
  </p:normalViewPr>
  <p:slideViewPr>
    <p:cSldViewPr>
      <p:cViewPr varScale="1">
        <p:scale>
          <a:sx n="102" d="100"/>
          <a:sy n="102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C7E511B2-BDAA-4501-BE6F-C2B509B6EE14}"/>
    <pc:docChg chg="delSld modSld">
      <pc:chgData name="Camilo Daleles Rennó" userId="eac9aab033b2f962" providerId="LiveId" clId="{C7E511B2-BDAA-4501-BE6F-C2B509B6EE14}" dt="2024-07-17T12:44:17.417" v="666" actId="20577"/>
      <pc:docMkLst>
        <pc:docMk/>
      </pc:docMkLst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81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82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83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84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85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86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90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91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93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94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395"/>
        </pc:sldMkLst>
      </pc:sldChg>
      <pc:sldChg chg="delSp modSp mod modAnim">
        <pc:chgData name="Camilo Daleles Rennó" userId="eac9aab033b2f962" providerId="LiveId" clId="{C7E511B2-BDAA-4501-BE6F-C2B509B6EE14}" dt="2024-07-17T12:44:17.417" v="666" actId="20577"/>
        <pc:sldMkLst>
          <pc:docMk/>
          <pc:sldMk cId="0" sldId="414"/>
        </pc:sldMkLst>
        <pc:spChg chg="mod">
          <ac:chgData name="Camilo Daleles Rennó" userId="eac9aab033b2f962" providerId="LiveId" clId="{C7E511B2-BDAA-4501-BE6F-C2B509B6EE14}" dt="2024-07-17T12:44:17.417" v="666" actId="20577"/>
          <ac:spMkLst>
            <pc:docMk/>
            <pc:sldMk cId="0" sldId="414"/>
            <ac:spMk id="39" creationId="{00000000-0000-0000-0000-000000000000}"/>
          </ac:spMkLst>
        </pc:spChg>
        <pc:spChg chg="mod">
          <ac:chgData name="Camilo Daleles Rennó" userId="eac9aab033b2f962" providerId="LiveId" clId="{C7E511B2-BDAA-4501-BE6F-C2B509B6EE14}" dt="2024-07-17T12:30:04.450" v="6" actId="20577"/>
          <ac:spMkLst>
            <pc:docMk/>
            <pc:sldMk cId="0" sldId="414"/>
            <ac:spMk id="228354" creationId="{00000000-0000-0000-0000-000000000000}"/>
          </ac:spMkLst>
        </pc:spChg>
        <pc:spChg chg="del">
          <ac:chgData name="Camilo Daleles Rennó" userId="eac9aab033b2f962" providerId="LiveId" clId="{C7E511B2-BDAA-4501-BE6F-C2B509B6EE14}" dt="2024-07-17T12:30:41.700" v="13" actId="478"/>
          <ac:spMkLst>
            <pc:docMk/>
            <pc:sldMk cId="0" sldId="414"/>
            <ac:spMk id="228522" creationId="{00000000-0000-0000-0000-000000000000}"/>
          </ac:spMkLst>
        </pc:spChg>
        <pc:spChg chg="del">
          <ac:chgData name="Camilo Daleles Rennó" userId="eac9aab033b2f962" providerId="LiveId" clId="{C7E511B2-BDAA-4501-BE6F-C2B509B6EE14}" dt="2024-07-17T12:30:41.700" v="13" actId="478"/>
          <ac:spMkLst>
            <pc:docMk/>
            <pc:sldMk cId="0" sldId="414"/>
            <ac:spMk id="228523" creationId="{00000000-0000-0000-0000-000000000000}"/>
          </ac:spMkLst>
        </pc:spChg>
        <pc:grpChg chg="del">
          <ac:chgData name="Camilo Daleles Rennó" userId="eac9aab033b2f962" providerId="LiveId" clId="{C7E511B2-BDAA-4501-BE6F-C2B509B6EE14}" dt="2024-07-17T12:30:41.700" v="13" actId="478"/>
          <ac:grpSpMkLst>
            <pc:docMk/>
            <pc:sldMk cId="0" sldId="414"/>
            <ac:grpSpMk id="4" creationId="{00000000-0000-0000-0000-000000000000}"/>
          </ac:grpSpMkLst>
        </pc:grpChg>
        <pc:grpChg chg="del">
          <ac:chgData name="Camilo Daleles Rennó" userId="eac9aab033b2f962" providerId="LiveId" clId="{C7E511B2-BDAA-4501-BE6F-C2B509B6EE14}" dt="2024-07-17T12:30:41.700" v="13" actId="478"/>
          <ac:grpSpMkLst>
            <pc:docMk/>
            <pc:sldMk cId="0" sldId="414"/>
            <ac:grpSpMk id="6" creationId="{00000000-0000-0000-0000-000000000000}"/>
          </ac:grpSpMkLst>
        </pc:grpChg>
        <pc:grpChg chg="del">
          <ac:chgData name="Camilo Daleles Rennó" userId="eac9aab033b2f962" providerId="LiveId" clId="{C7E511B2-BDAA-4501-BE6F-C2B509B6EE14}" dt="2024-07-17T12:30:43.943" v="14" actId="478"/>
          <ac:grpSpMkLst>
            <pc:docMk/>
            <pc:sldMk cId="0" sldId="414"/>
            <ac:grpSpMk id="8" creationId="{00000000-0000-0000-0000-000000000000}"/>
          </ac:grpSpMkLst>
        </pc:grpChg>
        <pc:grpChg chg="del">
          <ac:chgData name="Camilo Daleles Rennó" userId="eac9aab033b2f962" providerId="LiveId" clId="{C7E511B2-BDAA-4501-BE6F-C2B509B6EE14}" dt="2024-07-17T12:30:41.700" v="13" actId="478"/>
          <ac:grpSpMkLst>
            <pc:docMk/>
            <pc:sldMk cId="0" sldId="414"/>
            <ac:grpSpMk id="6147" creationId="{00000000-0000-0000-0000-000000000000}"/>
          </ac:grpSpMkLst>
        </pc:grpChg>
        <pc:grpChg chg="del">
          <ac:chgData name="Camilo Daleles Rennó" userId="eac9aab033b2f962" providerId="LiveId" clId="{C7E511B2-BDAA-4501-BE6F-C2B509B6EE14}" dt="2024-07-17T12:30:41.700" v="13" actId="478"/>
          <ac:grpSpMkLst>
            <pc:docMk/>
            <pc:sldMk cId="0" sldId="414"/>
            <ac:grpSpMk id="6148" creationId="{00000000-0000-0000-0000-000000000000}"/>
          </ac:grpSpMkLst>
        </pc:grpChg>
        <pc:graphicFrameChg chg="del">
          <ac:chgData name="Camilo Daleles Rennó" userId="eac9aab033b2f962" providerId="LiveId" clId="{C7E511B2-BDAA-4501-BE6F-C2B509B6EE14}" dt="2024-07-17T12:30:41.700" v="13" actId="478"/>
          <ac:graphicFrameMkLst>
            <pc:docMk/>
            <pc:sldMk cId="0" sldId="414"/>
            <ac:graphicFrameMk id="6149" creationId="{00000000-0000-0000-0000-000000000000}"/>
          </ac:graphicFrameMkLst>
        </pc:graphicFrameChg>
        <pc:graphicFrameChg chg="del">
          <ac:chgData name="Camilo Daleles Rennó" userId="eac9aab033b2f962" providerId="LiveId" clId="{C7E511B2-BDAA-4501-BE6F-C2B509B6EE14}" dt="2024-07-17T12:30:41.700" v="13" actId="478"/>
          <ac:graphicFrameMkLst>
            <pc:docMk/>
            <pc:sldMk cId="0" sldId="414"/>
            <ac:graphicFrameMk id="6150" creationId="{00000000-0000-0000-0000-000000000000}"/>
          </ac:graphicFrameMkLst>
        </pc:graphicFrameChg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18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19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20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21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28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29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30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35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37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38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39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0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1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2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3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4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5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7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8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0" sldId="449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625492660" sldId="452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57381760" sldId="453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92293116" sldId="454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3710353857" sldId="455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1633201273" sldId="456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46311701" sldId="457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469545639" sldId="459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682716261" sldId="460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68139479" sldId="462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46661443" sldId="463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16706655" sldId="464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818425047" sldId="465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752727540" sldId="466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986567637" sldId="467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3198014390" sldId="468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1471956976" sldId="469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562053841" sldId="470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798840820" sldId="471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1496138626" sldId="472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699364181" sldId="473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1783079092" sldId="474"/>
        </pc:sldMkLst>
      </pc:sldChg>
      <pc:sldChg chg="del">
        <pc:chgData name="Camilo Daleles Rennó" userId="eac9aab033b2f962" providerId="LiveId" clId="{C7E511B2-BDAA-4501-BE6F-C2B509B6EE14}" dt="2024-07-17T12:30:22.255" v="7" actId="47"/>
        <pc:sldMkLst>
          <pc:docMk/>
          <pc:sldMk cId="2588699837" sldId="4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62E477-F61C-48EB-AE94-5A046507CAF6}" type="datetimeFigureOut">
              <a:rPr lang="pt-BR"/>
              <a:pPr>
                <a:defRPr/>
              </a:pPr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2055119-3F89-4A28-9FAA-FA3FC7F3FF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3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9184B-7C0B-4464-957F-3DD1E1095FE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CA5BE-B596-4396-8952-D1A081F079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0FE53-42E5-4725-9B23-6FCBAB22C3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4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C119-B363-4620-8472-B1057BEDD6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3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0663D0C-50F4-464E-95C9-EEC35E7BF8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63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9B427C2-53BE-4976-8355-F832A6F10A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5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6A35-24B9-4D44-B83C-13440A2E4D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2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62F7-2160-463B-ADE3-B3A0662FB2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BA7A-7D72-4BE3-8E23-1487667A1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52A64-478F-404C-8EA4-72557BD603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2B8A3D7-A308-4469-8478-628A2A83EE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6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173DD-BA22-4C28-BD2F-F9EAB5E253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9E69-457E-49E4-8F11-D83E3490E0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49A1A1A-1B58-4B90-9048-CE53B550D4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8" r:id="rId2"/>
    <p:sldLayoutId id="2147483770" r:id="rId3"/>
    <p:sldLayoutId id="2147483771" r:id="rId4"/>
    <p:sldLayoutId id="2147483772" r:id="rId5"/>
    <p:sldLayoutId id="2147483773" r:id="rId6"/>
    <p:sldLayoutId id="2147483779" r:id="rId7"/>
    <p:sldLayoutId id="2147483774" r:id="rId8"/>
    <p:sldLayoutId id="2147483775" r:id="rId9"/>
    <p:sldLayoutId id="2147483776" r:id="rId10"/>
    <p:sldLayoutId id="2147483777" r:id="rId11"/>
    <p:sldLayoutId id="214748378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Análise de Variância (ANOVA)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dirty="0"/>
              <a:t>Roteiro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67544" y="1628800"/>
            <a:ext cx="8352928" cy="411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o propósito da ANOVA?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Quais hipóteses H0 e H1? O que significa rejeitar H0?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significado dos quadrados médios da ANOVA?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Por que analisa-se a variância quando se deseja verificar se as médias são diferentes?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melhor estimador da variância? Quando o QMT é não tendencioso?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Por que o teste F da ANOVA é sempre unilateral a direita?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Posso usar a ANOVA para testar se 2 médias são iguais?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Quais as pressuposições da ANOVA? Slide 27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Se rejeitar H0, como descobrir qual ou quais médias são diferentes entre si?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ANOVA x teste t par a par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F11F4-D15F-4B64-B66A-A56E4327EFE1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13285</TotalTime>
  <Words>157</Words>
  <Application>Microsoft Office PowerPoint</Application>
  <PresentationFormat>Apresentação na tela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 Unicode MS</vt:lpstr>
      <vt:lpstr>Calibri</vt:lpstr>
      <vt:lpstr>Comic Sans MS</vt:lpstr>
      <vt:lpstr>Times New Roman</vt:lpstr>
      <vt:lpstr>Estrutura padrão</vt:lpstr>
      <vt:lpstr>Estatística: Aplicação ao Sensoriamento Remoto  SER 204 - ANO  2024  Análise de Variância (ANOVA)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Camilo Daleles Rennó, DPI/INPE</dc:creator>
  <cp:lastModifiedBy>Camilo Daleles Rennó</cp:lastModifiedBy>
  <cp:revision>682</cp:revision>
  <dcterms:created xsi:type="dcterms:W3CDTF">2003-03-18T00:57:51Z</dcterms:created>
  <dcterms:modified xsi:type="dcterms:W3CDTF">2024-07-17T12:44:36Z</dcterms:modified>
</cp:coreProperties>
</file>