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94" r:id="rId2"/>
    <p:sldId id="439" r:id="rId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FF3300"/>
    <a:srgbClr val="FFFF00"/>
    <a:srgbClr val="C0C0C0"/>
    <a:srgbClr val="EAEAEA"/>
    <a:srgbClr val="0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8CE4C-A2A8-4E95-9B56-3CBD202A0C4F}" v="414" dt="2024-07-29T11:05:59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714" autoAdjust="0"/>
  </p:normalViewPr>
  <p:slideViewPr>
    <p:cSldViewPr>
      <p:cViewPr varScale="1">
        <p:scale>
          <a:sx n="107" d="100"/>
          <a:sy n="107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Daleles Rennó" userId="eac9aab033b2f962" providerId="LiveId" clId="{7748CE4C-A2A8-4E95-9B56-3CBD202A0C4F}"/>
    <pc:docChg chg="delSld modSld">
      <pc:chgData name="Camilo Daleles Rennó" userId="eac9aab033b2f962" providerId="LiveId" clId="{7748CE4C-A2A8-4E95-9B56-3CBD202A0C4F}" dt="2024-07-29T11:08:44.423" v="516" actId="20577"/>
      <pc:docMkLst>
        <pc:docMk/>
      </pc:docMkLst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294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396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398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402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405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408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409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413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414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415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416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417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418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419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420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421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424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425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426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0" sldId="427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2267186428" sldId="428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291420155" sldId="429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1856718756" sldId="430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4265712238" sldId="431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3062592825" sldId="432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4094504437" sldId="433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2002072356" sldId="434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2223831191" sldId="435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1968603570" sldId="436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1952688" sldId="437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530124479" sldId="438"/>
        </pc:sldMkLst>
      </pc:sldChg>
      <pc:sldChg chg="delSp modSp mod modAnim">
        <pc:chgData name="Camilo Daleles Rennó" userId="eac9aab033b2f962" providerId="LiveId" clId="{7748CE4C-A2A8-4E95-9B56-3CBD202A0C4F}" dt="2024-07-29T11:08:44.423" v="516" actId="20577"/>
        <pc:sldMkLst>
          <pc:docMk/>
          <pc:sldMk cId="3075141245" sldId="439"/>
        </pc:sldMkLst>
        <pc:spChg chg="mod">
          <ac:chgData name="Camilo Daleles Rennó" userId="eac9aab033b2f962" providerId="LiveId" clId="{7748CE4C-A2A8-4E95-9B56-3CBD202A0C4F}" dt="2024-07-29T11:08:44.423" v="516" actId="20577"/>
          <ac:spMkLst>
            <pc:docMk/>
            <pc:sldMk cId="3075141245" sldId="439"/>
            <ac:spMk id="13" creationId="{00000000-0000-0000-0000-000000000000}"/>
          </ac:spMkLst>
        </pc:spChg>
        <pc:spChg chg="del">
          <ac:chgData name="Camilo Daleles Rennó" userId="eac9aab033b2f962" providerId="LiveId" clId="{7748CE4C-A2A8-4E95-9B56-3CBD202A0C4F}" dt="2024-07-29T10:52:16.801" v="7" actId="478"/>
          <ac:spMkLst>
            <pc:docMk/>
            <pc:sldMk cId="3075141245" sldId="439"/>
            <ac:spMk id="18" creationId="{00000000-0000-0000-0000-000000000000}"/>
          </ac:spMkLst>
        </pc:spChg>
        <pc:spChg chg="del">
          <ac:chgData name="Camilo Daleles Rennó" userId="eac9aab033b2f962" providerId="LiveId" clId="{7748CE4C-A2A8-4E95-9B56-3CBD202A0C4F}" dt="2024-07-29T10:52:16.801" v="7" actId="478"/>
          <ac:spMkLst>
            <pc:docMk/>
            <pc:sldMk cId="3075141245" sldId="439"/>
            <ac:spMk id="19" creationId="{00000000-0000-0000-0000-000000000000}"/>
          </ac:spMkLst>
        </pc:spChg>
        <pc:spChg chg="del">
          <ac:chgData name="Camilo Daleles Rennó" userId="eac9aab033b2f962" providerId="LiveId" clId="{7748CE4C-A2A8-4E95-9B56-3CBD202A0C4F}" dt="2024-07-29T10:52:16.801" v="7" actId="478"/>
          <ac:spMkLst>
            <pc:docMk/>
            <pc:sldMk cId="3075141245" sldId="439"/>
            <ac:spMk id="5126" creationId="{00000000-0000-0000-0000-000000000000}"/>
          </ac:spMkLst>
        </pc:spChg>
        <pc:spChg chg="mod">
          <ac:chgData name="Camilo Daleles Rennó" userId="eac9aab033b2f962" providerId="LiveId" clId="{7748CE4C-A2A8-4E95-9B56-3CBD202A0C4F}" dt="2024-07-29T10:52:09.546" v="6" actId="20577"/>
          <ac:spMkLst>
            <pc:docMk/>
            <pc:sldMk cId="3075141245" sldId="439"/>
            <ac:spMk id="66562" creationId="{00000000-0000-0000-0000-000000000000}"/>
          </ac:spMkLst>
        </pc:spChg>
        <pc:grpChg chg="del">
          <ac:chgData name="Camilo Daleles Rennó" userId="eac9aab033b2f962" providerId="LiveId" clId="{7748CE4C-A2A8-4E95-9B56-3CBD202A0C4F}" dt="2024-07-29T10:52:16.801" v="7" actId="478"/>
          <ac:grpSpMkLst>
            <pc:docMk/>
            <pc:sldMk cId="3075141245" sldId="439"/>
            <ac:grpSpMk id="14" creationId="{00000000-0000-0000-0000-000000000000}"/>
          </ac:grpSpMkLst>
        </pc:grpChg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4042888700" sldId="440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3275026059" sldId="441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4077256080" sldId="442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3933621400" sldId="444"/>
        </pc:sldMkLst>
      </pc:sldChg>
      <pc:sldChg chg="del">
        <pc:chgData name="Camilo Daleles Rennó" userId="eac9aab033b2f962" providerId="LiveId" clId="{7748CE4C-A2A8-4E95-9B56-3CBD202A0C4F}" dt="2024-07-29T10:52:47.054" v="12" actId="47"/>
        <pc:sldMkLst>
          <pc:docMk/>
          <pc:sldMk cId="2842428257" sldId="44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558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558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558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CC9FD31-5BFA-41EA-8D54-544582926B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442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3D77080A-DDEC-49F2-A5AC-E82D0AF935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965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3FDA6-8897-4872-9FEC-9AFE55002F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12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194E8-258E-4058-AEF2-E83A101077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69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F42B0-B2B6-4E9C-AFB1-559EA40C28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16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685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12982-3C7D-49A7-982F-2BAE712D62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66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FA8C5C0-11FE-4139-9B30-7E56A67173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28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98AE-DBBC-4019-B3F8-69284CC6EC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8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E033D-2DAC-4AE5-BC55-D2C6E7A98A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24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2AC8D-D31D-4D3E-BC4F-F941FA6329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90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A5E39-D6C8-4035-B253-82EB72230A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36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319D-C3FB-49C7-A593-B793E657E1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62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A5D23-0F55-42EC-9A94-EA102F49AD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0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A89C7-087D-405B-9110-1C95FE87B3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69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61B591D-306C-401F-BC82-EC5647FE32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9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</a:rPr>
              <a:t>camilo.renno@inpe.br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  <a:cs typeface="+mn-cs"/>
              </a:rPr>
              <a:t>http</a:t>
            </a:r>
            <a:r>
              <a:rPr lang="pt-BR" sz="1200" kern="0" dirty="0">
                <a:latin typeface="Arial Unicode MS" pitchFamily="34" charset="-128"/>
                <a:cs typeface="+mn-cs"/>
              </a:rPr>
              <a:t>://www.dpi.inpe.br/~camilo/estatistica/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SER 204 - </a:t>
            </a:r>
            <a:r>
              <a:rPr lang="pt-BR" sz="2400"/>
              <a:t>ANO  2024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Componentes Principais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Roteiro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52CC4-27B0-48CE-BE62-1E2281540BC2}" type="slidenum">
              <a:rPr lang="pt-BR"/>
              <a:pPr>
                <a:defRPr/>
              </a:pPr>
              <a:t>2</a:t>
            </a:fld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04292" y="1412776"/>
            <a:ext cx="80592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pt-BR" dirty="0"/>
              <a:t>Informação x redundância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endParaRPr lang="pt-BR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pt-BR" dirty="0"/>
              <a:t>Interpretação geométrica da TCP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endParaRPr lang="pt-BR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pt-BR" dirty="0"/>
              <a:t>Autovalores e autovetores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endParaRPr lang="pt-BR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pt-BR" dirty="0"/>
              <a:t>Matriz de variância-covariância ou de correlação?</a:t>
            </a:r>
          </a:p>
          <a:p>
            <a:pPr marL="636588" lvl="1" indent="-179388">
              <a:buFont typeface="Arial" panose="020B0604020202020204" pitchFamily="34" charset="0"/>
              <a:buChar char="•"/>
            </a:pPr>
            <a:r>
              <a:rPr lang="pt-BR" dirty="0"/>
              <a:t>Priorização de variáveis com alta variância</a:t>
            </a:r>
          </a:p>
          <a:p>
            <a:pPr marL="636588" lvl="1" indent="-179388">
              <a:buFont typeface="Arial" panose="020B0604020202020204" pitchFamily="34" charset="0"/>
              <a:buChar char="•"/>
            </a:pPr>
            <a:r>
              <a:rPr lang="pt-BR" dirty="0"/>
              <a:t>Interpretação dos autovalores</a:t>
            </a:r>
          </a:p>
          <a:p>
            <a:pPr marL="636588" lvl="1" indent="-179388">
              <a:buFont typeface="Arial" panose="020B0604020202020204" pitchFamily="34" charset="0"/>
              <a:buChar char="•"/>
            </a:pPr>
            <a:endParaRPr lang="pt-BR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pt-BR" dirty="0"/>
              <a:t>Observações:</a:t>
            </a:r>
          </a:p>
          <a:p>
            <a:pPr marL="636588" lvl="1" indent="-179388">
              <a:buFont typeface="Arial" panose="020B0604020202020204" pitchFamily="34" charset="0"/>
              <a:buChar char="•"/>
            </a:pPr>
            <a:r>
              <a:rPr lang="pt-BR" dirty="0"/>
              <a:t>TCP x relações não lineares</a:t>
            </a:r>
          </a:p>
          <a:p>
            <a:pPr marL="636588" lvl="1" indent="-179388">
              <a:buFont typeface="Arial" panose="020B0604020202020204" pitchFamily="34" charset="0"/>
              <a:buChar char="•"/>
            </a:pPr>
            <a:r>
              <a:rPr lang="pt-BR" dirty="0" err="1"/>
              <a:t>Multigaussiana</a:t>
            </a:r>
            <a:r>
              <a:rPr lang="pt-BR" dirty="0"/>
              <a:t> x Multimodais</a:t>
            </a:r>
          </a:p>
          <a:p>
            <a:pPr marL="636588" lvl="1" indent="-179388">
              <a:buFont typeface="Arial" panose="020B0604020202020204" pitchFamily="34" charset="0"/>
              <a:buChar char="•"/>
            </a:pPr>
            <a:r>
              <a:rPr lang="pt-BR" dirty="0"/>
              <a:t>Dificuldade de interpretação das componentes geradas – autovetor</a:t>
            </a:r>
          </a:p>
          <a:p>
            <a:pPr marL="636588" lvl="1" indent="-179388">
              <a:buFont typeface="Arial" panose="020B0604020202020204" pitchFamily="34" charset="0"/>
              <a:buChar char="•"/>
            </a:pPr>
            <a:endParaRPr lang="pt-BR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pt-BR" dirty="0"/>
              <a:t>Finalidade:</a:t>
            </a:r>
          </a:p>
          <a:p>
            <a:pPr marL="636588" lvl="1" indent="-179388">
              <a:buFont typeface="Arial" panose="020B0604020202020204" pitchFamily="34" charset="0"/>
              <a:buChar char="•"/>
            </a:pPr>
            <a:r>
              <a:rPr lang="pt-BR" dirty="0"/>
              <a:t>Redução dimensionalidade</a:t>
            </a:r>
          </a:p>
          <a:p>
            <a:pPr marL="636588" lvl="1" indent="-179388">
              <a:buFont typeface="Arial" panose="020B0604020202020204" pitchFamily="34" charset="0"/>
              <a:buChar char="•"/>
            </a:pPr>
            <a:r>
              <a:rPr lang="pt-BR" dirty="0"/>
              <a:t>Visualização</a:t>
            </a:r>
          </a:p>
          <a:p>
            <a:pPr marL="636588" lvl="1" indent="-179388">
              <a:buFont typeface="Arial" panose="020B0604020202020204" pitchFamily="34" charset="0"/>
              <a:buChar char="•"/>
            </a:pPr>
            <a:r>
              <a:rPr lang="pt-BR" dirty="0"/>
              <a:t>Detecção de mudanças</a:t>
            </a:r>
          </a:p>
          <a:p>
            <a:pPr marL="636588" lvl="1" indent="-179388">
              <a:buFont typeface="Arial" panose="020B0604020202020204" pitchFamily="34" charset="0"/>
              <a:buChar char="•"/>
            </a:pPr>
            <a:r>
              <a:rPr lang="pt-BR" dirty="0"/>
              <a:t>Aumento de contraste</a:t>
            </a:r>
          </a:p>
          <a:p>
            <a:pPr marL="636588" lvl="1" indent="-179388">
              <a:buFont typeface="Arial" panose="020B0604020202020204" pitchFamily="34" charset="0"/>
              <a:buChar char="•"/>
            </a:pPr>
            <a:r>
              <a:rPr lang="pt-BR" dirty="0"/>
              <a:t>Simulação</a:t>
            </a:r>
          </a:p>
        </p:txBody>
      </p:sp>
    </p:spTree>
    <p:extLst>
      <p:ext uri="{BB962C8B-B14F-4D97-AF65-F5344CB8AC3E}">
        <p14:creationId xmlns:p14="http://schemas.microsoft.com/office/powerpoint/2010/main" val="307514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18443</TotalTime>
  <Words>99</Words>
  <Application>Microsoft Office PowerPoint</Application>
  <PresentationFormat>Apresentação na tela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Unicode MS</vt:lpstr>
      <vt:lpstr>Comic Sans MS</vt:lpstr>
      <vt:lpstr>Times New Roman</vt:lpstr>
      <vt:lpstr>Estrutura padrão</vt:lpstr>
      <vt:lpstr>Estatística: Aplicação ao Sensoriamento Remoto  SER 204 - ANO  2024  Componentes Principais</vt:lpstr>
      <vt:lpstr>Roteiro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Principais</dc:title>
  <dc:creator>Camilo Daleles Rennó, DPI/INPE</dc:creator>
  <cp:lastModifiedBy>Camilo Daleles Rennó</cp:lastModifiedBy>
  <cp:revision>914</cp:revision>
  <dcterms:created xsi:type="dcterms:W3CDTF">2003-03-18T00:57:51Z</dcterms:created>
  <dcterms:modified xsi:type="dcterms:W3CDTF">2024-07-29T11:08:48Z</dcterms:modified>
</cp:coreProperties>
</file>