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11" r:id="rId2"/>
    <p:sldId id="346" r:id="rId3"/>
  </p:sldIdLst>
  <p:sldSz cx="9144000" cy="6858000" type="screen4x3"/>
  <p:notesSz cx="6858000" cy="9144000"/>
  <p:defaultTextStyle>
    <a:defPPr>
      <a:defRPr lang="pt-BR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FFFF"/>
    <a:srgbClr val="0066FF"/>
    <a:srgbClr val="0A9017"/>
    <a:srgbClr val="860043"/>
    <a:srgbClr val="FF00FF"/>
    <a:srgbClr val="00FF00"/>
    <a:srgbClr val="FFFF00"/>
    <a:srgbClr val="B36B01"/>
    <a:srgbClr val="A060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29181C-90C7-4B3D-A0D0-D9F021E45B6F}" v="207" dt="2024-08-12T14:47:06.3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02" autoAdjust="0"/>
    <p:restoredTop sz="94714" autoAdjust="0"/>
  </p:normalViewPr>
  <p:slideViewPr>
    <p:cSldViewPr>
      <p:cViewPr varScale="1">
        <p:scale>
          <a:sx n="108" d="100"/>
          <a:sy n="108" d="100"/>
        </p:scale>
        <p:origin x="162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milo Rennó" userId="eac9aab033b2f962" providerId="LiveId" clId="{E1FFA2E9-070B-4643-9EDC-67936E4F58ED}"/>
    <pc:docChg chg="undo custSel addSld delSld modSld sldOrd">
      <pc:chgData name="Camilo Rennó" userId="eac9aab033b2f962" providerId="LiveId" clId="{E1FFA2E9-070B-4643-9EDC-67936E4F58ED}" dt="2023-08-07T13:44:49.805" v="1419" actId="114"/>
      <pc:docMkLst>
        <pc:docMk/>
      </pc:docMkLst>
      <pc:sldChg chg="modSp">
        <pc:chgData name="Camilo Rennó" userId="eac9aab033b2f962" providerId="LiveId" clId="{E1FFA2E9-070B-4643-9EDC-67936E4F58ED}" dt="2023-08-02T01:04:36.648" v="24" actId="6549"/>
        <pc:sldMkLst>
          <pc:docMk/>
          <pc:sldMk cId="0" sldId="350"/>
        </pc:sldMkLst>
        <pc:spChg chg="mod">
          <ac:chgData name="Camilo Rennó" userId="eac9aab033b2f962" providerId="LiveId" clId="{E1FFA2E9-070B-4643-9EDC-67936E4F58ED}" dt="2023-08-02T01:04:36.648" v="24" actId="6549"/>
          <ac:spMkLst>
            <pc:docMk/>
            <pc:sldMk cId="0" sldId="350"/>
            <ac:spMk id="14" creationId="{00000000-0000-0000-0000-000000000000}"/>
          </ac:spMkLst>
        </pc:spChg>
      </pc:sldChg>
      <pc:sldChg chg="addSp modSp mod modAnim">
        <pc:chgData name="Camilo Rennó" userId="eac9aab033b2f962" providerId="LiveId" clId="{E1FFA2E9-070B-4643-9EDC-67936E4F58ED}" dt="2023-08-02T01:12:53.629" v="169" actId="1076"/>
        <pc:sldMkLst>
          <pc:docMk/>
          <pc:sldMk cId="0" sldId="354"/>
        </pc:sldMkLst>
        <pc:spChg chg="add mod">
          <ac:chgData name="Camilo Rennó" userId="eac9aab033b2f962" providerId="LiveId" clId="{E1FFA2E9-070B-4643-9EDC-67936E4F58ED}" dt="2023-08-02T01:12:24.640" v="156" actId="1076"/>
          <ac:spMkLst>
            <pc:docMk/>
            <pc:sldMk cId="0" sldId="354"/>
            <ac:spMk id="3" creationId="{983E9EA9-EFD3-D16C-4492-8438E30FE9A5}"/>
          </ac:spMkLst>
        </pc:spChg>
        <pc:spChg chg="add mod">
          <ac:chgData name="Camilo Rennó" userId="eac9aab033b2f962" providerId="LiveId" clId="{E1FFA2E9-070B-4643-9EDC-67936E4F58ED}" dt="2023-08-02T01:12:37.436" v="166" actId="1035"/>
          <ac:spMkLst>
            <pc:docMk/>
            <pc:sldMk cId="0" sldId="354"/>
            <ac:spMk id="4" creationId="{8F61AC47-87A7-2EF7-CF3E-D8CD3E88C001}"/>
          </ac:spMkLst>
        </pc:spChg>
        <pc:spChg chg="add mod">
          <ac:chgData name="Camilo Rennó" userId="eac9aab033b2f962" providerId="LiveId" clId="{E1FFA2E9-070B-4643-9EDC-67936E4F58ED}" dt="2023-08-02T01:12:53.629" v="169" actId="1076"/>
          <ac:spMkLst>
            <pc:docMk/>
            <pc:sldMk cId="0" sldId="354"/>
            <ac:spMk id="5" creationId="{2219D7D8-EE3A-EB84-8CB8-D5ED59C6B99C}"/>
          </ac:spMkLst>
        </pc:spChg>
      </pc:sldChg>
      <pc:sldChg chg="delSp mod delAnim">
        <pc:chgData name="Camilo Rennó" userId="eac9aab033b2f962" providerId="LiveId" clId="{E1FFA2E9-070B-4643-9EDC-67936E4F58ED}" dt="2023-08-07T13:27:49.496" v="1384" actId="478"/>
        <pc:sldMkLst>
          <pc:docMk/>
          <pc:sldMk cId="0" sldId="365"/>
        </pc:sldMkLst>
        <pc:graphicFrameChg chg="del">
          <ac:chgData name="Camilo Rennó" userId="eac9aab033b2f962" providerId="LiveId" clId="{E1FFA2E9-070B-4643-9EDC-67936E4F58ED}" dt="2023-08-07T13:27:49.496" v="1384" actId="478"/>
          <ac:graphicFrameMkLst>
            <pc:docMk/>
            <pc:sldMk cId="0" sldId="365"/>
            <ac:graphicFrameMk id="3" creationId="{00000000-0000-0000-0000-000000000000}"/>
          </ac:graphicFrameMkLst>
        </pc:graphicFrameChg>
      </pc:sldChg>
      <pc:sldChg chg="mod modShow">
        <pc:chgData name="Camilo Rennó" userId="eac9aab033b2f962" providerId="LiveId" clId="{E1FFA2E9-070B-4643-9EDC-67936E4F58ED}" dt="2023-08-06T22:59:46.206" v="808" actId="729"/>
        <pc:sldMkLst>
          <pc:docMk/>
          <pc:sldMk cId="0" sldId="371"/>
        </pc:sldMkLst>
      </pc:sldChg>
      <pc:sldChg chg="mod ord modShow">
        <pc:chgData name="Camilo Rennó" userId="eac9aab033b2f962" providerId="LiveId" clId="{E1FFA2E9-070B-4643-9EDC-67936E4F58ED}" dt="2023-08-06T23:54:24.256" v="844" actId="729"/>
        <pc:sldMkLst>
          <pc:docMk/>
          <pc:sldMk cId="0" sldId="375"/>
        </pc:sldMkLst>
      </pc:sldChg>
      <pc:sldChg chg="addSp delSp modSp mod modAnim">
        <pc:chgData name="Camilo Rennó" userId="eac9aab033b2f962" providerId="LiveId" clId="{E1FFA2E9-070B-4643-9EDC-67936E4F58ED}" dt="2023-08-06T23:34:03.654" v="837" actId="20577"/>
        <pc:sldMkLst>
          <pc:docMk/>
          <pc:sldMk cId="0" sldId="382"/>
        </pc:sldMkLst>
        <pc:spChg chg="add mod">
          <ac:chgData name="Camilo Rennó" userId="eac9aab033b2f962" providerId="LiveId" clId="{E1FFA2E9-070B-4643-9EDC-67936E4F58ED}" dt="2023-08-06T23:34:03.654" v="837" actId="20577"/>
          <ac:spMkLst>
            <pc:docMk/>
            <pc:sldMk cId="0" sldId="382"/>
            <ac:spMk id="3" creationId="{6B0215F2-A020-5059-9CAF-7249EA7B228B}"/>
          </ac:spMkLst>
        </pc:spChg>
        <pc:spChg chg="del">
          <ac:chgData name="Camilo Rennó" userId="eac9aab033b2f962" providerId="LiveId" clId="{E1FFA2E9-070B-4643-9EDC-67936E4F58ED}" dt="2023-08-06T23:33:18.392" v="812" actId="478"/>
          <ac:spMkLst>
            <pc:docMk/>
            <pc:sldMk cId="0" sldId="382"/>
            <ac:spMk id="36" creationId="{00000000-0000-0000-0000-000000000000}"/>
          </ac:spMkLst>
        </pc:spChg>
        <pc:graphicFrameChg chg="add mod">
          <ac:chgData name="Camilo Rennó" userId="eac9aab033b2f962" providerId="LiveId" clId="{E1FFA2E9-070B-4643-9EDC-67936E4F58ED}" dt="2023-08-06T23:33:20.681" v="813"/>
          <ac:graphicFrameMkLst>
            <pc:docMk/>
            <pc:sldMk cId="0" sldId="382"/>
            <ac:graphicFrameMk id="6" creationId="{2DF6D359-0518-528A-7F89-8B2CB817EC7D}"/>
          </ac:graphicFrameMkLst>
        </pc:graphicFrameChg>
        <pc:graphicFrameChg chg="add mod">
          <ac:chgData name="Camilo Rennó" userId="eac9aab033b2f962" providerId="LiveId" clId="{E1FFA2E9-070B-4643-9EDC-67936E4F58ED}" dt="2023-08-06T23:33:20.681" v="813"/>
          <ac:graphicFrameMkLst>
            <pc:docMk/>
            <pc:sldMk cId="0" sldId="382"/>
            <ac:graphicFrameMk id="7" creationId="{B32BCCC6-FD64-BF72-773E-202281DEE22E}"/>
          </ac:graphicFrameMkLst>
        </pc:graphicFrameChg>
        <pc:graphicFrameChg chg="del">
          <ac:chgData name="Camilo Rennó" userId="eac9aab033b2f962" providerId="LiveId" clId="{E1FFA2E9-070B-4643-9EDC-67936E4F58ED}" dt="2023-08-06T23:33:18.392" v="812" actId="478"/>
          <ac:graphicFrameMkLst>
            <pc:docMk/>
            <pc:sldMk cId="0" sldId="382"/>
            <ac:graphicFrameMk id="8" creationId="{00000000-0000-0000-0000-000000000000}"/>
          </ac:graphicFrameMkLst>
        </pc:graphicFrameChg>
        <pc:graphicFrameChg chg="add mod">
          <ac:chgData name="Camilo Rennó" userId="eac9aab033b2f962" providerId="LiveId" clId="{E1FFA2E9-070B-4643-9EDC-67936E4F58ED}" dt="2023-08-06T23:33:20.681" v="813"/>
          <ac:graphicFrameMkLst>
            <pc:docMk/>
            <pc:sldMk cId="0" sldId="382"/>
            <ac:graphicFrameMk id="9" creationId="{8EF4988E-D994-D830-7479-9DAAB680B1EE}"/>
          </ac:graphicFrameMkLst>
        </pc:graphicFrameChg>
        <pc:graphicFrameChg chg="del">
          <ac:chgData name="Camilo Rennó" userId="eac9aab033b2f962" providerId="LiveId" clId="{E1FFA2E9-070B-4643-9EDC-67936E4F58ED}" dt="2023-08-06T23:33:18.392" v="812" actId="478"/>
          <ac:graphicFrameMkLst>
            <pc:docMk/>
            <pc:sldMk cId="0" sldId="382"/>
            <ac:graphicFrameMk id="41" creationId="{00000000-0000-0000-0000-000000000000}"/>
          </ac:graphicFrameMkLst>
        </pc:graphicFrameChg>
        <pc:graphicFrameChg chg="del">
          <ac:chgData name="Camilo Rennó" userId="eac9aab033b2f962" providerId="LiveId" clId="{E1FFA2E9-070B-4643-9EDC-67936E4F58ED}" dt="2023-08-06T23:33:18.392" v="812" actId="478"/>
          <ac:graphicFrameMkLst>
            <pc:docMk/>
            <pc:sldMk cId="0" sldId="382"/>
            <ac:graphicFrameMk id="42" creationId="{00000000-0000-0000-0000-000000000000}"/>
          </ac:graphicFrameMkLst>
        </pc:graphicFrameChg>
      </pc:sldChg>
      <pc:sldChg chg="modSp">
        <pc:chgData name="Camilo Rennó" userId="eac9aab033b2f962" providerId="LiveId" clId="{E1FFA2E9-070B-4643-9EDC-67936E4F58ED}" dt="2023-08-02T01:17:26.435" v="183" actId="20577"/>
        <pc:sldMkLst>
          <pc:docMk/>
          <pc:sldMk cId="831856359" sldId="389"/>
        </pc:sldMkLst>
        <pc:spChg chg="mod">
          <ac:chgData name="Camilo Rennó" userId="eac9aab033b2f962" providerId="LiveId" clId="{E1FFA2E9-070B-4643-9EDC-67936E4F58ED}" dt="2023-08-02T01:17:26.435" v="183" actId="20577"/>
          <ac:spMkLst>
            <pc:docMk/>
            <pc:sldMk cId="831856359" sldId="389"/>
            <ac:spMk id="23" creationId="{00000000-0000-0000-0000-000000000000}"/>
          </ac:spMkLst>
        </pc:spChg>
      </pc:sldChg>
      <pc:sldChg chg="modSp mod">
        <pc:chgData name="Camilo Rennó" userId="eac9aab033b2f962" providerId="LiveId" clId="{E1FFA2E9-070B-4643-9EDC-67936E4F58ED}" dt="2023-08-02T01:20:04.715" v="209" actId="20577"/>
        <pc:sldMkLst>
          <pc:docMk/>
          <pc:sldMk cId="1269664524" sldId="400"/>
        </pc:sldMkLst>
        <pc:spChg chg="mod">
          <ac:chgData name="Camilo Rennó" userId="eac9aab033b2f962" providerId="LiveId" clId="{E1FFA2E9-070B-4643-9EDC-67936E4F58ED}" dt="2023-08-02T01:20:04.715" v="209" actId="20577"/>
          <ac:spMkLst>
            <pc:docMk/>
            <pc:sldMk cId="1269664524" sldId="400"/>
            <ac:spMk id="17475" creationId="{00000000-0000-0000-0000-000000000000}"/>
          </ac:spMkLst>
        </pc:spChg>
      </pc:sldChg>
      <pc:sldChg chg="modSp">
        <pc:chgData name="Camilo Rennó" userId="eac9aab033b2f962" providerId="LiveId" clId="{E1FFA2E9-070B-4643-9EDC-67936E4F58ED}" dt="2023-08-02T01:23:16.067" v="217" actId="20577"/>
        <pc:sldMkLst>
          <pc:docMk/>
          <pc:sldMk cId="1947212464" sldId="402"/>
        </pc:sldMkLst>
        <pc:spChg chg="mod">
          <ac:chgData name="Camilo Rennó" userId="eac9aab033b2f962" providerId="LiveId" clId="{E1FFA2E9-070B-4643-9EDC-67936E4F58ED}" dt="2023-08-02T01:23:16.067" v="217" actId="20577"/>
          <ac:spMkLst>
            <pc:docMk/>
            <pc:sldMk cId="1947212464" sldId="402"/>
            <ac:spMk id="25" creationId="{00000000-0000-0000-0000-000000000000}"/>
          </ac:spMkLst>
        </pc:spChg>
      </pc:sldChg>
      <pc:sldChg chg="modSp mod">
        <pc:chgData name="Camilo Rennó" userId="eac9aab033b2f962" providerId="LiveId" clId="{E1FFA2E9-070B-4643-9EDC-67936E4F58ED}" dt="2023-08-07T13:41:12.774" v="1418" actId="20577"/>
        <pc:sldMkLst>
          <pc:docMk/>
          <pc:sldMk cId="3752780961" sldId="407"/>
        </pc:sldMkLst>
        <pc:spChg chg="mod">
          <ac:chgData name="Camilo Rennó" userId="eac9aab033b2f962" providerId="LiveId" clId="{E1FFA2E9-070B-4643-9EDC-67936E4F58ED}" dt="2023-08-07T13:41:12.774" v="1418" actId="20577"/>
          <ac:spMkLst>
            <pc:docMk/>
            <pc:sldMk cId="3752780961" sldId="407"/>
            <ac:spMk id="12" creationId="{00000000-0000-0000-0000-000000000000}"/>
          </ac:spMkLst>
        </pc:spChg>
      </pc:sldChg>
      <pc:sldChg chg="modSp">
        <pc:chgData name="Camilo Rennó" userId="eac9aab033b2f962" providerId="LiveId" clId="{E1FFA2E9-070B-4643-9EDC-67936E4F58ED}" dt="2023-08-06T22:23:49.148" v="512" actId="207"/>
        <pc:sldMkLst>
          <pc:docMk/>
          <pc:sldMk cId="3396511649" sldId="415"/>
        </pc:sldMkLst>
        <pc:spChg chg="mod">
          <ac:chgData name="Camilo Rennó" userId="eac9aab033b2f962" providerId="LiveId" clId="{E1FFA2E9-070B-4643-9EDC-67936E4F58ED}" dt="2023-08-06T22:23:49.148" v="512" actId="207"/>
          <ac:spMkLst>
            <pc:docMk/>
            <pc:sldMk cId="3396511649" sldId="415"/>
            <ac:spMk id="17" creationId="{00000000-0000-0000-0000-000000000000}"/>
          </ac:spMkLst>
        </pc:spChg>
      </pc:sldChg>
      <pc:sldChg chg="addSp delSp modSp mod delAnim modAnim">
        <pc:chgData name="Camilo Rennó" userId="eac9aab033b2f962" providerId="LiveId" clId="{E1FFA2E9-070B-4643-9EDC-67936E4F58ED}" dt="2023-08-06T22:52:18.070" v="806"/>
        <pc:sldMkLst>
          <pc:docMk/>
          <pc:sldMk cId="2617021817" sldId="416"/>
        </pc:sldMkLst>
        <pc:spChg chg="mod">
          <ac:chgData name="Camilo Rennó" userId="eac9aab033b2f962" providerId="LiveId" clId="{E1FFA2E9-070B-4643-9EDC-67936E4F58ED}" dt="2023-08-06T22:51:49.460" v="803" actId="554"/>
          <ac:spMkLst>
            <pc:docMk/>
            <pc:sldMk cId="2617021817" sldId="416"/>
            <ac:spMk id="28902" creationId="{00000000-0000-0000-0000-000000000000}"/>
          </ac:spMkLst>
        </pc:spChg>
        <pc:grpChg chg="del">
          <ac:chgData name="Camilo Rennó" userId="eac9aab033b2f962" providerId="LiveId" clId="{E1FFA2E9-070B-4643-9EDC-67936E4F58ED}" dt="2023-08-06T22:51:34.169" v="800" actId="21"/>
          <ac:grpSpMkLst>
            <pc:docMk/>
            <pc:sldMk cId="2617021817" sldId="416"/>
            <ac:grpSpMk id="6" creationId="{00000000-0000-0000-0000-000000000000}"/>
          </ac:grpSpMkLst>
        </pc:grpChg>
        <pc:grpChg chg="del">
          <ac:chgData name="Camilo Rennó" userId="eac9aab033b2f962" providerId="LiveId" clId="{E1FFA2E9-070B-4643-9EDC-67936E4F58ED}" dt="2023-08-06T22:51:34.169" v="800" actId="21"/>
          <ac:grpSpMkLst>
            <pc:docMk/>
            <pc:sldMk cId="2617021817" sldId="416"/>
            <ac:grpSpMk id="10" creationId="{00000000-0000-0000-0000-000000000000}"/>
          </ac:grpSpMkLst>
        </pc:grpChg>
        <pc:grpChg chg="mod">
          <ac:chgData name="Camilo Rennó" userId="eac9aab033b2f962" providerId="LiveId" clId="{E1FFA2E9-070B-4643-9EDC-67936E4F58ED}" dt="2023-08-06T22:51:49.460" v="803" actId="554"/>
          <ac:grpSpMkLst>
            <pc:docMk/>
            <pc:sldMk cId="2617021817" sldId="416"/>
            <ac:grpSpMk id="28676" creationId="{00000000-0000-0000-0000-000000000000}"/>
          </ac:grpSpMkLst>
        </pc:grpChg>
        <pc:picChg chg="add mod">
          <ac:chgData name="Camilo Rennó" userId="eac9aab033b2f962" providerId="LiveId" clId="{E1FFA2E9-070B-4643-9EDC-67936E4F58ED}" dt="2023-08-06T22:52:01.315" v="804" actId="14100"/>
          <ac:picMkLst>
            <pc:docMk/>
            <pc:sldMk cId="2617021817" sldId="416"/>
            <ac:picMk id="5" creationId="{6285CD3F-3D86-8111-C3BE-BA6E8BECAC4E}"/>
          </ac:picMkLst>
        </pc:picChg>
        <pc:picChg chg="mod">
          <ac:chgData name="Camilo Rennó" userId="eac9aab033b2f962" providerId="LiveId" clId="{E1FFA2E9-070B-4643-9EDC-67936E4F58ED}" dt="2023-08-06T22:51:49.460" v="803" actId="554"/>
          <ac:picMkLst>
            <pc:docMk/>
            <pc:sldMk cId="2617021817" sldId="416"/>
            <ac:picMk id="28901" creationId="{00000000-0000-0000-0000-000000000000}"/>
          </ac:picMkLst>
        </pc:picChg>
      </pc:sldChg>
      <pc:sldChg chg="mod ord modShow">
        <pc:chgData name="Camilo Rennó" userId="eac9aab033b2f962" providerId="LiveId" clId="{E1FFA2E9-070B-4643-9EDC-67936E4F58ED}" dt="2023-08-06T23:53:30.415" v="843"/>
        <pc:sldMkLst>
          <pc:docMk/>
          <pc:sldMk cId="530849110" sldId="417"/>
        </pc:sldMkLst>
      </pc:sldChg>
      <pc:sldChg chg="mod ord modShow">
        <pc:chgData name="Camilo Rennó" userId="eac9aab033b2f962" providerId="LiveId" clId="{E1FFA2E9-070B-4643-9EDC-67936E4F58ED}" dt="2023-08-06T23:52:28.186" v="839"/>
        <pc:sldMkLst>
          <pc:docMk/>
          <pc:sldMk cId="4149020328" sldId="422"/>
        </pc:sldMkLst>
      </pc:sldChg>
      <pc:sldChg chg="modSp ord">
        <pc:chgData name="Camilo Rennó" userId="eac9aab033b2f962" providerId="LiveId" clId="{E1FFA2E9-070B-4643-9EDC-67936E4F58ED}" dt="2023-08-07T13:44:49.805" v="1419" actId="114"/>
        <pc:sldMkLst>
          <pc:docMk/>
          <pc:sldMk cId="3329461784" sldId="455"/>
        </pc:sldMkLst>
        <pc:spChg chg="mod">
          <ac:chgData name="Camilo Rennó" userId="eac9aab033b2f962" providerId="LiveId" clId="{E1FFA2E9-070B-4643-9EDC-67936E4F58ED}" dt="2023-08-07T13:44:49.805" v="1419" actId="114"/>
          <ac:spMkLst>
            <pc:docMk/>
            <pc:sldMk cId="3329461784" sldId="455"/>
            <ac:spMk id="19" creationId="{00000000-0000-0000-0000-000000000000}"/>
          </ac:spMkLst>
        </pc:spChg>
      </pc:sldChg>
      <pc:sldChg chg="mod modShow">
        <pc:chgData name="Camilo Rennó" userId="eac9aab033b2f962" providerId="LiveId" clId="{E1FFA2E9-070B-4643-9EDC-67936E4F58ED}" dt="2023-08-07T00:16:59.644" v="934" actId="729"/>
        <pc:sldMkLst>
          <pc:docMk/>
          <pc:sldMk cId="1725601972" sldId="457"/>
        </pc:sldMkLst>
      </pc:sldChg>
      <pc:sldChg chg="mod modShow">
        <pc:chgData name="Camilo Rennó" userId="eac9aab033b2f962" providerId="LiveId" clId="{E1FFA2E9-070B-4643-9EDC-67936E4F58ED}" dt="2023-08-07T00:16:59.644" v="934" actId="729"/>
        <pc:sldMkLst>
          <pc:docMk/>
          <pc:sldMk cId="3879973396" sldId="458"/>
        </pc:sldMkLst>
      </pc:sldChg>
      <pc:sldChg chg="mod modShow">
        <pc:chgData name="Camilo Rennó" userId="eac9aab033b2f962" providerId="LiveId" clId="{E1FFA2E9-070B-4643-9EDC-67936E4F58ED}" dt="2023-08-07T00:16:59.644" v="934" actId="729"/>
        <pc:sldMkLst>
          <pc:docMk/>
          <pc:sldMk cId="392083263" sldId="459"/>
        </pc:sldMkLst>
      </pc:sldChg>
      <pc:sldChg chg="mod modShow">
        <pc:chgData name="Camilo Rennó" userId="eac9aab033b2f962" providerId="LiveId" clId="{E1FFA2E9-070B-4643-9EDC-67936E4F58ED}" dt="2023-08-07T00:16:59.644" v="934" actId="729"/>
        <pc:sldMkLst>
          <pc:docMk/>
          <pc:sldMk cId="731096933" sldId="460"/>
        </pc:sldMkLst>
      </pc:sldChg>
      <pc:sldChg chg="mod modShow">
        <pc:chgData name="Camilo Rennó" userId="eac9aab033b2f962" providerId="LiveId" clId="{E1FFA2E9-070B-4643-9EDC-67936E4F58ED}" dt="2023-08-07T00:16:59.644" v="934" actId="729"/>
        <pc:sldMkLst>
          <pc:docMk/>
          <pc:sldMk cId="2080216346" sldId="461"/>
        </pc:sldMkLst>
      </pc:sldChg>
      <pc:sldChg chg="mod modAnim modShow">
        <pc:chgData name="Camilo Rennó" userId="eac9aab033b2f962" providerId="LiveId" clId="{E1FFA2E9-070B-4643-9EDC-67936E4F58ED}" dt="2023-08-07T00:16:59.644" v="934" actId="729"/>
        <pc:sldMkLst>
          <pc:docMk/>
          <pc:sldMk cId="3020701300" sldId="462"/>
        </pc:sldMkLst>
      </pc:sldChg>
      <pc:sldChg chg="mod modShow">
        <pc:chgData name="Camilo Rennó" userId="eac9aab033b2f962" providerId="LiveId" clId="{E1FFA2E9-070B-4643-9EDC-67936E4F58ED}" dt="2023-08-07T00:16:59.644" v="934" actId="729"/>
        <pc:sldMkLst>
          <pc:docMk/>
          <pc:sldMk cId="1156413397" sldId="463"/>
        </pc:sldMkLst>
      </pc:sldChg>
      <pc:sldChg chg="mod modShow">
        <pc:chgData name="Camilo Rennó" userId="eac9aab033b2f962" providerId="LiveId" clId="{E1FFA2E9-070B-4643-9EDC-67936E4F58ED}" dt="2023-08-07T00:16:59.644" v="934" actId="729"/>
        <pc:sldMkLst>
          <pc:docMk/>
          <pc:sldMk cId="1688972150" sldId="464"/>
        </pc:sldMkLst>
      </pc:sldChg>
      <pc:sldChg chg="mod modShow">
        <pc:chgData name="Camilo Rennó" userId="eac9aab033b2f962" providerId="LiveId" clId="{E1FFA2E9-070B-4643-9EDC-67936E4F58ED}" dt="2023-08-07T00:16:59.644" v="934" actId="729"/>
        <pc:sldMkLst>
          <pc:docMk/>
          <pc:sldMk cId="3464452599" sldId="465"/>
        </pc:sldMkLst>
      </pc:sldChg>
      <pc:sldChg chg="mod modShow">
        <pc:chgData name="Camilo Rennó" userId="eac9aab033b2f962" providerId="LiveId" clId="{E1FFA2E9-070B-4643-9EDC-67936E4F58ED}" dt="2023-08-07T00:16:59.644" v="934" actId="729"/>
        <pc:sldMkLst>
          <pc:docMk/>
          <pc:sldMk cId="3191750016" sldId="466"/>
        </pc:sldMkLst>
      </pc:sldChg>
      <pc:sldChg chg="mod modShow">
        <pc:chgData name="Camilo Rennó" userId="eac9aab033b2f962" providerId="LiveId" clId="{E1FFA2E9-070B-4643-9EDC-67936E4F58ED}" dt="2023-08-07T00:16:59.644" v="934" actId="729"/>
        <pc:sldMkLst>
          <pc:docMk/>
          <pc:sldMk cId="3415544877" sldId="467"/>
        </pc:sldMkLst>
      </pc:sldChg>
      <pc:sldChg chg="mod modShow">
        <pc:chgData name="Camilo Rennó" userId="eac9aab033b2f962" providerId="LiveId" clId="{E1FFA2E9-070B-4643-9EDC-67936E4F58ED}" dt="2023-08-07T00:16:59.644" v="934" actId="729"/>
        <pc:sldMkLst>
          <pc:docMk/>
          <pc:sldMk cId="2112344521" sldId="468"/>
        </pc:sldMkLst>
      </pc:sldChg>
      <pc:sldChg chg="mod modShow">
        <pc:chgData name="Camilo Rennó" userId="eac9aab033b2f962" providerId="LiveId" clId="{E1FFA2E9-070B-4643-9EDC-67936E4F58ED}" dt="2023-08-07T00:16:59.644" v="934" actId="729"/>
        <pc:sldMkLst>
          <pc:docMk/>
          <pc:sldMk cId="160422155" sldId="469"/>
        </pc:sldMkLst>
      </pc:sldChg>
      <pc:sldChg chg="mod modShow">
        <pc:chgData name="Camilo Rennó" userId="eac9aab033b2f962" providerId="LiveId" clId="{E1FFA2E9-070B-4643-9EDC-67936E4F58ED}" dt="2023-08-07T00:16:59.644" v="934" actId="729"/>
        <pc:sldMkLst>
          <pc:docMk/>
          <pc:sldMk cId="2198541773" sldId="470"/>
        </pc:sldMkLst>
      </pc:sldChg>
      <pc:sldChg chg="mod modShow">
        <pc:chgData name="Camilo Rennó" userId="eac9aab033b2f962" providerId="LiveId" clId="{E1FFA2E9-070B-4643-9EDC-67936E4F58ED}" dt="2023-08-07T00:16:59.644" v="934" actId="729"/>
        <pc:sldMkLst>
          <pc:docMk/>
          <pc:sldMk cId="1273949004" sldId="471"/>
        </pc:sldMkLst>
      </pc:sldChg>
      <pc:sldChg chg="mod modShow">
        <pc:chgData name="Camilo Rennó" userId="eac9aab033b2f962" providerId="LiveId" clId="{E1FFA2E9-070B-4643-9EDC-67936E4F58ED}" dt="2023-08-07T00:16:59.644" v="934" actId="729"/>
        <pc:sldMkLst>
          <pc:docMk/>
          <pc:sldMk cId="2288855526" sldId="472"/>
        </pc:sldMkLst>
      </pc:sldChg>
      <pc:sldChg chg="mod modShow">
        <pc:chgData name="Camilo Rennó" userId="eac9aab033b2f962" providerId="LiveId" clId="{E1FFA2E9-070B-4643-9EDC-67936E4F58ED}" dt="2023-08-07T00:16:59.644" v="934" actId="729"/>
        <pc:sldMkLst>
          <pc:docMk/>
          <pc:sldMk cId="930509661" sldId="473"/>
        </pc:sldMkLst>
      </pc:sldChg>
      <pc:sldChg chg="addSp delSp modSp mod">
        <pc:chgData name="Camilo Rennó" userId="eac9aab033b2f962" providerId="LiveId" clId="{E1FFA2E9-070B-4643-9EDC-67936E4F58ED}" dt="2023-08-07T00:05:09.459" v="932" actId="478"/>
        <pc:sldMkLst>
          <pc:docMk/>
          <pc:sldMk cId="2447292684" sldId="485"/>
        </pc:sldMkLst>
        <pc:spChg chg="add del mod">
          <ac:chgData name="Camilo Rennó" userId="eac9aab033b2f962" providerId="LiveId" clId="{E1FFA2E9-070B-4643-9EDC-67936E4F58ED}" dt="2023-08-07T00:05:09.459" v="932" actId="478"/>
          <ac:spMkLst>
            <pc:docMk/>
            <pc:sldMk cId="2447292684" sldId="485"/>
            <ac:spMk id="3" creationId="{70CDB3A9-CA1D-3B4C-2AD8-B2E1E78D651B}"/>
          </ac:spMkLst>
        </pc:spChg>
        <pc:spChg chg="add mod">
          <ac:chgData name="Camilo Rennó" userId="eac9aab033b2f962" providerId="LiveId" clId="{E1FFA2E9-070B-4643-9EDC-67936E4F58ED}" dt="2023-08-07T00:04:28.810" v="926" actId="571"/>
          <ac:spMkLst>
            <pc:docMk/>
            <pc:sldMk cId="2447292684" sldId="485"/>
            <ac:spMk id="4" creationId="{83BFAE94-0DB6-5846-F045-A39E9F8BBEE7}"/>
          </ac:spMkLst>
        </pc:spChg>
        <pc:spChg chg="add mod">
          <ac:chgData name="Camilo Rennó" userId="eac9aab033b2f962" providerId="LiveId" clId="{E1FFA2E9-070B-4643-9EDC-67936E4F58ED}" dt="2023-08-07T00:04:42.148" v="931" actId="1035"/>
          <ac:spMkLst>
            <pc:docMk/>
            <pc:sldMk cId="2447292684" sldId="485"/>
            <ac:spMk id="5" creationId="{549AF42B-7993-AD75-097D-3593892CF2C4}"/>
          </ac:spMkLst>
        </pc:spChg>
        <pc:spChg chg="mod">
          <ac:chgData name="Camilo Rennó" userId="eac9aab033b2f962" providerId="LiveId" clId="{E1FFA2E9-070B-4643-9EDC-67936E4F58ED}" dt="2023-08-07T00:04:42.148" v="931" actId="1035"/>
          <ac:spMkLst>
            <pc:docMk/>
            <pc:sldMk cId="2447292684" sldId="485"/>
            <ac:spMk id="28" creationId="{00000000-0000-0000-0000-000000000000}"/>
          </ac:spMkLst>
        </pc:spChg>
        <pc:grpChg chg="mod">
          <ac:chgData name="Camilo Rennó" userId="eac9aab033b2f962" providerId="LiveId" clId="{E1FFA2E9-070B-4643-9EDC-67936E4F58ED}" dt="2023-08-07T00:04:28.810" v="926" actId="571"/>
          <ac:grpSpMkLst>
            <pc:docMk/>
            <pc:sldMk cId="2447292684" sldId="485"/>
            <ac:grpSpMk id="23" creationId="{00000000-0000-0000-0000-000000000000}"/>
          </ac:grpSpMkLst>
        </pc:grpChg>
        <pc:graphicFrameChg chg="mod">
          <ac:chgData name="Camilo Rennó" userId="eac9aab033b2f962" providerId="LiveId" clId="{E1FFA2E9-070B-4643-9EDC-67936E4F58ED}" dt="2023-08-07T00:04:28.810" v="926" actId="571"/>
          <ac:graphicFrameMkLst>
            <pc:docMk/>
            <pc:sldMk cId="2447292684" sldId="485"/>
            <ac:graphicFrameMk id="24" creationId="{00000000-0000-0000-0000-000000000000}"/>
          </ac:graphicFrameMkLst>
        </pc:graphicFrameChg>
        <pc:graphicFrameChg chg="mod">
          <ac:chgData name="Camilo Rennó" userId="eac9aab033b2f962" providerId="LiveId" clId="{E1FFA2E9-070B-4643-9EDC-67936E4F58ED}" dt="2023-08-07T00:04:28.810" v="926" actId="571"/>
          <ac:graphicFrameMkLst>
            <pc:docMk/>
            <pc:sldMk cId="2447292684" sldId="485"/>
            <ac:graphicFrameMk id="26" creationId="{00000000-0000-0000-0000-000000000000}"/>
          </ac:graphicFrameMkLst>
        </pc:graphicFrameChg>
      </pc:sldChg>
      <pc:sldChg chg="modSp add mod">
        <pc:chgData name="Camilo Rennó" userId="eac9aab033b2f962" providerId="LiveId" clId="{E1FFA2E9-070B-4643-9EDC-67936E4F58ED}" dt="2023-08-06T22:22:59.018" v="511" actId="1035"/>
        <pc:sldMkLst>
          <pc:docMk/>
          <pc:sldMk cId="2441980800" sldId="488"/>
        </pc:sldMkLst>
        <pc:spChg chg="mod">
          <ac:chgData name="Camilo Rennó" userId="eac9aab033b2f962" providerId="LiveId" clId="{E1FFA2E9-070B-4643-9EDC-67936E4F58ED}" dt="2023-08-06T22:22:59.018" v="511" actId="1035"/>
          <ac:spMkLst>
            <pc:docMk/>
            <pc:sldMk cId="2441980800" sldId="488"/>
            <ac:spMk id="14" creationId="{00000000-0000-0000-0000-000000000000}"/>
          </ac:spMkLst>
        </pc:spChg>
        <pc:spChg chg="mod">
          <ac:chgData name="Camilo Rennó" userId="eac9aab033b2f962" providerId="LiveId" clId="{E1FFA2E9-070B-4643-9EDC-67936E4F58ED}" dt="2023-08-06T22:22:59.018" v="511" actId="1035"/>
          <ac:spMkLst>
            <pc:docMk/>
            <pc:sldMk cId="2441980800" sldId="488"/>
            <ac:spMk id="15" creationId="{00000000-0000-0000-0000-000000000000}"/>
          </ac:spMkLst>
        </pc:spChg>
        <pc:spChg chg="mod">
          <ac:chgData name="Camilo Rennó" userId="eac9aab033b2f962" providerId="LiveId" clId="{E1FFA2E9-070B-4643-9EDC-67936E4F58ED}" dt="2023-08-06T22:08:04.761" v="220" actId="207"/>
          <ac:spMkLst>
            <pc:docMk/>
            <pc:sldMk cId="2441980800" sldId="488"/>
            <ac:spMk id="189506" creationId="{00000000-0000-0000-0000-000000000000}"/>
          </ac:spMkLst>
        </pc:spChg>
      </pc:sldChg>
      <pc:sldChg chg="addSp delSp modSp add mod modAnim">
        <pc:chgData name="Camilo Rennó" userId="eac9aab033b2f962" providerId="LiveId" clId="{E1FFA2E9-070B-4643-9EDC-67936E4F58ED}" dt="2023-08-07T13:26:51.462" v="1383"/>
        <pc:sldMkLst>
          <pc:docMk/>
          <pc:sldMk cId="0" sldId="490"/>
        </pc:sldMkLst>
        <pc:spChg chg="add del mod">
          <ac:chgData name="Camilo Rennó" userId="eac9aab033b2f962" providerId="LiveId" clId="{E1FFA2E9-070B-4643-9EDC-67936E4F58ED}" dt="2023-08-06T22:15:17.819" v="354" actId="478"/>
          <ac:spMkLst>
            <pc:docMk/>
            <pc:sldMk cId="0" sldId="490"/>
            <ac:spMk id="3" creationId="{04B05962-908A-58C1-3B72-15726D52CB7A}"/>
          </ac:spMkLst>
        </pc:spChg>
        <pc:spChg chg="add mod">
          <ac:chgData name="Camilo Rennó" userId="eac9aab033b2f962" providerId="LiveId" clId="{E1FFA2E9-070B-4643-9EDC-67936E4F58ED}" dt="2023-08-07T13:15:57.233" v="1286" actId="165"/>
          <ac:spMkLst>
            <pc:docMk/>
            <pc:sldMk cId="0" sldId="490"/>
            <ac:spMk id="4" creationId="{07CB6650-4EB7-3287-EE66-CD1034665274}"/>
          </ac:spMkLst>
        </pc:spChg>
        <pc:spChg chg="add del mod">
          <ac:chgData name="Camilo Rennó" userId="eac9aab033b2f962" providerId="LiveId" clId="{E1FFA2E9-070B-4643-9EDC-67936E4F58ED}" dt="2023-08-06T22:15:16.172" v="353" actId="478"/>
          <ac:spMkLst>
            <pc:docMk/>
            <pc:sldMk cId="0" sldId="490"/>
            <ac:spMk id="5" creationId="{0E61EF93-BB30-C461-8E4D-B853B0C5B991}"/>
          </ac:spMkLst>
        </pc:spChg>
        <pc:spChg chg="add mod">
          <ac:chgData name="Camilo Rennó" userId="eac9aab033b2f962" providerId="LiveId" clId="{E1FFA2E9-070B-4643-9EDC-67936E4F58ED}" dt="2023-08-07T13:15:57.233" v="1286" actId="165"/>
          <ac:spMkLst>
            <pc:docMk/>
            <pc:sldMk cId="0" sldId="490"/>
            <ac:spMk id="6" creationId="{429C06AA-B1B5-3BB6-F868-22CA72868FAB}"/>
          </ac:spMkLst>
        </pc:spChg>
        <pc:spChg chg="add mod">
          <ac:chgData name="Camilo Rennó" userId="eac9aab033b2f962" providerId="LiveId" clId="{E1FFA2E9-070B-4643-9EDC-67936E4F58ED}" dt="2023-08-07T13:15:57.233" v="1286" actId="165"/>
          <ac:spMkLst>
            <pc:docMk/>
            <pc:sldMk cId="0" sldId="490"/>
            <ac:spMk id="7" creationId="{05EBB143-B7E1-7794-5DDF-D42BB936CCD0}"/>
          </ac:spMkLst>
        </pc:spChg>
        <pc:spChg chg="add mod">
          <ac:chgData name="Camilo Rennó" userId="eac9aab033b2f962" providerId="LiveId" clId="{E1FFA2E9-070B-4643-9EDC-67936E4F58ED}" dt="2023-08-07T13:15:57.233" v="1286" actId="165"/>
          <ac:spMkLst>
            <pc:docMk/>
            <pc:sldMk cId="0" sldId="490"/>
            <ac:spMk id="8" creationId="{B9E89372-2CA8-F10D-CEF5-43E8F0CFF8EB}"/>
          </ac:spMkLst>
        </pc:spChg>
        <pc:spChg chg="add mod">
          <ac:chgData name="Camilo Rennó" userId="eac9aab033b2f962" providerId="LiveId" clId="{E1FFA2E9-070B-4643-9EDC-67936E4F58ED}" dt="2023-08-07T13:15:57.233" v="1286" actId="165"/>
          <ac:spMkLst>
            <pc:docMk/>
            <pc:sldMk cId="0" sldId="490"/>
            <ac:spMk id="9" creationId="{72CAC157-0B1B-749A-8F3C-344E32BBFECF}"/>
          </ac:spMkLst>
        </pc:spChg>
        <pc:spChg chg="add mod">
          <ac:chgData name="Camilo Rennó" userId="eac9aab033b2f962" providerId="LiveId" clId="{E1FFA2E9-070B-4643-9EDC-67936E4F58ED}" dt="2023-08-07T13:15:57.233" v="1286" actId="165"/>
          <ac:spMkLst>
            <pc:docMk/>
            <pc:sldMk cId="0" sldId="490"/>
            <ac:spMk id="10" creationId="{FC0C87EC-D9B4-7444-837A-09FCCD9A542C}"/>
          </ac:spMkLst>
        </pc:spChg>
        <pc:spChg chg="add mod">
          <ac:chgData name="Camilo Rennó" userId="eac9aab033b2f962" providerId="LiveId" clId="{E1FFA2E9-070B-4643-9EDC-67936E4F58ED}" dt="2023-08-07T13:15:57.233" v="1286" actId="165"/>
          <ac:spMkLst>
            <pc:docMk/>
            <pc:sldMk cId="0" sldId="490"/>
            <ac:spMk id="11" creationId="{414BA785-BCD6-516F-7972-71A8B605D026}"/>
          </ac:spMkLst>
        </pc:spChg>
        <pc:spChg chg="add mod">
          <ac:chgData name="Camilo Rennó" userId="eac9aab033b2f962" providerId="LiveId" clId="{E1FFA2E9-070B-4643-9EDC-67936E4F58ED}" dt="2023-08-07T13:15:57.233" v="1286" actId="165"/>
          <ac:spMkLst>
            <pc:docMk/>
            <pc:sldMk cId="0" sldId="490"/>
            <ac:spMk id="12" creationId="{3F815C85-794B-AA7E-338C-EBA6B0FAA632}"/>
          </ac:spMkLst>
        </pc:spChg>
        <pc:spChg chg="add mod">
          <ac:chgData name="Camilo Rennó" userId="eac9aab033b2f962" providerId="LiveId" clId="{E1FFA2E9-070B-4643-9EDC-67936E4F58ED}" dt="2023-08-07T13:15:57.233" v="1286" actId="165"/>
          <ac:spMkLst>
            <pc:docMk/>
            <pc:sldMk cId="0" sldId="490"/>
            <ac:spMk id="13" creationId="{874F9129-6747-3243-D247-4017E809A9B5}"/>
          </ac:spMkLst>
        </pc:spChg>
        <pc:spChg chg="add mod">
          <ac:chgData name="Camilo Rennó" userId="eac9aab033b2f962" providerId="LiveId" clId="{E1FFA2E9-070B-4643-9EDC-67936E4F58ED}" dt="2023-08-07T13:15:57.233" v="1286" actId="165"/>
          <ac:spMkLst>
            <pc:docMk/>
            <pc:sldMk cId="0" sldId="490"/>
            <ac:spMk id="14" creationId="{09E30C93-7529-D857-6057-87292F672409}"/>
          </ac:spMkLst>
        </pc:spChg>
        <pc:spChg chg="add mod">
          <ac:chgData name="Camilo Rennó" userId="eac9aab033b2f962" providerId="LiveId" clId="{E1FFA2E9-070B-4643-9EDC-67936E4F58ED}" dt="2023-08-07T13:15:57.233" v="1286" actId="165"/>
          <ac:spMkLst>
            <pc:docMk/>
            <pc:sldMk cId="0" sldId="490"/>
            <ac:spMk id="15" creationId="{CFDD9863-DE1A-308D-143C-D4B36A4D30F7}"/>
          </ac:spMkLst>
        </pc:spChg>
        <pc:spChg chg="add mod topLvl">
          <ac:chgData name="Camilo Rennó" userId="eac9aab033b2f962" providerId="LiveId" clId="{E1FFA2E9-070B-4643-9EDC-67936E4F58ED}" dt="2023-08-07T13:17:54.711" v="1325" actId="164"/>
          <ac:spMkLst>
            <pc:docMk/>
            <pc:sldMk cId="0" sldId="490"/>
            <ac:spMk id="16" creationId="{9859B8B3-E90E-5C0D-33EE-4788D4097C6B}"/>
          </ac:spMkLst>
        </pc:spChg>
        <pc:spChg chg="add mod topLvl">
          <ac:chgData name="Camilo Rennó" userId="eac9aab033b2f962" providerId="LiveId" clId="{E1FFA2E9-070B-4643-9EDC-67936E4F58ED}" dt="2023-08-07T13:17:54.711" v="1325" actId="164"/>
          <ac:spMkLst>
            <pc:docMk/>
            <pc:sldMk cId="0" sldId="490"/>
            <ac:spMk id="17" creationId="{3B82208D-5E0D-4E7F-E2DD-935353B99B21}"/>
          </ac:spMkLst>
        </pc:spChg>
        <pc:spChg chg="add mod topLvl">
          <ac:chgData name="Camilo Rennó" userId="eac9aab033b2f962" providerId="LiveId" clId="{E1FFA2E9-070B-4643-9EDC-67936E4F58ED}" dt="2023-08-07T13:17:54.711" v="1325" actId="164"/>
          <ac:spMkLst>
            <pc:docMk/>
            <pc:sldMk cId="0" sldId="490"/>
            <ac:spMk id="18" creationId="{05F95D78-03CE-5403-85F4-136EFF418B91}"/>
          </ac:spMkLst>
        </pc:spChg>
        <pc:spChg chg="mod">
          <ac:chgData name="Camilo Rennó" userId="eac9aab033b2f962" providerId="LiveId" clId="{E1FFA2E9-070B-4643-9EDC-67936E4F58ED}" dt="2023-08-06T22:22:24.105" v="502" actId="1036"/>
          <ac:spMkLst>
            <pc:docMk/>
            <pc:sldMk cId="0" sldId="490"/>
            <ac:spMk id="19" creationId="{00000000-0000-0000-0000-000000000000}"/>
          </ac:spMkLst>
        </pc:spChg>
        <pc:spChg chg="del mod">
          <ac:chgData name="Camilo Rennó" userId="eac9aab033b2f962" providerId="LiveId" clId="{E1FFA2E9-070B-4643-9EDC-67936E4F58ED}" dt="2023-08-07T13:17:24.975" v="1323" actId="478"/>
          <ac:spMkLst>
            <pc:docMk/>
            <pc:sldMk cId="0" sldId="490"/>
            <ac:spMk id="22" creationId="{121280C9-1B64-F3E5-6140-06B0BE01DEE1}"/>
          </ac:spMkLst>
        </pc:spChg>
        <pc:spChg chg="mod">
          <ac:chgData name="Camilo Rennó" userId="eac9aab033b2f962" providerId="LiveId" clId="{E1FFA2E9-070B-4643-9EDC-67936E4F58ED}" dt="2023-08-07T13:15:57.233" v="1286" actId="165"/>
          <ac:spMkLst>
            <pc:docMk/>
            <pc:sldMk cId="0" sldId="490"/>
            <ac:spMk id="23" creationId="{5C2644F1-9D06-AF6A-271B-C9ACBFA94D1D}"/>
          </ac:spMkLst>
        </pc:spChg>
        <pc:spChg chg="mod">
          <ac:chgData name="Camilo Rennó" userId="eac9aab033b2f962" providerId="LiveId" clId="{E1FFA2E9-070B-4643-9EDC-67936E4F58ED}" dt="2023-08-07T13:15:57.233" v="1286" actId="165"/>
          <ac:spMkLst>
            <pc:docMk/>
            <pc:sldMk cId="0" sldId="490"/>
            <ac:spMk id="24" creationId="{2C35AA86-24A6-B866-5629-063B96FC4391}"/>
          </ac:spMkLst>
        </pc:spChg>
        <pc:spChg chg="mod">
          <ac:chgData name="Camilo Rennó" userId="eac9aab033b2f962" providerId="LiveId" clId="{E1FFA2E9-070B-4643-9EDC-67936E4F58ED}" dt="2023-08-07T13:15:57.233" v="1286" actId="165"/>
          <ac:spMkLst>
            <pc:docMk/>
            <pc:sldMk cId="0" sldId="490"/>
            <ac:spMk id="25" creationId="{CACED50C-A61C-DC3B-AA61-12672297CA43}"/>
          </ac:spMkLst>
        </pc:spChg>
        <pc:spChg chg="mod">
          <ac:chgData name="Camilo Rennó" userId="eac9aab033b2f962" providerId="LiveId" clId="{E1FFA2E9-070B-4643-9EDC-67936E4F58ED}" dt="2023-08-07T13:15:57.233" v="1286" actId="165"/>
          <ac:spMkLst>
            <pc:docMk/>
            <pc:sldMk cId="0" sldId="490"/>
            <ac:spMk id="26" creationId="{11102B00-99C3-07B4-1EB9-D04121C412AE}"/>
          </ac:spMkLst>
        </pc:spChg>
        <pc:spChg chg="mod">
          <ac:chgData name="Camilo Rennó" userId="eac9aab033b2f962" providerId="LiveId" clId="{E1FFA2E9-070B-4643-9EDC-67936E4F58ED}" dt="2023-08-07T13:15:57.233" v="1286" actId="165"/>
          <ac:spMkLst>
            <pc:docMk/>
            <pc:sldMk cId="0" sldId="490"/>
            <ac:spMk id="27" creationId="{DC61D4AF-15C0-5D5F-A9DA-B889479ECBD1}"/>
          </ac:spMkLst>
        </pc:spChg>
        <pc:spChg chg="mod">
          <ac:chgData name="Camilo Rennó" userId="eac9aab033b2f962" providerId="LiveId" clId="{E1FFA2E9-070B-4643-9EDC-67936E4F58ED}" dt="2023-08-07T13:15:57.233" v="1286" actId="165"/>
          <ac:spMkLst>
            <pc:docMk/>
            <pc:sldMk cId="0" sldId="490"/>
            <ac:spMk id="28" creationId="{71D87AD9-7BF5-F6DC-B9F1-C7C7AA7F80B0}"/>
          </ac:spMkLst>
        </pc:spChg>
        <pc:spChg chg="mod">
          <ac:chgData name="Camilo Rennó" userId="eac9aab033b2f962" providerId="LiveId" clId="{E1FFA2E9-070B-4643-9EDC-67936E4F58ED}" dt="2023-08-07T13:15:57.233" v="1286" actId="165"/>
          <ac:spMkLst>
            <pc:docMk/>
            <pc:sldMk cId="0" sldId="490"/>
            <ac:spMk id="29" creationId="{1A49557D-AD74-DC1C-572B-572DB1AF50DE}"/>
          </ac:spMkLst>
        </pc:spChg>
        <pc:spChg chg="mod">
          <ac:chgData name="Camilo Rennó" userId="eac9aab033b2f962" providerId="LiveId" clId="{E1FFA2E9-070B-4643-9EDC-67936E4F58ED}" dt="2023-08-07T13:15:57.233" v="1286" actId="165"/>
          <ac:spMkLst>
            <pc:docMk/>
            <pc:sldMk cId="0" sldId="490"/>
            <ac:spMk id="30" creationId="{ABC46460-8151-7C1F-142D-CBD4C7223148}"/>
          </ac:spMkLst>
        </pc:spChg>
        <pc:spChg chg="mod">
          <ac:chgData name="Camilo Rennó" userId="eac9aab033b2f962" providerId="LiveId" clId="{E1FFA2E9-070B-4643-9EDC-67936E4F58ED}" dt="2023-08-07T13:15:57.233" v="1286" actId="165"/>
          <ac:spMkLst>
            <pc:docMk/>
            <pc:sldMk cId="0" sldId="490"/>
            <ac:spMk id="31" creationId="{EC9AA504-0719-B3BD-A6E4-1AC9D90F39EF}"/>
          </ac:spMkLst>
        </pc:spChg>
        <pc:spChg chg="mod">
          <ac:chgData name="Camilo Rennó" userId="eac9aab033b2f962" providerId="LiveId" clId="{E1FFA2E9-070B-4643-9EDC-67936E4F58ED}" dt="2023-08-07T13:15:57.233" v="1286" actId="165"/>
          <ac:spMkLst>
            <pc:docMk/>
            <pc:sldMk cId="0" sldId="490"/>
            <ac:spMk id="32" creationId="{A2EFB382-C5ED-A5E6-1304-CC4C8A8FA253}"/>
          </ac:spMkLst>
        </pc:spChg>
        <pc:spChg chg="del mod">
          <ac:chgData name="Camilo Rennó" userId="eac9aab033b2f962" providerId="LiveId" clId="{E1FFA2E9-070B-4643-9EDC-67936E4F58ED}" dt="2023-08-07T13:17:30.050" v="1324" actId="478"/>
          <ac:spMkLst>
            <pc:docMk/>
            <pc:sldMk cId="0" sldId="490"/>
            <ac:spMk id="34" creationId="{F0886874-16D8-7267-E2A6-7E75C394C333}"/>
          </ac:spMkLst>
        </pc:spChg>
        <pc:spChg chg="mod">
          <ac:chgData name="Camilo Rennó" userId="eac9aab033b2f962" providerId="LiveId" clId="{E1FFA2E9-070B-4643-9EDC-67936E4F58ED}" dt="2023-08-07T13:15:57.233" v="1286" actId="165"/>
          <ac:spMkLst>
            <pc:docMk/>
            <pc:sldMk cId="0" sldId="490"/>
            <ac:spMk id="35" creationId="{5E77E570-D4D6-F436-B06E-182088017C6D}"/>
          </ac:spMkLst>
        </pc:spChg>
        <pc:spChg chg="mod">
          <ac:chgData name="Camilo Rennó" userId="eac9aab033b2f962" providerId="LiveId" clId="{E1FFA2E9-070B-4643-9EDC-67936E4F58ED}" dt="2023-08-07T13:15:57.233" v="1286" actId="165"/>
          <ac:spMkLst>
            <pc:docMk/>
            <pc:sldMk cId="0" sldId="490"/>
            <ac:spMk id="36" creationId="{89F7F9C4-53E7-24D5-4BC2-2AEA144FF72C}"/>
          </ac:spMkLst>
        </pc:spChg>
        <pc:spChg chg="mod">
          <ac:chgData name="Camilo Rennó" userId="eac9aab033b2f962" providerId="LiveId" clId="{E1FFA2E9-070B-4643-9EDC-67936E4F58ED}" dt="2023-08-07T13:15:57.233" v="1286" actId="165"/>
          <ac:spMkLst>
            <pc:docMk/>
            <pc:sldMk cId="0" sldId="490"/>
            <ac:spMk id="37" creationId="{A03CF88C-7BF6-EA9B-86DC-DCF17F2D7F9A}"/>
          </ac:spMkLst>
        </pc:spChg>
        <pc:spChg chg="mod">
          <ac:chgData name="Camilo Rennó" userId="eac9aab033b2f962" providerId="LiveId" clId="{E1FFA2E9-070B-4643-9EDC-67936E4F58ED}" dt="2023-08-07T13:15:57.233" v="1286" actId="165"/>
          <ac:spMkLst>
            <pc:docMk/>
            <pc:sldMk cId="0" sldId="490"/>
            <ac:spMk id="38" creationId="{A001EDA5-01E6-2C49-B505-E090A9F3E755}"/>
          </ac:spMkLst>
        </pc:spChg>
        <pc:spChg chg="mod">
          <ac:chgData name="Camilo Rennó" userId="eac9aab033b2f962" providerId="LiveId" clId="{E1FFA2E9-070B-4643-9EDC-67936E4F58ED}" dt="2023-08-07T13:15:57.233" v="1286" actId="165"/>
          <ac:spMkLst>
            <pc:docMk/>
            <pc:sldMk cId="0" sldId="490"/>
            <ac:spMk id="39" creationId="{53FC80B1-58BC-8B84-66FD-21B94BBE809E}"/>
          </ac:spMkLst>
        </pc:spChg>
        <pc:spChg chg="mod">
          <ac:chgData name="Camilo Rennó" userId="eac9aab033b2f962" providerId="LiveId" clId="{E1FFA2E9-070B-4643-9EDC-67936E4F58ED}" dt="2023-08-07T13:15:57.233" v="1286" actId="165"/>
          <ac:spMkLst>
            <pc:docMk/>
            <pc:sldMk cId="0" sldId="490"/>
            <ac:spMk id="40" creationId="{94577FA7-2E69-B16B-5CF8-926FAF7EDE1A}"/>
          </ac:spMkLst>
        </pc:spChg>
        <pc:spChg chg="mod">
          <ac:chgData name="Camilo Rennó" userId="eac9aab033b2f962" providerId="LiveId" clId="{E1FFA2E9-070B-4643-9EDC-67936E4F58ED}" dt="2023-08-07T13:15:57.233" v="1286" actId="165"/>
          <ac:spMkLst>
            <pc:docMk/>
            <pc:sldMk cId="0" sldId="490"/>
            <ac:spMk id="41" creationId="{DD6EF907-37B9-888C-5B09-7EEC1DF73905}"/>
          </ac:spMkLst>
        </pc:spChg>
        <pc:spChg chg="mod">
          <ac:chgData name="Camilo Rennó" userId="eac9aab033b2f962" providerId="LiveId" clId="{E1FFA2E9-070B-4643-9EDC-67936E4F58ED}" dt="2023-08-07T13:15:57.233" v="1286" actId="165"/>
          <ac:spMkLst>
            <pc:docMk/>
            <pc:sldMk cId="0" sldId="490"/>
            <ac:spMk id="42" creationId="{3A56480E-D33C-F515-7200-FD6159BC1730}"/>
          </ac:spMkLst>
        </pc:spChg>
        <pc:spChg chg="mod">
          <ac:chgData name="Camilo Rennó" userId="eac9aab033b2f962" providerId="LiveId" clId="{E1FFA2E9-070B-4643-9EDC-67936E4F58ED}" dt="2023-08-07T13:15:57.233" v="1286" actId="165"/>
          <ac:spMkLst>
            <pc:docMk/>
            <pc:sldMk cId="0" sldId="490"/>
            <ac:spMk id="43" creationId="{972E5CAC-F49F-5E72-F330-40C67E863E61}"/>
          </ac:spMkLst>
        </pc:spChg>
        <pc:spChg chg="mod">
          <ac:chgData name="Camilo Rennó" userId="eac9aab033b2f962" providerId="LiveId" clId="{E1FFA2E9-070B-4643-9EDC-67936E4F58ED}" dt="2023-08-07T13:15:57.233" v="1286" actId="165"/>
          <ac:spMkLst>
            <pc:docMk/>
            <pc:sldMk cId="0" sldId="490"/>
            <ac:spMk id="44" creationId="{955B2DDB-472D-C526-89D7-5FE60027592E}"/>
          </ac:spMkLst>
        </pc:spChg>
        <pc:spChg chg="mod topLvl">
          <ac:chgData name="Camilo Rennó" userId="eac9aab033b2f962" providerId="LiveId" clId="{E1FFA2E9-070B-4643-9EDC-67936E4F58ED}" dt="2023-08-07T13:20:43.008" v="1340" actId="164"/>
          <ac:spMkLst>
            <pc:docMk/>
            <pc:sldMk cId="0" sldId="490"/>
            <ac:spMk id="50" creationId="{9529DEED-9301-D600-9B41-A724B556BE44}"/>
          </ac:spMkLst>
        </pc:spChg>
        <pc:spChg chg="mod topLvl">
          <ac:chgData name="Camilo Rennó" userId="eac9aab033b2f962" providerId="LiveId" clId="{E1FFA2E9-070B-4643-9EDC-67936E4F58ED}" dt="2023-08-07T13:19:43.094" v="1334" actId="164"/>
          <ac:spMkLst>
            <pc:docMk/>
            <pc:sldMk cId="0" sldId="490"/>
            <ac:spMk id="51" creationId="{C545301E-14E5-9215-8EDC-2C337C5B37E9}"/>
          </ac:spMkLst>
        </pc:spChg>
        <pc:spChg chg="mod topLvl">
          <ac:chgData name="Camilo Rennó" userId="eac9aab033b2f962" providerId="LiveId" clId="{E1FFA2E9-070B-4643-9EDC-67936E4F58ED}" dt="2023-08-07T13:20:11.054" v="1339" actId="164"/>
          <ac:spMkLst>
            <pc:docMk/>
            <pc:sldMk cId="0" sldId="490"/>
            <ac:spMk id="52" creationId="{FC810E39-69D4-7A08-B5B7-6BC98572686C}"/>
          </ac:spMkLst>
        </pc:spChg>
        <pc:spChg chg="del mod">
          <ac:chgData name="Camilo Rennó" userId="eac9aab033b2f962" providerId="LiveId" clId="{E1FFA2E9-070B-4643-9EDC-67936E4F58ED}" dt="2023-08-06T22:19:51.621" v="420" actId="478"/>
          <ac:spMkLst>
            <pc:docMk/>
            <pc:sldMk cId="0" sldId="490"/>
            <ac:spMk id="53" creationId="{8D048117-5F36-84CF-B41E-44F15301A7B9}"/>
          </ac:spMkLst>
        </pc:spChg>
        <pc:spChg chg="mod topLvl">
          <ac:chgData name="Camilo Rennó" userId="eac9aab033b2f962" providerId="LiveId" clId="{E1FFA2E9-070B-4643-9EDC-67936E4F58ED}" dt="2023-08-07T13:24:29.710" v="1368" actId="164"/>
          <ac:spMkLst>
            <pc:docMk/>
            <pc:sldMk cId="0" sldId="490"/>
            <ac:spMk id="53" creationId="{B5BB6723-A60A-8E6A-896F-4553C650A0A6}"/>
          </ac:spMkLst>
        </pc:spChg>
        <pc:spChg chg="del mod">
          <ac:chgData name="Camilo Rennó" userId="eac9aab033b2f962" providerId="LiveId" clId="{E1FFA2E9-070B-4643-9EDC-67936E4F58ED}" dt="2023-08-06T22:17:47.961" v="368" actId="478"/>
          <ac:spMkLst>
            <pc:docMk/>
            <pc:sldMk cId="0" sldId="490"/>
            <ac:spMk id="54" creationId="{3E3851C1-D10A-A45E-F443-BB0DDED0D853}"/>
          </ac:spMkLst>
        </pc:spChg>
        <pc:spChg chg="mod topLvl">
          <ac:chgData name="Camilo Rennó" userId="eac9aab033b2f962" providerId="LiveId" clId="{E1FFA2E9-070B-4643-9EDC-67936E4F58ED}" dt="2023-08-07T13:21:43.809" v="1346" actId="165"/>
          <ac:spMkLst>
            <pc:docMk/>
            <pc:sldMk cId="0" sldId="490"/>
            <ac:spMk id="54" creationId="{BDCAC72D-4445-98F9-9360-374C0A89C21B}"/>
          </ac:spMkLst>
        </pc:spChg>
        <pc:spChg chg="del mod">
          <ac:chgData name="Camilo Rennó" userId="eac9aab033b2f962" providerId="LiveId" clId="{E1FFA2E9-070B-4643-9EDC-67936E4F58ED}" dt="2023-08-06T22:18:03.075" v="374" actId="478"/>
          <ac:spMkLst>
            <pc:docMk/>
            <pc:sldMk cId="0" sldId="490"/>
            <ac:spMk id="55" creationId="{68792C5D-3418-FE28-0EF8-A77B9FC1065F}"/>
          </ac:spMkLst>
        </pc:spChg>
        <pc:spChg chg="mod topLvl">
          <ac:chgData name="Camilo Rennó" userId="eac9aab033b2f962" providerId="LiveId" clId="{E1FFA2E9-070B-4643-9EDC-67936E4F58ED}" dt="2023-08-07T13:21:43.809" v="1346" actId="165"/>
          <ac:spMkLst>
            <pc:docMk/>
            <pc:sldMk cId="0" sldId="490"/>
            <ac:spMk id="55" creationId="{99EB5FA4-B8EB-F1D3-901F-8D60E66ADB8D}"/>
          </ac:spMkLst>
        </pc:spChg>
        <pc:spChg chg="mod topLvl">
          <ac:chgData name="Camilo Rennó" userId="eac9aab033b2f962" providerId="LiveId" clId="{E1FFA2E9-070B-4643-9EDC-67936E4F58ED}" dt="2023-08-07T13:21:43.809" v="1346" actId="165"/>
          <ac:spMkLst>
            <pc:docMk/>
            <pc:sldMk cId="0" sldId="490"/>
            <ac:spMk id="56" creationId="{5A44CEE0-7528-5916-6A80-1C5149A71E7E}"/>
          </ac:spMkLst>
        </pc:spChg>
        <pc:spChg chg="del mod">
          <ac:chgData name="Camilo Rennó" userId="eac9aab033b2f962" providerId="LiveId" clId="{E1FFA2E9-070B-4643-9EDC-67936E4F58ED}" dt="2023-08-06T22:17:50.121" v="369" actId="478"/>
          <ac:spMkLst>
            <pc:docMk/>
            <pc:sldMk cId="0" sldId="490"/>
            <ac:spMk id="56" creationId="{EA9754F7-E908-6465-BF81-BEEB739DBBF1}"/>
          </ac:spMkLst>
        </pc:spChg>
        <pc:spChg chg="mod topLvl">
          <ac:chgData name="Camilo Rennó" userId="eac9aab033b2f962" providerId="LiveId" clId="{E1FFA2E9-070B-4643-9EDC-67936E4F58ED}" dt="2023-08-07T13:21:43.809" v="1346" actId="165"/>
          <ac:spMkLst>
            <pc:docMk/>
            <pc:sldMk cId="0" sldId="490"/>
            <ac:spMk id="57" creationId="{41AC714A-5378-0F3D-7077-E5B6F80F07DC}"/>
          </ac:spMkLst>
        </pc:spChg>
        <pc:spChg chg="del mod">
          <ac:chgData name="Camilo Rennó" userId="eac9aab033b2f962" providerId="LiveId" clId="{E1FFA2E9-070B-4643-9EDC-67936E4F58ED}" dt="2023-08-06T22:18:01.517" v="373" actId="478"/>
          <ac:spMkLst>
            <pc:docMk/>
            <pc:sldMk cId="0" sldId="490"/>
            <ac:spMk id="57" creationId="{D7C49A6B-7F66-74E0-9435-3A1A5DF50CE5}"/>
          </ac:spMkLst>
        </pc:spChg>
        <pc:spChg chg="del mod">
          <ac:chgData name="Camilo Rennó" userId="eac9aab033b2f962" providerId="LiveId" clId="{E1FFA2E9-070B-4643-9EDC-67936E4F58ED}" dt="2023-08-06T22:18:07.144" v="376" actId="478"/>
          <ac:spMkLst>
            <pc:docMk/>
            <pc:sldMk cId="0" sldId="490"/>
            <ac:spMk id="58" creationId="{298F6812-A309-33FB-0DFD-C9091B27F4F8}"/>
          </ac:spMkLst>
        </pc:spChg>
        <pc:spChg chg="mod topLvl">
          <ac:chgData name="Camilo Rennó" userId="eac9aab033b2f962" providerId="LiveId" clId="{E1FFA2E9-070B-4643-9EDC-67936E4F58ED}" dt="2023-08-07T13:21:43.809" v="1346" actId="165"/>
          <ac:spMkLst>
            <pc:docMk/>
            <pc:sldMk cId="0" sldId="490"/>
            <ac:spMk id="58" creationId="{7E50B4B5-6223-5AD8-234A-59F68C38C0F8}"/>
          </ac:spMkLst>
        </pc:spChg>
        <pc:spChg chg="del mod">
          <ac:chgData name="Camilo Rennó" userId="eac9aab033b2f962" providerId="LiveId" clId="{E1FFA2E9-070B-4643-9EDC-67936E4F58ED}" dt="2023-08-06T22:18:09.120" v="377" actId="478"/>
          <ac:spMkLst>
            <pc:docMk/>
            <pc:sldMk cId="0" sldId="490"/>
            <ac:spMk id="59" creationId="{0D26A49D-30FE-9A50-434D-07F14D6D8C05}"/>
          </ac:spMkLst>
        </pc:spChg>
        <pc:spChg chg="mod topLvl">
          <ac:chgData name="Camilo Rennó" userId="eac9aab033b2f962" providerId="LiveId" clId="{E1FFA2E9-070B-4643-9EDC-67936E4F58ED}" dt="2023-08-07T13:21:43.809" v="1346" actId="165"/>
          <ac:spMkLst>
            <pc:docMk/>
            <pc:sldMk cId="0" sldId="490"/>
            <ac:spMk id="59" creationId="{3D5B5490-3A5F-C8A3-19AB-B13841C3B81C}"/>
          </ac:spMkLst>
        </pc:spChg>
        <pc:spChg chg="mod topLvl">
          <ac:chgData name="Camilo Rennó" userId="eac9aab033b2f962" providerId="LiveId" clId="{E1FFA2E9-070B-4643-9EDC-67936E4F58ED}" dt="2023-08-07T13:21:43.809" v="1346" actId="165"/>
          <ac:spMkLst>
            <pc:docMk/>
            <pc:sldMk cId="0" sldId="490"/>
            <ac:spMk id="60" creationId="{12653E1E-89AA-B5F2-ABD2-B8573EF1FBDF}"/>
          </ac:spMkLst>
        </pc:spChg>
        <pc:spChg chg="del mod">
          <ac:chgData name="Camilo Rennó" userId="eac9aab033b2f962" providerId="LiveId" clId="{E1FFA2E9-070B-4643-9EDC-67936E4F58ED}" dt="2023-08-06T22:17:53.843" v="371" actId="478"/>
          <ac:spMkLst>
            <pc:docMk/>
            <pc:sldMk cId="0" sldId="490"/>
            <ac:spMk id="60" creationId="{BBDC4469-C024-EE5D-8FE9-717A0DAE4E6D}"/>
          </ac:spMkLst>
        </pc:spChg>
        <pc:spChg chg="mod topLvl">
          <ac:chgData name="Camilo Rennó" userId="eac9aab033b2f962" providerId="LiveId" clId="{E1FFA2E9-070B-4643-9EDC-67936E4F58ED}" dt="2023-08-07T13:21:43.809" v="1346" actId="165"/>
          <ac:spMkLst>
            <pc:docMk/>
            <pc:sldMk cId="0" sldId="490"/>
            <ac:spMk id="61" creationId="{E26B55E2-6F79-6735-E7EA-2E6DADC5EA0F}"/>
          </ac:spMkLst>
        </pc:spChg>
        <pc:spChg chg="del mod">
          <ac:chgData name="Camilo Rennó" userId="eac9aab033b2f962" providerId="LiveId" clId="{E1FFA2E9-070B-4643-9EDC-67936E4F58ED}" dt="2023-08-06T22:17:52.143" v="370" actId="478"/>
          <ac:spMkLst>
            <pc:docMk/>
            <pc:sldMk cId="0" sldId="490"/>
            <ac:spMk id="61" creationId="{FC5F0CDA-18CC-B136-A3C1-50989CB9197D}"/>
          </ac:spMkLst>
        </pc:spChg>
        <pc:spChg chg="mod topLvl">
          <ac:chgData name="Camilo Rennó" userId="eac9aab033b2f962" providerId="LiveId" clId="{E1FFA2E9-070B-4643-9EDC-67936E4F58ED}" dt="2023-08-07T13:21:43.809" v="1346" actId="165"/>
          <ac:spMkLst>
            <pc:docMk/>
            <pc:sldMk cId="0" sldId="490"/>
            <ac:spMk id="62" creationId="{0334F41A-407D-EFC9-08A4-798E2FBE0DDF}"/>
          </ac:spMkLst>
        </pc:spChg>
        <pc:spChg chg="del mod">
          <ac:chgData name="Camilo Rennó" userId="eac9aab033b2f962" providerId="LiveId" clId="{E1FFA2E9-070B-4643-9EDC-67936E4F58ED}" dt="2023-08-06T22:17:58.924" v="372" actId="478"/>
          <ac:spMkLst>
            <pc:docMk/>
            <pc:sldMk cId="0" sldId="490"/>
            <ac:spMk id="62" creationId="{BAC462A4-9CE8-3CA8-95EB-B41C8E617531}"/>
          </ac:spMkLst>
        </pc:spChg>
        <pc:spChg chg="del mod">
          <ac:chgData name="Camilo Rennó" userId="eac9aab033b2f962" providerId="LiveId" clId="{E1FFA2E9-070B-4643-9EDC-67936E4F58ED}" dt="2023-08-06T22:18:04.978" v="375" actId="478"/>
          <ac:spMkLst>
            <pc:docMk/>
            <pc:sldMk cId="0" sldId="490"/>
            <ac:spMk id="63" creationId="{68A25CA6-DFE9-7B2D-FB41-B2D413A4708B}"/>
          </ac:spMkLst>
        </pc:spChg>
        <pc:spChg chg="mod topLvl">
          <ac:chgData name="Camilo Rennó" userId="eac9aab033b2f962" providerId="LiveId" clId="{E1FFA2E9-070B-4643-9EDC-67936E4F58ED}" dt="2023-08-07T13:21:43.809" v="1346" actId="165"/>
          <ac:spMkLst>
            <pc:docMk/>
            <pc:sldMk cId="0" sldId="490"/>
            <ac:spMk id="63" creationId="{97C6A821-9845-316F-A843-9ABA28C4B6D8}"/>
          </ac:spMkLst>
        </pc:spChg>
        <pc:spChg chg="mod topLvl">
          <ac:chgData name="Camilo Rennó" userId="eac9aab033b2f962" providerId="LiveId" clId="{E1FFA2E9-070B-4643-9EDC-67936E4F58ED}" dt="2023-08-07T13:20:11.054" v="1339" actId="164"/>
          <ac:spMkLst>
            <pc:docMk/>
            <pc:sldMk cId="0" sldId="490"/>
            <ac:spMk id="191488" creationId="{B5BF7423-E260-6AA7-8907-B1CE6ECED0CE}"/>
          </ac:spMkLst>
        </pc:spChg>
        <pc:spChg chg="mod topLvl">
          <ac:chgData name="Camilo Rennó" userId="eac9aab033b2f962" providerId="LiveId" clId="{E1FFA2E9-070B-4643-9EDC-67936E4F58ED}" dt="2023-08-07T13:20:11.054" v="1339" actId="164"/>
          <ac:spMkLst>
            <pc:docMk/>
            <pc:sldMk cId="0" sldId="490"/>
            <ac:spMk id="191489" creationId="{076718E2-FA56-FFED-4BCE-E5CC40696E6E}"/>
          </ac:spMkLst>
        </pc:spChg>
        <pc:spChg chg="mod">
          <ac:chgData name="Camilo Rennó" userId="eac9aab033b2f962" providerId="LiveId" clId="{E1FFA2E9-070B-4643-9EDC-67936E4F58ED}" dt="2023-08-06T22:07:56.847" v="219" actId="207"/>
          <ac:spMkLst>
            <pc:docMk/>
            <pc:sldMk cId="0" sldId="490"/>
            <ac:spMk id="191490" creationId="{00000000-0000-0000-0000-000000000000}"/>
          </ac:spMkLst>
        </pc:spChg>
        <pc:spChg chg="mod topLvl">
          <ac:chgData name="Camilo Rennó" userId="eac9aab033b2f962" providerId="LiveId" clId="{E1FFA2E9-070B-4643-9EDC-67936E4F58ED}" dt="2023-08-07T13:20:11.054" v="1339" actId="164"/>
          <ac:spMkLst>
            <pc:docMk/>
            <pc:sldMk cId="0" sldId="490"/>
            <ac:spMk id="191491" creationId="{C37CA641-785A-B3D9-A48E-1A57F3AF1024}"/>
          </ac:spMkLst>
        </pc:spChg>
        <pc:spChg chg="mod topLvl">
          <ac:chgData name="Camilo Rennó" userId="eac9aab033b2f962" providerId="LiveId" clId="{E1FFA2E9-070B-4643-9EDC-67936E4F58ED}" dt="2023-08-07T13:20:11.054" v="1339" actId="164"/>
          <ac:spMkLst>
            <pc:docMk/>
            <pc:sldMk cId="0" sldId="490"/>
            <ac:spMk id="191492" creationId="{4FDE6C4D-52B0-9A32-3D29-75B5E1A338A0}"/>
          </ac:spMkLst>
        </pc:spChg>
        <pc:spChg chg="mod topLvl">
          <ac:chgData name="Camilo Rennó" userId="eac9aab033b2f962" providerId="LiveId" clId="{E1FFA2E9-070B-4643-9EDC-67936E4F58ED}" dt="2023-08-07T13:20:11.054" v="1339" actId="164"/>
          <ac:spMkLst>
            <pc:docMk/>
            <pc:sldMk cId="0" sldId="490"/>
            <ac:spMk id="191493" creationId="{0FC2E2E6-6EF7-5D2B-8C2E-0B62BEDAEBD0}"/>
          </ac:spMkLst>
        </pc:spChg>
        <pc:spChg chg="mod topLvl">
          <ac:chgData name="Camilo Rennó" userId="eac9aab033b2f962" providerId="LiveId" clId="{E1FFA2E9-070B-4643-9EDC-67936E4F58ED}" dt="2023-08-07T13:20:11.054" v="1339" actId="164"/>
          <ac:spMkLst>
            <pc:docMk/>
            <pc:sldMk cId="0" sldId="490"/>
            <ac:spMk id="191494" creationId="{926FE6D1-271B-C830-4301-BF5F6339EA5A}"/>
          </ac:spMkLst>
        </pc:spChg>
        <pc:spChg chg="mod topLvl">
          <ac:chgData name="Camilo Rennó" userId="eac9aab033b2f962" providerId="LiveId" clId="{E1FFA2E9-070B-4643-9EDC-67936E4F58ED}" dt="2023-08-07T13:20:11.054" v="1339" actId="164"/>
          <ac:spMkLst>
            <pc:docMk/>
            <pc:sldMk cId="0" sldId="490"/>
            <ac:spMk id="191495" creationId="{64A079D1-9EB7-7CF0-1C48-6BB2C7320EB9}"/>
          </ac:spMkLst>
        </pc:spChg>
        <pc:spChg chg="mod topLvl">
          <ac:chgData name="Camilo Rennó" userId="eac9aab033b2f962" providerId="LiveId" clId="{E1FFA2E9-070B-4643-9EDC-67936E4F58ED}" dt="2023-08-07T13:20:11.054" v="1339" actId="164"/>
          <ac:spMkLst>
            <pc:docMk/>
            <pc:sldMk cId="0" sldId="490"/>
            <ac:spMk id="191496" creationId="{3A2307E0-27CA-7FFD-F3A2-92624B838610}"/>
          </ac:spMkLst>
        </pc:spChg>
        <pc:spChg chg="mod topLvl">
          <ac:chgData name="Camilo Rennó" userId="eac9aab033b2f962" providerId="LiveId" clId="{E1FFA2E9-070B-4643-9EDC-67936E4F58ED}" dt="2023-08-07T13:20:11.054" v="1339" actId="164"/>
          <ac:spMkLst>
            <pc:docMk/>
            <pc:sldMk cId="0" sldId="490"/>
            <ac:spMk id="191497" creationId="{ACC4B463-11D0-7D50-5CD9-FE6FF6A7A7CD}"/>
          </ac:spMkLst>
        </pc:spChg>
        <pc:spChg chg="mod topLvl">
          <ac:chgData name="Camilo Rennó" userId="eac9aab033b2f962" providerId="LiveId" clId="{E1FFA2E9-070B-4643-9EDC-67936E4F58ED}" dt="2023-08-07T13:20:11.054" v="1339" actId="164"/>
          <ac:spMkLst>
            <pc:docMk/>
            <pc:sldMk cId="0" sldId="490"/>
            <ac:spMk id="191498" creationId="{40FA71C9-A590-35F9-B2CB-EC29854E36E9}"/>
          </ac:spMkLst>
        </pc:spChg>
        <pc:spChg chg="mod topLvl">
          <ac:chgData name="Camilo Rennó" userId="eac9aab033b2f962" providerId="LiveId" clId="{E1FFA2E9-070B-4643-9EDC-67936E4F58ED}" dt="2023-08-07T13:20:11.054" v="1339" actId="164"/>
          <ac:spMkLst>
            <pc:docMk/>
            <pc:sldMk cId="0" sldId="490"/>
            <ac:spMk id="191499" creationId="{6DAB95AE-FBEE-DC3C-4641-83B23A3803E5}"/>
          </ac:spMkLst>
        </pc:spChg>
        <pc:spChg chg="mod topLvl">
          <ac:chgData name="Camilo Rennó" userId="eac9aab033b2f962" providerId="LiveId" clId="{E1FFA2E9-070B-4643-9EDC-67936E4F58ED}" dt="2023-08-07T13:19:43.094" v="1334" actId="164"/>
          <ac:spMkLst>
            <pc:docMk/>
            <pc:sldMk cId="0" sldId="490"/>
            <ac:spMk id="191500" creationId="{46A3625B-7658-0DDE-16AB-394369FFC146}"/>
          </ac:spMkLst>
        </pc:spChg>
        <pc:spChg chg="mod topLvl">
          <ac:chgData name="Camilo Rennó" userId="eac9aab033b2f962" providerId="LiveId" clId="{E1FFA2E9-070B-4643-9EDC-67936E4F58ED}" dt="2023-08-07T13:19:43.094" v="1334" actId="164"/>
          <ac:spMkLst>
            <pc:docMk/>
            <pc:sldMk cId="0" sldId="490"/>
            <ac:spMk id="191501" creationId="{532DDCDF-E789-93F7-D8D0-10FF506E8572}"/>
          </ac:spMkLst>
        </pc:spChg>
        <pc:spChg chg="mod topLvl">
          <ac:chgData name="Camilo Rennó" userId="eac9aab033b2f962" providerId="LiveId" clId="{E1FFA2E9-070B-4643-9EDC-67936E4F58ED}" dt="2023-08-07T13:19:43.094" v="1334" actId="164"/>
          <ac:spMkLst>
            <pc:docMk/>
            <pc:sldMk cId="0" sldId="490"/>
            <ac:spMk id="191502" creationId="{E9BFE6C2-41F5-18D6-374A-8117E7ACE132}"/>
          </ac:spMkLst>
        </pc:spChg>
        <pc:spChg chg="mod topLvl">
          <ac:chgData name="Camilo Rennó" userId="eac9aab033b2f962" providerId="LiveId" clId="{E1FFA2E9-070B-4643-9EDC-67936E4F58ED}" dt="2023-08-07T13:19:43.094" v="1334" actId="164"/>
          <ac:spMkLst>
            <pc:docMk/>
            <pc:sldMk cId="0" sldId="490"/>
            <ac:spMk id="191503" creationId="{19A2A9B7-3BDB-D93A-F3AD-0CF8E82456C5}"/>
          </ac:spMkLst>
        </pc:spChg>
        <pc:spChg chg="mod topLvl">
          <ac:chgData name="Camilo Rennó" userId="eac9aab033b2f962" providerId="LiveId" clId="{E1FFA2E9-070B-4643-9EDC-67936E4F58ED}" dt="2023-08-07T13:19:43.094" v="1334" actId="164"/>
          <ac:spMkLst>
            <pc:docMk/>
            <pc:sldMk cId="0" sldId="490"/>
            <ac:spMk id="191504" creationId="{F6C3F3EA-D2C3-FEA7-890A-A3A44363492B}"/>
          </ac:spMkLst>
        </pc:spChg>
        <pc:spChg chg="mod topLvl">
          <ac:chgData name="Camilo Rennó" userId="eac9aab033b2f962" providerId="LiveId" clId="{E1FFA2E9-070B-4643-9EDC-67936E4F58ED}" dt="2023-08-07T13:19:43.094" v="1334" actId="164"/>
          <ac:spMkLst>
            <pc:docMk/>
            <pc:sldMk cId="0" sldId="490"/>
            <ac:spMk id="191505" creationId="{A27C7B91-FD3D-B8FD-3534-C2D56B2FC70C}"/>
          </ac:spMkLst>
        </pc:spChg>
        <pc:spChg chg="mod topLvl">
          <ac:chgData name="Camilo Rennó" userId="eac9aab033b2f962" providerId="LiveId" clId="{E1FFA2E9-070B-4643-9EDC-67936E4F58ED}" dt="2023-08-07T13:19:43.094" v="1334" actId="164"/>
          <ac:spMkLst>
            <pc:docMk/>
            <pc:sldMk cId="0" sldId="490"/>
            <ac:spMk id="191506" creationId="{D38448DC-43A7-71D5-926D-2980BE812582}"/>
          </ac:spMkLst>
        </pc:spChg>
        <pc:spChg chg="mod topLvl">
          <ac:chgData name="Camilo Rennó" userId="eac9aab033b2f962" providerId="LiveId" clId="{E1FFA2E9-070B-4643-9EDC-67936E4F58ED}" dt="2023-08-07T13:19:43.094" v="1334" actId="164"/>
          <ac:spMkLst>
            <pc:docMk/>
            <pc:sldMk cId="0" sldId="490"/>
            <ac:spMk id="191507" creationId="{A3D8EB4A-834C-0174-1E85-4CE4DDFF990B}"/>
          </ac:spMkLst>
        </pc:spChg>
        <pc:spChg chg="mod topLvl">
          <ac:chgData name="Camilo Rennó" userId="eac9aab033b2f962" providerId="LiveId" clId="{E1FFA2E9-070B-4643-9EDC-67936E4F58ED}" dt="2023-08-07T13:19:43.094" v="1334" actId="164"/>
          <ac:spMkLst>
            <pc:docMk/>
            <pc:sldMk cId="0" sldId="490"/>
            <ac:spMk id="191508" creationId="{717FFDB8-7291-48DC-9A50-553F8C9C8FC7}"/>
          </ac:spMkLst>
        </pc:spChg>
        <pc:spChg chg="mod topLvl">
          <ac:chgData name="Camilo Rennó" userId="eac9aab033b2f962" providerId="LiveId" clId="{E1FFA2E9-070B-4643-9EDC-67936E4F58ED}" dt="2023-08-07T13:19:43.094" v="1334" actId="164"/>
          <ac:spMkLst>
            <pc:docMk/>
            <pc:sldMk cId="0" sldId="490"/>
            <ac:spMk id="191509" creationId="{44FCBBC9-5CA0-A3B6-ABC7-D6759B095C37}"/>
          </ac:spMkLst>
        </pc:spChg>
        <pc:spChg chg="mod topLvl">
          <ac:chgData name="Camilo Rennó" userId="eac9aab033b2f962" providerId="LiveId" clId="{E1FFA2E9-070B-4643-9EDC-67936E4F58ED}" dt="2023-08-07T13:19:43.094" v="1334" actId="164"/>
          <ac:spMkLst>
            <pc:docMk/>
            <pc:sldMk cId="0" sldId="490"/>
            <ac:spMk id="191510" creationId="{AF684CBE-1D15-C5F6-BB71-18B262C6CDED}"/>
          </ac:spMkLst>
        </pc:spChg>
        <pc:spChg chg="add mod topLvl">
          <ac:chgData name="Camilo Rennó" userId="eac9aab033b2f962" providerId="LiveId" clId="{E1FFA2E9-070B-4643-9EDC-67936E4F58ED}" dt="2023-08-07T13:20:43.008" v="1340" actId="164"/>
          <ac:spMkLst>
            <pc:docMk/>
            <pc:sldMk cId="0" sldId="490"/>
            <ac:spMk id="191511" creationId="{4AD3C6D7-44D5-6913-5F07-167940748828}"/>
          </ac:spMkLst>
        </pc:spChg>
        <pc:spChg chg="add mod topLvl">
          <ac:chgData name="Camilo Rennó" userId="eac9aab033b2f962" providerId="LiveId" clId="{E1FFA2E9-070B-4643-9EDC-67936E4F58ED}" dt="2023-08-07T13:21:01.287" v="1341" actId="164"/>
          <ac:spMkLst>
            <pc:docMk/>
            <pc:sldMk cId="0" sldId="490"/>
            <ac:spMk id="191512" creationId="{9904BAFD-6586-9447-D3E6-FA4E84D60B2B}"/>
          </ac:spMkLst>
        </pc:spChg>
        <pc:spChg chg="add mod topLvl">
          <ac:chgData name="Camilo Rennó" userId="eac9aab033b2f962" providerId="LiveId" clId="{E1FFA2E9-070B-4643-9EDC-67936E4F58ED}" dt="2023-08-07T13:21:01.287" v="1341" actId="164"/>
          <ac:spMkLst>
            <pc:docMk/>
            <pc:sldMk cId="0" sldId="490"/>
            <ac:spMk id="191513" creationId="{A8944778-42C1-D817-814D-FFAC6104BF67}"/>
          </ac:spMkLst>
        </pc:spChg>
        <pc:spChg chg="add mod topLvl">
          <ac:chgData name="Camilo Rennó" userId="eac9aab033b2f962" providerId="LiveId" clId="{E1FFA2E9-070B-4643-9EDC-67936E4F58ED}" dt="2023-08-07T13:21:01.287" v="1341" actId="164"/>
          <ac:spMkLst>
            <pc:docMk/>
            <pc:sldMk cId="0" sldId="490"/>
            <ac:spMk id="191514" creationId="{FF184A3C-D56A-88E3-5FBE-9108954D3436}"/>
          </ac:spMkLst>
        </pc:spChg>
        <pc:spChg chg="add mod topLvl">
          <ac:chgData name="Camilo Rennó" userId="eac9aab033b2f962" providerId="LiveId" clId="{E1FFA2E9-070B-4643-9EDC-67936E4F58ED}" dt="2023-08-07T13:21:01.287" v="1341" actId="164"/>
          <ac:spMkLst>
            <pc:docMk/>
            <pc:sldMk cId="0" sldId="490"/>
            <ac:spMk id="191515" creationId="{43321068-AD18-CA96-890E-9543CF05A30C}"/>
          </ac:spMkLst>
        </pc:spChg>
        <pc:spChg chg="add mod topLvl">
          <ac:chgData name="Camilo Rennó" userId="eac9aab033b2f962" providerId="LiveId" clId="{E1FFA2E9-070B-4643-9EDC-67936E4F58ED}" dt="2023-08-07T13:21:01.287" v="1341" actId="164"/>
          <ac:spMkLst>
            <pc:docMk/>
            <pc:sldMk cId="0" sldId="490"/>
            <ac:spMk id="191516" creationId="{43D135E2-4DDF-D701-83C8-27B734FE488E}"/>
          </ac:spMkLst>
        </pc:spChg>
        <pc:spChg chg="add mod topLvl">
          <ac:chgData name="Camilo Rennó" userId="eac9aab033b2f962" providerId="LiveId" clId="{E1FFA2E9-070B-4643-9EDC-67936E4F58ED}" dt="2023-08-07T13:21:01.287" v="1341" actId="164"/>
          <ac:spMkLst>
            <pc:docMk/>
            <pc:sldMk cId="0" sldId="490"/>
            <ac:spMk id="191517" creationId="{A12352F4-9F1F-89BC-8F35-F9355CEE0EE0}"/>
          </ac:spMkLst>
        </pc:spChg>
        <pc:spChg chg="add mod topLvl">
          <ac:chgData name="Camilo Rennó" userId="eac9aab033b2f962" providerId="LiveId" clId="{E1FFA2E9-070B-4643-9EDC-67936E4F58ED}" dt="2023-08-07T13:21:01.287" v="1341" actId="164"/>
          <ac:spMkLst>
            <pc:docMk/>
            <pc:sldMk cId="0" sldId="490"/>
            <ac:spMk id="191518" creationId="{986DE11B-F82A-A9B4-9985-42372064B501}"/>
          </ac:spMkLst>
        </pc:spChg>
        <pc:spChg chg="add mod topLvl">
          <ac:chgData name="Camilo Rennó" userId="eac9aab033b2f962" providerId="LiveId" clId="{E1FFA2E9-070B-4643-9EDC-67936E4F58ED}" dt="2023-08-07T13:21:01.287" v="1341" actId="164"/>
          <ac:spMkLst>
            <pc:docMk/>
            <pc:sldMk cId="0" sldId="490"/>
            <ac:spMk id="191519" creationId="{C9F33075-243C-A16E-0261-0BA3F927E5A8}"/>
          </ac:spMkLst>
        </pc:spChg>
        <pc:spChg chg="add mod topLvl">
          <ac:chgData name="Camilo Rennó" userId="eac9aab033b2f962" providerId="LiveId" clId="{E1FFA2E9-070B-4643-9EDC-67936E4F58ED}" dt="2023-08-07T13:21:01.287" v="1341" actId="164"/>
          <ac:spMkLst>
            <pc:docMk/>
            <pc:sldMk cId="0" sldId="490"/>
            <ac:spMk id="191520" creationId="{876F947D-C6C5-182C-2872-0556C7C3ACBB}"/>
          </ac:spMkLst>
        </pc:spChg>
        <pc:spChg chg="add mod topLvl">
          <ac:chgData name="Camilo Rennó" userId="eac9aab033b2f962" providerId="LiveId" clId="{E1FFA2E9-070B-4643-9EDC-67936E4F58ED}" dt="2023-08-07T13:21:01.287" v="1341" actId="164"/>
          <ac:spMkLst>
            <pc:docMk/>
            <pc:sldMk cId="0" sldId="490"/>
            <ac:spMk id="191521" creationId="{4CF0D183-BFB7-4764-E961-7E9479206F0F}"/>
          </ac:spMkLst>
        </pc:spChg>
        <pc:spChg chg="add del mod">
          <ac:chgData name="Camilo Rennó" userId="eac9aab033b2f962" providerId="LiveId" clId="{E1FFA2E9-070B-4643-9EDC-67936E4F58ED}" dt="2023-08-06T22:20:14.085" v="422" actId="478"/>
          <ac:spMkLst>
            <pc:docMk/>
            <pc:sldMk cId="0" sldId="490"/>
            <ac:spMk id="191522" creationId="{4825CB5A-E50A-22F4-EFB6-EA3C7A8D8B7D}"/>
          </ac:spMkLst>
        </pc:spChg>
        <pc:spChg chg="mod topLvl">
          <ac:chgData name="Camilo Rennó" userId="eac9aab033b2f962" providerId="LiveId" clId="{E1FFA2E9-070B-4643-9EDC-67936E4F58ED}" dt="2023-08-07T13:21:43.809" v="1346" actId="165"/>
          <ac:spMkLst>
            <pc:docMk/>
            <pc:sldMk cId="0" sldId="490"/>
            <ac:spMk id="191522" creationId="{C031CBE3-BC97-9358-88B0-D597DB961DA2}"/>
          </ac:spMkLst>
        </pc:spChg>
        <pc:spChg chg="add mod topLvl">
          <ac:chgData name="Camilo Rennó" userId="eac9aab033b2f962" providerId="LiveId" clId="{E1FFA2E9-070B-4643-9EDC-67936E4F58ED}" dt="2023-08-07T13:21:01.287" v="1341" actId="164"/>
          <ac:spMkLst>
            <pc:docMk/>
            <pc:sldMk cId="0" sldId="490"/>
            <ac:spMk id="191523" creationId="{A415ADEF-B937-CEF4-0D43-D02CCA048817}"/>
          </ac:spMkLst>
        </pc:spChg>
        <pc:spChg chg="add mod topLvl">
          <ac:chgData name="Camilo Rennó" userId="eac9aab033b2f962" providerId="LiveId" clId="{E1FFA2E9-070B-4643-9EDC-67936E4F58ED}" dt="2023-08-07T13:21:01.287" v="1341" actId="164"/>
          <ac:spMkLst>
            <pc:docMk/>
            <pc:sldMk cId="0" sldId="490"/>
            <ac:spMk id="191524" creationId="{02ED69D2-E496-C893-390B-8AD83743B94E}"/>
          </ac:spMkLst>
        </pc:spChg>
        <pc:spChg chg="add mod topLvl">
          <ac:chgData name="Camilo Rennó" userId="eac9aab033b2f962" providerId="LiveId" clId="{E1FFA2E9-070B-4643-9EDC-67936E4F58ED}" dt="2023-08-07T13:21:01.287" v="1341" actId="164"/>
          <ac:spMkLst>
            <pc:docMk/>
            <pc:sldMk cId="0" sldId="490"/>
            <ac:spMk id="191525" creationId="{A6A8A125-1405-9F40-9E12-A8613400C38A}"/>
          </ac:spMkLst>
        </pc:spChg>
        <pc:spChg chg="add mod topLvl">
          <ac:chgData name="Camilo Rennó" userId="eac9aab033b2f962" providerId="LiveId" clId="{E1FFA2E9-070B-4643-9EDC-67936E4F58ED}" dt="2023-08-07T13:21:01.287" v="1341" actId="164"/>
          <ac:spMkLst>
            <pc:docMk/>
            <pc:sldMk cId="0" sldId="490"/>
            <ac:spMk id="191526" creationId="{F9DF2575-4D9F-7392-7C79-F3E81234B01F}"/>
          </ac:spMkLst>
        </pc:spChg>
        <pc:spChg chg="add mod topLvl">
          <ac:chgData name="Camilo Rennó" userId="eac9aab033b2f962" providerId="LiveId" clId="{E1FFA2E9-070B-4643-9EDC-67936E4F58ED}" dt="2023-08-07T13:21:01.287" v="1341" actId="164"/>
          <ac:spMkLst>
            <pc:docMk/>
            <pc:sldMk cId="0" sldId="490"/>
            <ac:spMk id="191527" creationId="{331CE2D5-D931-9E34-AF3C-4FB747BF9F10}"/>
          </ac:spMkLst>
        </pc:spChg>
        <pc:spChg chg="add mod topLvl">
          <ac:chgData name="Camilo Rennó" userId="eac9aab033b2f962" providerId="LiveId" clId="{E1FFA2E9-070B-4643-9EDC-67936E4F58ED}" dt="2023-08-07T13:21:01.287" v="1341" actId="164"/>
          <ac:spMkLst>
            <pc:docMk/>
            <pc:sldMk cId="0" sldId="490"/>
            <ac:spMk id="191528" creationId="{01C3D273-183B-B5BA-1216-A9C98250B4A9}"/>
          </ac:spMkLst>
        </pc:spChg>
        <pc:spChg chg="add mod topLvl">
          <ac:chgData name="Camilo Rennó" userId="eac9aab033b2f962" providerId="LiveId" clId="{E1FFA2E9-070B-4643-9EDC-67936E4F58ED}" dt="2023-08-07T13:21:01.287" v="1341" actId="164"/>
          <ac:spMkLst>
            <pc:docMk/>
            <pc:sldMk cId="0" sldId="490"/>
            <ac:spMk id="191529" creationId="{AEEA462E-1A20-609B-847E-1198181DB695}"/>
          </ac:spMkLst>
        </pc:spChg>
        <pc:spChg chg="add mod topLvl">
          <ac:chgData name="Camilo Rennó" userId="eac9aab033b2f962" providerId="LiveId" clId="{E1FFA2E9-070B-4643-9EDC-67936E4F58ED}" dt="2023-08-07T13:21:01.287" v="1341" actId="164"/>
          <ac:spMkLst>
            <pc:docMk/>
            <pc:sldMk cId="0" sldId="490"/>
            <ac:spMk id="191530" creationId="{0809024E-2A18-C50D-98C7-9E3398A8A042}"/>
          </ac:spMkLst>
        </pc:spChg>
        <pc:spChg chg="add mod topLvl">
          <ac:chgData name="Camilo Rennó" userId="eac9aab033b2f962" providerId="LiveId" clId="{E1FFA2E9-070B-4643-9EDC-67936E4F58ED}" dt="2023-08-07T13:21:01.287" v="1341" actId="164"/>
          <ac:spMkLst>
            <pc:docMk/>
            <pc:sldMk cId="0" sldId="490"/>
            <ac:spMk id="191531" creationId="{8C3991DC-C80E-2DC2-E86E-FF26A9E853E8}"/>
          </ac:spMkLst>
        </pc:spChg>
        <pc:spChg chg="add mod topLvl">
          <ac:chgData name="Camilo Rennó" userId="eac9aab033b2f962" providerId="LiveId" clId="{E1FFA2E9-070B-4643-9EDC-67936E4F58ED}" dt="2023-08-07T13:21:01.287" v="1341" actId="164"/>
          <ac:spMkLst>
            <pc:docMk/>
            <pc:sldMk cId="0" sldId="490"/>
            <ac:spMk id="191532" creationId="{33A4141C-65F8-9C46-98B9-D5FCE8356EC5}"/>
          </ac:spMkLst>
        </pc:spChg>
        <pc:spChg chg="add mod">
          <ac:chgData name="Camilo Rennó" userId="eac9aab033b2f962" providerId="LiveId" clId="{E1FFA2E9-070B-4643-9EDC-67936E4F58ED}" dt="2023-08-07T13:13:13.699" v="1217" actId="1035"/>
          <ac:spMkLst>
            <pc:docMk/>
            <pc:sldMk cId="0" sldId="490"/>
            <ac:spMk id="191533" creationId="{78E61F4F-2B1B-56D5-78A4-B8A607B2C4D7}"/>
          </ac:spMkLst>
        </pc:spChg>
        <pc:spChg chg="add mod">
          <ac:chgData name="Camilo Rennó" userId="eac9aab033b2f962" providerId="LiveId" clId="{E1FFA2E9-070B-4643-9EDC-67936E4F58ED}" dt="2023-08-07T13:13:53.972" v="1267" actId="1036"/>
          <ac:spMkLst>
            <pc:docMk/>
            <pc:sldMk cId="0" sldId="490"/>
            <ac:spMk id="191534" creationId="{E5BC5C69-9E7F-4C1C-8438-FF4C93278635}"/>
          </ac:spMkLst>
        </pc:spChg>
        <pc:spChg chg="mod topLvl">
          <ac:chgData name="Camilo Rennó" userId="eac9aab033b2f962" providerId="LiveId" clId="{E1FFA2E9-070B-4643-9EDC-67936E4F58ED}" dt="2023-08-07T13:21:43.809" v="1346" actId="165"/>
          <ac:spMkLst>
            <pc:docMk/>
            <pc:sldMk cId="0" sldId="490"/>
            <ac:spMk id="191535" creationId="{F5A62645-0DAE-844D-AF6C-09DA9E03C25C}"/>
          </ac:spMkLst>
        </pc:spChg>
        <pc:spChg chg="mod topLvl">
          <ac:chgData name="Camilo Rennó" userId="eac9aab033b2f962" providerId="LiveId" clId="{E1FFA2E9-070B-4643-9EDC-67936E4F58ED}" dt="2023-08-07T13:21:43.809" v="1346" actId="165"/>
          <ac:spMkLst>
            <pc:docMk/>
            <pc:sldMk cId="0" sldId="490"/>
            <ac:spMk id="191536" creationId="{76EAAE6C-AE48-AA0A-8FA5-834E4CDFFAD1}"/>
          </ac:spMkLst>
        </pc:spChg>
        <pc:spChg chg="mod topLvl">
          <ac:chgData name="Camilo Rennó" userId="eac9aab033b2f962" providerId="LiveId" clId="{E1FFA2E9-070B-4643-9EDC-67936E4F58ED}" dt="2023-08-07T13:06:27.337" v="1042" actId="164"/>
          <ac:spMkLst>
            <pc:docMk/>
            <pc:sldMk cId="0" sldId="490"/>
            <ac:spMk id="191537" creationId="{51E90F6E-F70B-C77F-F46B-0175FFAA25C3}"/>
          </ac:spMkLst>
        </pc:spChg>
        <pc:spChg chg="mod topLvl">
          <ac:chgData name="Camilo Rennó" userId="eac9aab033b2f962" providerId="LiveId" clId="{E1FFA2E9-070B-4643-9EDC-67936E4F58ED}" dt="2023-08-07T13:06:27.337" v="1042" actId="164"/>
          <ac:spMkLst>
            <pc:docMk/>
            <pc:sldMk cId="0" sldId="490"/>
            <ac:spMk id="191538" creationId="{3C7AF0C3-F645-840B-4C3A-E4FE30590EE1}"/>
          </ac:spMkLst>
        </pc:spChg>
        <pc:spChg chg="mod topLvl">
          <ac:chgData name="Camilo Rennó" userId="eac9aab033b2f962" providerId="LiveId" clId="{E1FFA2E9-070B-4643-9EDC-67936E4F58ED}" dt="2023-08-07T13:06:27.337" v="1042" actId="164"/>
          <ac:spMkLst>
            <pc:docMk/>
            <pc:sldMk cId="0" sldId="490"/>
            <ac:spMk id="191539" creationId="{D2311C41-8D85-A00A-B638-4845A16AA0BF}"/>
          </ac:spMkLst>
        </pc:spChg>
        <pc:spChg chg="mod topLvl">
          <ac:chgData name="Camilo Rennó" userId="eac9aab033b2f962" providerId="LiveId" clId="{E1FFA2E9-070B-4643-9EDC-67936E4F58ED}" dt="2023-08-07T13:06:27.337" v="1042" actId="164"/>
          <ac:spMkLst>
            <pc:docMk/>
            <pc:sldMk cId="0" sldId="490"/>
            <ac:spMk id="191540" creationId="{99139F48-C226-802F-1549-7D6B8BC0A642}"/>
          </ac:spMkLst>
        </pc:spChg>
        <pc:spChg chg="mod topLvl">
          <ac:chgData name="Camilo Rennó" userId="eac9aab033b2f962" providerId="LiveId" clId="{E1FFA2E9-070B-4643-9EDC-67936E4F58ED}" dt="2023-08-07T13:06:27.337" v="1042" actId="164"/>
          <ac:spMkLst>
            <pc:docMk/>
            <pc:sldMk cId="0" sldId="490"/>
            <ac:spMk id="191541" creationId="{699D33FD-9353-C2FF-F950-6E66B06AFCEC}"/>
          </ac:spMkLst>
        </pc:spChg>
        <pc:spChg chg="mod topLvl">
          <ac:chgData name="Camilo Rennó" userId="eac9aab033b2f962" providerId="LiveId" clId="{E1FFA2E9-070B-4643-9EDC-67936E4F58ED}" dt="2023-08-07T13:06:27.337" v="1042" actId="164"/>
          <ac:spMkLst>
            <pc:docMk/>
            <pc:sldMk cId="0" sldId="490"/>
            <ac:spMk id="191542" creationId="{0162A092-810C-4948-CC92-688092F480BA}"/>
          </ac:spMkLst>
        </pc:spChg>
        <pc:spChg chg="mod topLvl">
          <ac:chgData name="Camilo Rennó" userId="eac9aab033b2f962" providerId="LiveId" clId="{E1FFA2E9-070B-4643-9EDC-67936E4F58ED}" dt="2023-08-07T13:06:27.337" v="1042" actId="164"/>
          <ac:spMkLst>
            <pc:docMk/>
            <pc:sldMk cId="0" sldId="490"/>
            <ac:spMk id="191543" creationId="{F84B4F39-CE38-A179-AEF2-AB1DB6C82C24}"/>
          </ac:spMkLst>
        </pc:spChg>
        <pc:spChg chg="mod topLvl">
          <ac:chgData name="Camilo Rennó" userId="eac9aab033b2f962" providerId="LiveId" clId="{E1FFA2E9-070B-4643-9EDC-67936E4F58ED}" dt="2023-08-07T13:06:27.337" v="1042" actId="164"/>
          <ac:spMkLst>
            <pc:docMk/>
            <pc:sldMk cId="0" sldId="490"/>
            <ac:spMk id="191544" creationId="{D5A0ACAF-67F2-ED6B-C3D5-1F96C1A9532C}"/>
          </ac:spMkLst>
        </pc:spChg>
        <pc:spChg chg="mod topLvl">
          <ac:chgData name="Camilo Rennó" userId="eac9aab033b2f962" providerId="LiveId" clId="{E1FFA2E9-070B-4643-9EDC-67936E4F58ED}" dt="2023-08-07T13:06:27.337" v="1042" actId="164"/>
          <ac:spMkLst>
            <pc:docMk/>
            <pc:sldMk cId="0" sldId="490"/>
            <ac:spMk id="191545" creationId="{A438DDAA-28B5-2AF6-7CA5-D229266F58E1}"/>
          </ac:spMkLst>
        </pc:spChg>
        <pc:spChg chg="mod topLvl">
          <ac:chgData name="Camilo Rennó" userId="eac9aab033b2f962" providerId="LiveId" clId="{E1FFA2E9-070B-4643-9EDC-67936E4F58ED}" dt="2023-08-07T13:06:27.337" v="1042" actId="164"/>
          <ac:spMkLst>
            <pc:docMk/>
            <pc:sldMk cId="0" sldId="490"/>
            <ac:spMk id="191546" creationId="{94DA17F3-BF80-967B-6249-FD49311A1E17}"/>
          </ac:spMkLst>
        </pc:spChg>
        <pc:spChg chg="mod topLvl">
          <ac:chgData name="Camilo Rennó" userId="eac9aab033b2f962" providerId="LiveId" clId="{E1FFA2E9-070B-4643-9EDC-67936E4F58ED}" dt="2023-08-07T13:21:43.809" v="1346" actId="165"/>
          <ac:spMkLst>
            <pc:docMk/>
            <pc:sldMk cId="0" sldId="490"/>
            <ac:spMk id="191547" creationId="{9FDF4249-CA35-CAE9-B16B-CE5F8CE7AB78}"/>
          </ac:spMkLst>
        </pc:spChg>
        <pc:spChg chg="mod topLvl">
          <ac:chgData name="Camilo Rennó" userId="eac9aab033b2f962" providerId="LiveId" clId="{E1FFA2E9-070B-4643-9EDC-67936E4F58ED}" dt="2023-08-07T13:21:43.809" v="1346" actId="165"/>
          <ac:spMkLst>
            <pc:docMk/>
            <pc:sldMk cId="0" sldId="490"/>
            <ac:spMk id="191548" creationId="{C22FE671-7617-D2B8-B4F6-ABC93A3ED5A0}"/>
          </ac:spMkLst>
        </pc:spChg>
        <pc:spChg chg="mod topLvl">
          <ac:chgData name="Camilo Rennó" userId="eac9aab033b2f962" providerId="LiveId" clId="{E1FFA2E9-070B-4643-9EDC-67936E4F58ED}" dt="2023-08-07T13:21:43.809" v="1346" actId="165"/>
          <ac:spMkLst>
            <pc:docMk/>
            <pc:sldMk cId="0" sldId="490"/>
            <ac:spMk id="191549" creationId="{5D6AF984-3A8C-F008-B1DD-CE04A88306EE}"/>
          </ac:spMkLst>
        </pc:spChg>
        <pc:spChg chg="mod topLvl">
          <ac:chgData name="Camilo Rennó" userId="eac9aab033b2f962" providerId="LiveId" clId="{E1FFA2E9-070B-4643-9EDC-67936E4F58ED}" dt="2023-08-07T13:21:43.809" v="1346" actId="165"/>
          <ac:spMkLst>
            <pc:docMk/>
            <pc:sldMk cId="0" sldId="490"/>
            <ac:spMk id="191550" creationId="{6E5CDE24-7FA6-4FD3-F9CB-AB58CF56CAEF}"/>
          </ac:spMkLst>
        </pc:spChg>
        <pc:spChg chg="mod topLvl">
          <ac:chgData name="Camilo Rennó" userId="eac9aab033b2f962" providerId="LiveId" clId="{E1FFA2E9-070B-4643-9EDC-67936E4F58ED}" dt="2023-08-07T13:21:43.809" v="1346" actId="165"/>
          <ac:spMkLst>
            <pc:docMk/>
            <pc:sldMk cId="0" sldId="490"/>
            <ac:spMk id="191551" creationId="{9845F9DA-FC91-D1BE-E9E7-9FD6608F818D}"/>
          </ac:spMkLst>
        </pc:spChg>
        <pc:spChg chg="mod topLvl">
          <ac:chgData name="Camilo Rennó" userId="eac9aab033b2f962" providerId="LiveId" clId="{E1FFA2E9-070B-4643-9EDC-67936E4F58ED}" dt="2023-08-07T13:21:43.809" v="1346" actId="165"/>
          <ac:spMkLst>
            <pc:docMk/>
            <pc:sldMk cId="0" sldId="490"/>
            <ac:spMk id="191552" creationId="{2D922954-50E3-AD83-EE78-E1D58A12D46A}"/>
          </ac:spMkLst>
        </pc:spChg>
        <pc:spChg chg="mod topLvl">
          <ac:chgData name="Camilo Rennó" userId="eac9aab033b2f962" providerId="LiveId" clId="{E1FFA2E9-070B-4643-9EDC-67936E4F58ED}" dt="2023-08-07T13:21:43.809" v="1346" actId="165"/>
          <ac:spMkLst>
            <pc:docMk/>
            <pc:sldMk cId="0" sldId="490"/>
            <ac:spMk id="191553" creationId="{DE0C105C-93C3-8E10-0FBE-EC82BC669E99}"/>
          </ac:spMkLst>
        </pc:spChg>
        <pc:spChg chg="mod topLvl">
          <ac:chgData name="Camilo Rennó" userId="eac9aab033b2f962" providerId="LiveId" clId="{E1FFA2E9-070B-4643-9EDC-67936E4F58ED}" dt="2023-08-07T13:21:43.809" v="1346" actId="165"/>
          <ac:spMkLst>
            <pc:docMk/>
            <pc:sldMk cId="0" sldId="490"/>
            <ac:spMk id="191554" creationId="{A4CAF4C1-5C2B-603B-39EC-E063985BA6BA}"/>
          </ac:spMkLst>
        </pc:spChg>
        <pc:spChg chg="mod topLvl">
          <ac:chgData name="Camilo Rennó" userId="eac9aab033b2f962" providerId="LiveId" clId="{E1FFA2E9-070B-4643-9EDC-67936E4F58ED}" dt="2023-08-07T13:21:43.809" v="1346" actId="165"/>
          <ac:spMkLst>
            <pc:docMk/>
            <pc:sldMk cId="0" sldId="490"/>
            <ac:spMk id="191555" creationId="{1D3B8B67-90A2-D62D-4C5A-0CB2C9C97532}"/>
          </ac:spMkLst>
        </pc:spChg>
        <pc:spChg chg="mod topLvl">
          <ac:chgData name="Camilo Rennó" userId="eac9aab033b2f962" providerId="LiveId" clId="{E1FFA2E9-070B-4643-9EDC-67936E4F58ED}" dt="2023-08-07T13:21:43.809" v="1346" actId="165"/>
          <ac:spMkLst>
            <pc:docMk/>
            <pc:sldMk cId="0" sldId="490"/>
            <ac:spMk id="191556" creationId="{6D72D36D-3F86-1940-58DC-8F7DD571F50C}"/>
          </ac:spMkLst>
        </pc:spChg>
        <pc:spChg chg="mod topLvl">
          <ac:chgData name="Camilo Rennó" userId="eac9aab033b2f962" providerId="LiveId" clId="{E1FFA2E9-070B-4643-9EDC-67936E4F58ED}" dt="2023-08-07T13:21:43.809" v="1346" actId="165"/>
          <ac:spMkLst>
            <pc:docMk/>
            <pc:sldMk cId="0" sldId="490"/>
            <ac:spMk id="191557" creationId="{084D9B47-45C9-39BA-BCD8-0D8407FBF774}"/>
          </ac:spMkLst>
        </pc:spChg>
        <pc:spChg chg="mod topLvl">
          <ac:chgData name="Camilo Rennó" userId="eac9aab033b2f962" providerId="LiveId" clId="{E1FFA2E9-070B-4643-9EDC-67936E4F58ED}" dt="2023-08-07T13:06:27.337" v="1042" actId="164"/>
          <ac:spMkLst>
            <pc:docMk/>
            <pc:sldMk cId="0" sldId="490"/>
            <ac:spMk id="191558" creationId="{A6B50F5C-0D18-6660-921F-376D92F4EE2E}"/>
          </ac:spMkLst>
        </pc:spChg>
        <pc:spChg chg="del mod topLvl">
          <ac:chgData name="Camilo Rennó" userId="eac9aab033b2f962" providerId="LiveId" clId="{E1FFA2E9-070B-4643-9EDC-67936E4F58ED}" dt="2023-08-07T13:05:11.994" v="1032" actId="478"/>
          <ac:spMkLst>
            <pc:docMk/>
            <pc:sldMk cId="0" sldId="490"/>
            <ac:spMk id="191559" creationId="{60A7E1BC-5FFB-39BA-F14D-E552793B8508}"/>
          </ac:spMkLst>
        </pc:spChg>
        <pc:spChg chg="del mod topLvl">
          <ac:chgData name="Camilo Rennó" userId="eac9aab033b2f962" providerId="LiveId" clId="{E1FFA2E9-070B-4643-9EDC-67936E4F58ED}" dt="2023-08-07T13:05:18.852" v="1035" actId="478"/>
          <ac:spMkLst>
            <pc:docMk/>
            <pc:sldMk cId="0" sldId="490"/>
            <ac:spMk id="191560" creationId="{C177F4E4-DAD4-1AC6-2175-AE2C69EE0A7B}"/>
          </ac:spMkLst>
        </pc:spChg>
        <pc:spChg chg="del mod topLvl">
          <ac:chgData name="Camilo Rennó" userId="eac9aab033b2f962" providerId="LiveId" clId="{E1FFA2E9-070B-4643-9EDC-67936E4F58ED}" dt="2023-08-07T13:05:05.272" v="1031" actId="478"/>
          <ac:spMkLst>
            <pc:docMk/>
            <pc:sldMk cId="0" sldId="490"/>
            <ac:spMk id="191561" creationId="{4BAED085-BF13-1DB0-BBFC-2BCE924C92AF}"/>
          </ac:spMkLst>
        </pc:spChg>
        <pc:spChg chg="del mod topLvl">
          <ac:chgData name="Camilo Rennó" userId="eac9aab033b2f962" providerId="LiveId" clId="{E1FFA2E9-070B-4643-9EDC-67936E4F58ED}" dt="2023-08-07T13:05:30.365" v="1037" actId="478"/>
          <ac:spMkLst>
            <pc:docMk/>
            <pc:sldMk cId="0" sldId="490"/>
            <ac:spMk id="191562" creationId="{B34BEE7E-F5A8-0EF6-12E4-CFB1480BA5F5}"/>
          </ac:spMkLst>
        </pc:spChg>
        <pc:spChg chg="del mod topLvl">
          <ac:chgData name="Camilo Rennó" userId="eac9aab033b2f962" providerId="LiveId" clId="{E1FFA2E9-070B-4643-9EDC-67936E4F58ED}" dt="2023-08-07T13:05:15.442" v="1034" actId="478"/>
          <ac:spMkLst>
            <pc:docMk/>
            <pc:sldMk cId="0" sldId="490"/>
            <ac:spMk id="191563" creationId="{B9DC86C0-86B1-C92F-C973-AA1952756098}"/>
          </ac:spMkLst>
        </pc:spChg>
        <pc:spChg chg="del mod topLvl">
          <ac:chgData name="Camilo Rennó" userId="eac9aab033b2f962" providerId="LiveId" clId="{E1FFA2E9-070B-4643-9EDC-67936E4F58ED}" dt="2023-08-07T13:05:35.068" v="1039" actId="478"/>
          <ac:spMkLst>
            <pc:docMk/>
            <pc:sldMk cId="0" sldId="490"/>
            <ac:spMk id="191564" creationId="{9665BF13-F0DF-ACAF-FA36-E29284973332}"/>
          </ac:spMkLst>
        </pc:spChg>
        <pc:spChg chg="del mod topLvl">
          <ac:chgData name="Camilo Rennó" userId="eac9aab033b2f962" providerId="LiveId" clId="{E1FFA2E9-070B-4643-9EDC-67936E4F58ED}" dt="2023-08-07T13:05:21.373" v="1036" actId="478"/>
          <ac:spMkLst>
            <pc:docMk/>
            <pc:sldMk cId="0" sldId="490"/>
            <ac:spMk id="191565" creationId="{C9F9A923-3070-959D-C986-A443FFB871C1}"/>
          </ac:spMkLst>
        </pc:spChg>
        <pc:spChg chg="mod topLvl">
          <ac:chgData name="Camilo Rennó" userId="eac9aab033b2f962" providerId="LiveId" clId="{E1FFA2E9-070B-4643-9EDC-67936E4F58ED}" dt="2023-08-07T13:06:27.337" v="1042" actId="164"/>
          <ac:spMkLst>
            <pc:docMk/>
            <pc:sldMk cId="0" sldId="490"/>
            <ac:spMk id="191566" creationId="{2B86EF89-C94B-E3AE-AED0-02EF4EB2B748}"/>
          </ac:spMkLst>
        </pc:spChg>
        <pc:spChg chg="del mod topLvl">
          <ac:chgData name="Camilo Rennó" userId="eac9aab033b2f962" providerId="LiveId" clId="{E1FFA2E9-070B-4643-9EDC-67936E4F58ED}" dt="2023-08-07T13:05:32.759" v="1038" actId="478"/>
          <ac:spMkLst>
            <pc:docMk/>
            <pc:sldMk cId="0" sldId="490"/>
            <ac:spMk id="191567" creationId="{E72C88E1-1F6C-2B7D-F977-40873E548518}"/>
          </ac:spMkLst>
        </pc:spChg>
        <pc:spChg chg="del mod topLvl">
          <ac:chgData name="Camilo Rennó" userId="eac9aab033b2f962" providerId="LiveId" clId="{E1FFA2E9-070B-4643-9EDC-67936E4F58ED}" dt="2023-08-07T13:05:13.629" v="1033" actId="478"/>
          <ac:spMkLst>
            <pc:docMk/>
            <pc:sldMk cId="0" sldId="490"/>
            <ac:spMk id="191568" creationId="{E3F584CF-FBF4-E2E4-9561-8C735F6BE21D}"/>
          </ac:spMkLst>
        </pc:spChg>
        <pc:spChg chg="add mod">
          <ac:chgData name="Camilo Rennó" userId="eac9aab033b2f962" providerId="LiveId" clId="{E1FFA2E9-070B-4643-9EDC-67936E4F58ED}" dt="2023-08-07T13:05:52.348" v="1040" actId="164"/>
          <ac:spMkLst>
            <pc:docMk/>
            <pc:sldMk cId="0" sldId="490"/>
            <ac:spMk id="191569" creationId="{DC79D75E-BAEA-F057-5065-0BD039416484}"/>
          </ac:spMkLst>
        </pc:spChg>
        <pc:spChg chg="add mod">
          <ac:chgData name="Camilo Rennó" userId="eac9aab033b2f962" providerId="LiveId" clId="{E1FFA2E9-070B-4643-9EDC-67936E4F58ED}" dt="2023-08-07T13:05:52.348" v="1040" actId="164"/>
          <ac:spMkLst>
            <pc:docMk/>
            <pc:sldMk cId="0" sldId="490"/>
            <ac:spMk id="191570" creationId="{633E1232-C7F7-F4BF-FEBE-CAE8F71D4B87}"/>
          </ac:spMkLst>
        </pc:spChg>
        <pc:spChg chg="add mod">
          <ac:chgData name="Camilo Rennó" userId="eac9aab033b2f962" providerId="LiveId" clId="{E1FFA2E9-070B-4643-9EDC-67936E4F58ED}" dt="2023-08-07T13:05:52.348" v="1040" actId="164"/>
          <ac:spMkLst>
            <pc:docMk/>
            <pc:sldMk cId="0" sldId="490"/>
            <ac:spMk id="191571" creationId="{31CB7E69-1814-6CD4-4DDF-11C20CAEF936}"/>
          </ac:spMkLst>
        </pc:spChg>
        <pc:spChg chg="add mod">
          <ac:chgData name="Camilo Rennó" userId="eac9aab033b2f962" providerId="LiveId" clId="{E1FFA2E9-070B-4643-9EDC-67936E4F58ED}" dt="2023-08-07T13:05:52.348" v="1040" actId="164"/>
          <ac:spMkLst>
            <pc:docMk/>
            <pc:sldMk cId="0" sldId="490"/>
            <ac:spMk id="191572" creationId="{DB248E4E-8E60-98A4-CF28-9077A68B4761}"/>
          </ac:spMkLst>
        </pc:spChg>
        <pc:spChg chg="add mod">
          <ac:chgData name="Camilo Rennó" userId="eac9aab033b2f962" providerId="LiveId" clId="{E1FFA2E9-070B-4643-9EDC-67936E4F58ED}" dt="2023-08-07T13:05:52.348" v="1040" actId="164"/>
          <ac:spMkLst>
            <pc:docMk/>
            <pc:sldMk cId="0" sldId="490"/>
            <ac:spMk id="191573" creationId="{F9F86B35-CE63-7078-1497-3FA5BF8A8638}"/>
          </ac:spMkLst>
        </pc:spChg>
        <pc:spChg chg="add mod">
          <ac:chgData name="Camilo Rennó" userId="eac9aab033b2f962" providerId="LiveId" clId="{E1FFA2E9-070B-4643-9EDC-67936E4F58ED}" dt="2023-08-07T13:05:52.348" v="1040" actId="164"/>
          <ac:spMkLst>
            <pc:docMk/>
            <pc:sldMk cId="0" sldId="490"/>
            <ac:spMk id="191574" creationId="{25E0A1E0-49D9-D011-E6A0-633DAC75D17D}"/>
          </ac:spMkLst>
        </pc:spChg>
        <pc:spChg chg="add mod">
          <ac:chgData name="Camilo Rennó" userId="eac9aab033b2f962" providerId="LiveId" clId="{E1FFA2E9-070B-4643-9EDC-67936E4F58ED}" dt="2023-08-07T13:05:52.348" v="1040" actId="164"/>
          <ac:spMkLst>
            <pc:docMk/>
            <pc:sldMk cId="0" sldId="490"/>
            <ac:spMk id="191575" creationId="{498BB325-006E-EF87-0A0E-C3375A321666}"/>
          </ac:spMkLst>
        </pc:spChg>
        <pc:spChg chg="add mod">
          <ac:chgData name="Camilo Rennó" userId="eac9aab033b2f962" providerId="LiveId" clId="{E1FFA2E9-070B-4643-9EDC-67936E4F58ED}" dt="2023-08-07T13:05:52.348" v="1040" actId="164"/>
          <ac:spMkLst>
            <pc:docMk/>
            <pc:sldMk cId="0" sldId="490"/>
            <ac:spMk id="191576" creationId="{C95E463F-264C-2E0B-D50D-334D8BD32263}"/>
          </ac:spMkLst>
        </pc:spChg>
        <pc:spChg chg="add mod">
          <ac:chgData name="Camilo Rennó" userId="eac9aab033b2f962" providerId="LiveId" clId="{E1FFA2E9-070B-4643-9EDC-67936E4F58ED}" dt="2023-08-07T13:05:52.348" v="1040" actId="164"/>
          <ac:spMkLst>
            <pc:docMk/>
            <pc:sldMk cId="0" sldId="490"/>
            <ac:spMk id="191577" creationId="{154D3A9F-54C0-9E55-967B-3374BDE755CF}"/>
          </ac:spMkLst>
        </pc:spChg>
        <pc:spChg chg="add mod">
          <ac:chgData name="Camilo Rennó" userId="eac9aab033b2f962" providerId="LiveId" clId="{E1FFA2E9-070B-4643-9EDC-67936E4F58ED}" dt="2023-08-07T13:05:52.348" v="1040" actId="164"/>
          <ac:spMkLst>
            <pc:docMk/>
            <pc:sldMk cId="0" sldId="490"/>
            <ac:spMk id="191578" creationId="{D8A3D477-6BC0-4620-BA97-379CD9E6A61D}"/>
          </ac:spMkLst>
        </pc:spChg>
        <pc:spChg chg="add mod">
          <ac:chgData name="Camilo Rennó" userId="eac9aab033b2f962" providerId="LiveId" clId="{E1FFA2E9-070B-4643-9EDC-67936E4F58ED}" dt="2023-08-07T13:05:52.348" v="1040" actId="164"/>
          <ac:spMkLst>
            <pc:docMk/>
            <pc:sldMk cId="0" sldId="490"/>
            <ac:spMk id="191579" creationId="{D0769361-A6EC-E914-A6F0-539FA07788EB}"/>
          </ac:spMkLst>
        </pc:spChg>
        <pc:spChg chg="del mod">
          <ac:chgData name="Camilo Rennó" userId="eac9aab033b2f962" providerId="LiveId" clId="{E1FFA2E9-070B-4643-9EDC-67936E4F58ED}" dt="2023-08-07T13:24:09.152" v="1367" actId="478"/>
          <ac:spMkLst>
            <pc:docMk/>
            <pc:sldMk cId="0" sldId="490"/>
            <ac:spMk id="191585" creationId="{ADF48B0A-B4D1-D409-B64C-C895C725AE08}"/>
          </ac:spMkLst>
        </pc:spChg>
        <pc:spChg chg="mod">
          <ac:chgData name="Camilo Rennó" userId="eac9aab033b2f962" providerId="LiveId" clId="{E1FFA2E9-070B-4643-9EDC-67936E4F58ED}" dt="2023-08-07T13:25:15.470" v="1373" actId="208"/>
          <ac:spMkLst>
            <pc:docMk/>
            <pc:sldMk cId="0" sldId="490"/>
            <ac:spMk id="191586" creationId="{153F5E25-E1E0-EDD6-C6B2-CF9F6311D8FA}"/>
          </ac:spMkLst>
        </pc:spChg>
        <pc:spChg chg="mod">
          <ac:chgData name="Camilo Rennó" userId="eac9aab033b2f962" providerId="LiveId" clId="{E1FFA2E9-070B-4643-9EDC-67936E4F58ED}" dt="2023-08-07T13:25:15.470" v="1373" actId="208"/>
          <ac:spMkLst>
            <pc:docMk/>
            <pc:sldMk cId="0" sldId="490"/>
            <ac:spMk id="191587" creationId="{A40C5E01-7AE4-5463-A3C0-FC7477455DF2}"/>
          </ac:spMkLst>
        </pc:spChg>
        <pc:spChg chg="mod">
          <ac:chgData name="Camilo Rennó" userId="eac9aab033b2f962" providerId="LiveId" clId="{E1FFA2E9-070B-4643-9EDC-67936E4F58ED}" dt="2023-08-07T13:25:15.470" v="1373" actId="208"/>
          <ac:spMkLst>
            <pc:docMk/>
            <pc:sldMk cId="0" sldId="490"/>
            <ac:spMk id="191588" creationId="{10977931-8ABF-CB56-8AFA-87DD6F254D85}"/>
          </ac:spMkLst>
        </pc:spChg>
        <pc:spChg chg="mod">
          <ac:chgData name="Camilo Rennó" userId="eac9aab033b2f962" providerId="LiveId" clId="{E1FFA2E9-070B-4643-9EDC-67936E4F58ED}" dt="2023-08-07T13:25:15.470" v="1373" actId="208"/>
          <ac:spMkLst>
            <pc:docMk/>
            <pc:sldMk cId="0" sldId="490"/>
            <ac:spMk id="191589" creationId="{C00C359A-396B-2D7A-1AB3-517EA1FCF831}"/>
          </ac:spMkLst>
        </pc:spChg>
        <pc:spChg chg="mod">
          <ac:chgData name="Camilo Rennó" userId="eac9aab033b2f962" providerId="LiveId" clId="{E1FFA2E9-070B-4643-9EDC-67936E4F58ED}" dt="2023-08-07T13:25:15.470" v="1373" actId="208"/>
          <ac:spMkLst>
            <pc:docMk/>
            <pc:sldMk cId="0" sldId="490"/>
            <ac:spMk id="191590" creationId="{C0B71DB5-2D2B-7E0F-005A-62C2BFB15AB3}"/>
          </ac:spMkLst>
        </pc:spChg>
        <pc:spChg chg="mod">
          <ac:chgData name="Camilo Rennó" userId="eac9aab033b2f962" providerId="LiveId" clId="{E1FFA2E9-070B-4643-9EDC-67936E4F58ED}" dt="2023-08-07T13:25:15.470" v="1373" actId="208"/>
          <ac:spMkLst>
            <pc:docMk/>
            <pc:sldMk cId="0" sldId="490"/>
            <ac:spMk id="191591" creationId="{233E7E68-FCE9-6F7E-F7B2-DCC94F706252}"/>
          </ac:spMkLst>
        </pc:spChg>
        <pc:spChg chg="mod">
          <ac:chgData name="Camilo Rennó" userId="eac9aab033b2f962" providerId="LiveId" clId="{E1FFA2E9-070B-4643-9EDC-67936E4F58ED}" dt="2023-08-07T13:25:15.470" v="1373" actId="208"/>
          <ac:spMkLst>
            <pc:docMk/>
            <pc:sldMk cId="0" sldId="490"/>
            <ac:spMk id="191592" creationId="{793BBADE-372F-3168-4FD0-F8C8B8C7CB34}"/>
          </ac:spMkLst>
        </pc:spChg>
        <pc:spChg chg="mod">
          <ac:chgData name="Camilo Rennó" userId="eac9aab033b2f962" providerId="LiveId" clId="{E1FFA2E9-070B-4643-9EDC-67936E4F58ED}" dt="2023-08-07T13:25:15.470" v="1373" actId="208"/>
          <ac:spMkLst>
            <pc:docMk/>
            <pc:sldMk cId="0" sldId="490"/>
            <ac:spMk id="191593" creationId="{AC190087-B2CC-4575-78E0-8C3D716F5674}"/>
          </ac:spMkLst>
        </pc:spChg>
        <pc:spChg chg="mod">
          <ac:chgData name="Camilo Rennó" userId="eac9aab033b2f962" providerId="LiveId" clId="{E1FFA2E9-070B-4643-9EDC-67936E4F58ED}" dt="2023-08-07T13:25:15.470" v="1373" actId="208"/>
          <ac:spMkLst>
            <pc:docMk/>
            <pc:sldMk cId="0" sldId="490"/>
            <ac:spMk id="191594" creationId="{9BB7EB76-4CDE-E67F-D720-9FBD79CFBA98}"/>
          </ac:spMkLst>
        </pc:spChg>
        <pc:spChg chg="mod">
          <ac:chgData name="Camilo Rennó" userId="eac9aab033b2f962" providerId="LiveId" clId="{E1FFA2E9-070B-4643-9EDC-67936E4F58ED}" dt="2023-08-07T13:25:15.470" v="1373" actId="208"/>
          <ac:spMkLst>
            <pc:docMk/>
            <pc:sldMk cId="0" sldId="490"/>
            <ac:spMk id="191595" creationId="{B2074167-634B-CEFE-1867-1AC1ECEF0360}"/>
          </ac:spMkLst>
        </pc:spChg>
        <pc:spChg chg="del mod">
          <ac:chgData name="Camilo Rennó" userId="eac9aab033b2f962" providerId="LiveId" clId="{E1FFA2E9-070B-4643-9EDC-67936E4F58ED}" dt="2023-08-07T13:24:05.541" v="1366" actId="478"/>
          <ac:spMkLst>
            <pc:docMk/>
            <pc:sldMk cId="0" sldId="490"/>
            <ac:spMk id="191597" creationId="{9F0A2F7C-E3A8-6CB8-E7F2-4D8678F8162C}"/>
          </ac:spMkLst>
        </pc:spChg>
        <pc:spChg chg="mod">
          <ac:chgData name="Camilo Rennó" userId="eac9aab033b2f962" providerId="LiveId" clId="{E1FFA2E9-070B-4643-9EDC-67936E4F58ED}" dt="2023-08-07T13:25:27.070" v="1375" actId="208"/>
          <ac:spMkLst>
            <pc:docMk/>
            <pc:sldMk cId="0" sldId="490"/>
            <ac:spMk id="191598" creationId="{04DCA2E4-1DB9-EF65-8CFE-DFAE3E6829F0}"/>
          </ac:spMkLst>
        </pc:spChg>
        <pc:spChg chg="mod">
          <ac:chgData name="Camilo Rennó" userId="eac9aab033b2f962" providerId="LiveId" clId="{E1FFA2E9-070B-4643-9EDC-67936E4F58ED}" dt="2023-08-07T13:25:27.070" v="1375" actId="208"/>
          <ac:spMkLst>
            <pc:docMk/>
            <pc:sldMk cId="0" sldId="490"/>
            <ac:spMk id="191599" creationId="{6D3A9F79-8785-D80F-55FB-4AC698FE45C6}"/>
          </ac:spMkLst>
        </pc:spChg>
        <pc:spChg chg="mod">
          <ac:chgData name="Camilo Rennó" userId="eac9aab033b2f962" providerId="LiveId" clId="{E1FFA2E9-070B-4643-9EDC-67936E4F58ED}" dt="2023-08-07T13:25:27.070" v="1375" actId="208"/>
          <ac:spMkLst>
            <pc:docMk/>
            <pc:sldMk cId="0" sldId="490"/>
            <ac:spMk id="191600" creationId="{6B4DFF00-DBB4-9964-AB70-72899F2F4148}"/>
          </ac:spMkLst>
        </pc:spChg>
        <pc:spChg chg="mod">
          <ac:chgData name="Camilo Rennó" userId="eac9aab033b2f962" providerId="LiveId" clId="{E1FFA2E9-070B-4643-9EDC-67936E4F58ED}" dt="2023-08-07T13:25:27.070" v="1375" actId="208"/>
          <ac:spMkLst>
            <pc:docMk/>
            <pc:sldMk cId="0" sldId="490"/>
            <ac:spMk id="191601" creationId="{31903842-ECA0-C96A-52FD-C9522A915A66}"/>
          </ac:spMkLst>
        </pc:spChg>
        <pc:spChg chg="mod">
          <ac:chgData name="Camilo Rennó" userId="eac9aab033b2f962" providerId="LiveId" clId="{E1FFA2E9-070B-4643-9EDC-67936E4F58ED}" dt="2023-08-07T13:25:27.070" v="1375" actId="208"/>
          <ac:spMkLst>
            <pc:docMk/>
            <pc:sldMk cId="0" sldId="490"/>
            <ac:spMk id="191602" creationId="{983D839E-D1B5-1734-B0BB-38DFA717F220}"/>
          </ac:spMkLst>
        </pc:spChg>
        <pc:spChg chg="mod">
          <ac:chgData name="Camilo Rennó" userId="eac9aab033b2f962" providerId="LiveId" clId="{E1FFA2E9-070B-4643-9EDC-67936E4F58ED}" dt="2023-08-07T13:25:27.070" v="1375" actId="208"/>
          <ac:spMkLst>
            <pc:docMk/>
            <pc:sldMk cId="0" sldId="490"/>
            <ac:spMk id="191603" creationId="{142A0F05-7732-D3FE-5922-DED9CCCD3732}"/>
          </ac:spMkLst>
        </pc:spChg>
        <pc:spChg chg="mod">
          <ac:chgData name="Camilo Rennó" userId="eac9aab033b2f962" providerId="LiveId" clId="{E1FFA2E9-070B-4643-9EDC-67936E4F58ED}" dt="2023-08-07T13:25:27.070" v="1375" actId="208"/>
          <ac:spMkLst>
            <pc:docMk/>
            <pc:sldMk cId="0" sldId="490"/>
            <ac:spMk id="191604" creationId="{BEA6D98F-EF02-785B-101E-AE56CC3EA88C}"/>
          </ac:spMkLst>
        </pc:spChg>
        <pc:spChg chg="mod">
          <ac:chgData name="Camilo Rennó" userId="eac9aab033b2f962" providerId="LiveId" clId="{E1FFA2E9-070B-4643-9EDC-67936E4F58ED}" dt="2023-08-07T13:25:27.070" v="1375" actId="208"/>
          <ac:spMkLst>
            <pc:docMk/>
            <pc:sldMk cId="0" sldId="490"/>
            <ac:spMk id="191605" creationId="{5CC7663F-A925-D2E5-91D0-F4F814489052}"/>
          </ac:spMkLst>
        </pc:spChg>
        <pc:spChg chg="mod">
          <ac:chgData name="Camilo Rennó" userId="eac9aab033b2f962" providerId="LiveId" clId="{E1FFA2E9-070B-4643-9EDC-67936E4F58ED}" dt="2023-08-07T13:25:27.070" v="1375" actId="208"/>
          <ac:spMkLst>
            <pc:docMk/>
            <pc:sldMk cId="0" sldId="490"/>
            <ac:spMk id="191606" creationId="{A2CB7FB6-279E-E019-9829-86DDE4D8ED58}"/>
          </ac:spMkLst>
        </pc:spChg>
        <pc:spChg chg="mod">
          <ac:chgData name="Camilo Rennó" userId="eac9aab033b2f962" providerId="LiveId" clId="{E1FFA2E9-070B-4643-9EDC-67936E4F58ED}" dt="2023-08-07T13:25:27.070" v="1375" actId="208"/>
          <ac:spMkLst>
            <pc:docMk/>
            <pc:sldMk cId="0" sldId="490"/>
            <ac:spMk id="191607" creationId="{A3188EC4-F925-C6DA-80E6-1C9BA31FC740}"/>
          </ac:spMkLst>
        </pc:spChg>
        <pc:spChg chg="add mod topLvl">
          <ac:chgData name="Camilo Rennó" userId="eac9aab033b2f962" providerId="LiveId" clId="{E1FFA2E9-070B-4643-9EDC-67936E4F58ED}" dt="2023-08-07T13:24:29.710" v="1368" actId="164"/>
          <ac:spMkLst>
            <pc:docMk/>
            <pc:sldMk cId="0" sldId="490"/>
            <ac:spMk id="191608" creationId="{09523FAA-B900-8BAF-14C9-D58726B799EB}"/>
          </ac:spMkLst>
        </pc:spChg>
        <pc:spChg chg="add mod">
          <ac:chgData name="Camilo Rennó" userId="eac9aab033b2f962" providerId="LiveId" clId="{E1FFA2E9-070B-4643-9EDC-67936E4F58ED}" dt="2023-08-07T13:12:30.189" v="1183" actId="164"/>
          <ac:spMkLst>
            <pc:docMk/>
            <pc:sldMk cId="0" sldId="490"/>
            <ac:spMk id="191613" creationId="{050EBF3D-E90A-640E-2346-60919164F822}"/>
          </ac:spMkLst>
        </pc:spChg>
        <pc:spChg chg="add del mod">
          <ac:chgData name="Camilo Rennó" userId="eac9aab033b2f962" providerId="LiveId" clId="{E1FFA2E9-070B-4643-9EDC-67936E4F58ED}" dt="2023-08-07T13:09:34.699" v="1123" actId="478"/>
          <ac:spMkLst>
            <pc:docMk/>
            <pc:sldMk cId="0" sldId="490"/>
            <ac:spMk id="191614" creationId="{7FC990A1-7EBC-B9B5-A841-1B4A5190840A}"/>
          </ac:spMkLst>
        </pc:spChg>
        <pc:spChg chg="add mod">
          <ac:chgData name="Camilo Rennó" userId="eac9aab033b2f962" providerId="LiveId" clId="{E1FFA2E9-070B-4643-9EDC-67936E4F58ED}" dt="2023-08-07T13:12:30.189" v="1183" actId="164"/>
          <ac:spMkLst>
            <pc:docMk/>
            <pc:sldMk cId="0" sldId="490"/>
            <ac:spMk id="191615" creationId="{CA4EBCBF-810A-0F9E-8424-A3FB7A7D4563}"/>
          </ac:spMkLst>
        </pc:spChg>
        <pc:spChg chg="add mod">
          <ac:chgData name="Camilo Rennó" userId="eac9aab033b2f962" providerId="LiveId" clId="{E1FFA2E9-070B-4643-9EDC-67936E4F58ED}" dt="2023-08-07T13:12:19.031" v="1182" actId="164"/>
          <ac:spMkLst>
            <pc:docMk/>
            <pc:sldMk cId="0" sldId="490"/>
            <ac:spMk id="191616" creationId="{BC84F49E-F476-BF70-0DA1-52428887B1B4}"/>
          </ac:spMkLst>
        </pc:spChg>
        <pc:spChg chg="add mod">
          <ac:chgData name="Camilo Rennó" userId="eac9aab033b2f962" providerId="LiveId" clId="{E1FFA2E9-070B-4643-9EDC-67936E4F58ED}" dt="2023-08-07T13:12:19.031" v="1182" actId="164"/>
          <ac:spMkLst>
            <pc:docMk/>
            <pc:sldMk cId="0" sldId="490"/>
            <ac:spMk id="191617" creationId="{835FD8AE-D96B-80FC-4A5D-8BEDD4B5BC64}"/>
          </ac:spMkLst>
        </pc:spChg>
        <pc:spChg chg="add mod topLvl">
          <ac:chgData name="Camilo Rennó" userId="eac9aab033b2f962" providerId="LiveId" clId="{E1FFA2E9-070B-4643-9EDC-67936E4F58ED}" dt="2023-08-07T13:25:45.113" v="1378" actId="207"/>
          <ac:spMkLst>
            <pc:docMk/>
            <pc:sldMk cId="0" sldId="490"/>
            <ac:spMk id="191618" creationId="{299378CE-BFBD-3687-F886-C79425D7D823}"/>
          </ac:spMkLst>
        </pc:spChg>
        <pc:spChg chg="add mod topLvl">
          <ac:chgData name="Camilo Rennó" userId="eac9aab033b2f962" providerId="LiveId" clId="{E1FFA2E9-070B-4643-9EDC-67936E4F58ED}" dt="2023-08-07T13:25:39.736" v="1377" actId="207"/>
          <ac:spMkLst>
            <pc:docMk/>
            <pc:sldMk cId="0" sldId="490"/>
            <ac:spMk id="191619" creationId="{C91508BD-9620-8B9D-77B8-3F4103724226}"/>
          </ac:spMkLst>
        </pc:spChg>
        <pc:spChg chg="add mod ord">
          <ac:chgData name="Camilo Rennó" userId="eac9aab033b2f962" providerId="LiveId" clId="{E1FFA2E9-070B-4643-9EDC-67936E4F58ED}" dt="2023-08-07T13:17:54.711" v="1325" actId="164"/>
          <ac:spMkLst>
            <pc:docMk/>
            <pc:sldMk cId="0" sldId="490"/>
            <ac:spMk id="191624" creationId="{49AB00BE-0ABD-7DD2-FAE7-6ED595523603}"/>
          </ac:spMkLst>
        </pc:spChg>
        <pc:spChg chg="add mod ord">
          <ac:chgData name="Camilo Rennó" userId="eac9aab033b2f962" providerId="LiveId" clId="{E1FFA2E9-070B-4643-9EDC-67936E4F58ED}" dt="2023-08-07T13:17:54.711" v="1325" actId="164"/>
          <ac:spMkLst>
            <pc:docMk/>
            <pc:sldMk cId="0" sldId="490"/>
            <ac:spMk id="191625" creationId="{644F6E4F-30D1-FF95-FD7D-B543DDA0896A}"/>
          </ac:spMkLst>
        </pc:spChg>
        <pc:spChg chg="mod">
          <ac:chgData name="Camilo Rennó" userId="eac9aab033b2f962" providerId="LiveId" clId="{E1FFA2E9-070B-4643-9EDC-67936E4F58ED}" dt="2023-08-07T13:22:17.556" v="1349"/>
          <ac:spMkLst>
            <pc:docMk/>
            <pc:sldMk cId="0" sldId="490"/>
            <ac:spMk id="191635" creationId="{488D5C15-E9B8-2E47-0EEF-8C145688220D}"/>
          </ac:spMkLst>
        </pc:spChg>
        <pc:spChg chg="mod">
          <ac:chgData name="Camilo Rennó" userId="eac9aab033b2f962" providerId="LiveId" clId="{E1FFA2E9-070B-4643-9EDC-67936E4F58ED}" dt="2023-08-07T13:22:17.556" v="1349"/>
          <ac:spMkLst>
            <pc:docMk/>
            <pc:sldMk cId="0" sldId="490"/>
            <ac:spMk id="191636" creationId="{F9106034-0B26-A282-E7A4-0F3FB820F4B7}"/>
          </ac:spMkLst>
        </pc:spChg>
        <pc:spChg chg="mod">
          <ac:chgData name="Camilo Rennó" userId="eac9aab033b2f962" providerId="LiveId" clId="{E1FFA2E9-070B-4643-9EDC-67936E4F58ED}" dt="2023-08-07T13:22:17.556" v="1349"/>
          <ac:spMkLst>
            <pc:docMk/>
            <pc:sldMk cId="0" sldId="490"/>
            <ac:spMk id="191637" creationId="{46930B32-C257-67FC-BE52-F37F8370AC72}"/>
          </ac:spMkLst>
        </pc:spChg>
        <pc:spChg chg="mod">
          <ac:chgData name="Camilo Rennó" userId="eac9aab033b2f962" providerId="LiveId" clId="{E1FFA2E9-070B-4643-9EDC-67936E4F58ED}" dt="2023-08-07T13:22:17.556" v="1349"/>
          <ac:spMkLst>
            <pc:docMk/>
            <pc:sldMk cId="0" sldId="490"/>
            <ac:spMk id="191638" creationId="{61EE2D98-1841-6C90-88B3-E0374F7F82C4}"/>
          </ac:spMkLst>
        </pc:spChg>
        <pc:spChg chg="mod">
          <ac:chgData name="Camilo Rennó" userId="eac9aab033b2f962" providerId="LiveId" clId="{E1FFA2E9-070B-4643-9EDC-67936E4F58ED}" dt="2023-08-07T13:22:17.556" v="1349"/>
          <ac:spMkLst>
            <pc:docMk/>
            <pc:sldMk cId="0" sldId="490"/>
            <ac:spMk id="191639" creationId="{639C307A-B6A7-9C8A-EF2C-14B76B6723D8}"/>
          </ac:spMkLst>
        </pc:spChg>
        <pc:spChg chg="mod">
          <ac:chgData name="Camilo Rennó" userId="eac9aab033b2f962" providerId="LiveId" clId="{E1FFA2E9-070B-4643-9EDC-67936E4F58ED}" dt="2023-08-07T13:22:17.556" v="1349"/>
          <ac:spMkLst>
            <pc:docMk/>
            <pc:sldMk cId="0" sldId="490"/>
            <ac:spMk id="191640" creationId="{23EF8698-6E6A-0E53-99BB-0FF426482992}"/>
          </ac:spMkLst>
        </pc:spChg>
        <pc:spChg chg="mod">
          <ac:chgData name="Camilo Rennó" userId="eac9aab033b2f962" providerId="LiveId" clId="{E1FFA2E9-070B-4643-9EDC-67936E4F58ED}" dt="2023-08-07T13:22:17.556" v="1349"/>
          <ac:spMkLst>
            <pc:docMk/>
            <pc:sldMk cId="0" sldId="490"/>
            <ac:spMk id="191641" creationId="{86ABB212-B8D4-9D6E-45A6-063D964C050D}"/>
          </ac:spMkLst>
        </pc:spChg>
        <pc:spChg chg="mod">
          <ac:chgData name="Camilo Rennó" userId="eac9aab033b2f962" providerId="LiveId" clId="{E1FFA2E9-070B-4643-9EDC-67936E4F58ED}" dt="2023-08-07T13:22:17.556" v="1349"/>
          <ac:spMkLst>
            <pc:docMk/>
            <pc:sldMk cId="0" sldId="490"/>
            <ac:spMk id="191642" creationId="{97966DD8-C3C5-32E5-39D9-BF81DAD8BDA5}"/>
          </ac:spMkLst>
        </pc:spChg>
        <pc:spChg chg="mod">
          <ac:chgData name="Camilo Rennó" userId="eac9aab033b2f962" providerId="LiveId" clId="{E1FFA2E9-070B-4643-9EDC-67936E4F58ED}" dt="2023-08-07T13:22:17.556" v="1349"/>
          <ac:spMkLst>
            <pc:docMk/>
            <pc:sldMk cId="0" sldId="490"/>
            <ac:spMk id="191643" creationId="{A3668A9A-0342-DD2B-973F-7BCB38D8AD37}"/>
          </ac:spMkLst>
        </pc:spChg>
        <pc:spChg chg="mod">
          <ac:chgData name="Camilo Rennó" userId="eac9aab033b2f962" providerId="LiveId" clId="{E1FFA2E9-070B-4643-9EDC-67936E4F58ED}" dt="2023-08-07T13:22:17.556" v="1349"/>
          <ac:spMkLst>
            <pc:docMk/>
            <pc:sldMk cId="0" sldId="490"/>
            <ac:spMk id="191644" creationId="{9A69419F-1393-CD0A-016F-B6BBCB767686}"/>
          </ac:spMkLst>
        </pc:spChg>
        <pc:spChg chg="mod">
          <ac:chgData name="Camilo Rennó" userId="eac9aab033b2f962" providerId="LiveId" clId="{E1FFA2E9-070B-4643-9EDC-67936E4F58ED}" dt="2023-08-07T13:22:17.556" v="1349"/>
          <ac:spMkLst>
            <pc:docMk/>
            <pc:sldMk cId="0" sldId="490"/>
            <ac:spMk id="191645" creationId="{EAF44E9B-FC37-71B2-4C46-D5A2B7938AC3}"/>
          </ac:spMkLst>
        </pc:spChg>
        <pc:spChg chg="mod">
          <ac:chgData name="Camilo Rennó" userId="eac9aab033b2f962" providerId="LiveId" clId="{E1FFA2E9-070B-4643-9EDC-67936E4F58ED}" dt="2023-08-07T13:22:17.556" v="1349"/>
          <ac:spMkLst>
            <pc:docMk/>
            <pc:sldMk cId="0" sldId="490"/>
            <ac:spMk id="191647" creationId="{EEC5D7C6-A8FC-651D-5459-23F24F874BE8}"/>
          </ac:spMkLst>
        </pc:spChg>
        <pc:spChg chg="mod">
          <ac:chgData name="Camilo Rennó" userId="eac9aab033b2f962" providerId="LiveId" clId="{E1FFA2E9-070B-4643-9EDC-67936E4F58ED}" dt="2023-08-07T13:22:17.556" v="1349"/>
          <ac:spMkLst>
            <pc:docMk/>
            <pc:sldMk cId="0" sldId="490"/>
            <ac:spMk id="191648" creationId="{D66AF644-2732-4496-3E25-0116BBF2E7D8}"/>
          </ac:spMkLst>
        </pc:spChg>
        <pc:spChg chg="mod">
          <ac:chgData name="Camilo Rennó" userId="eac9aab033b2f962" providerId="LiveId" clId="{E1FFA2E9-070B-4643-9EDC-67936E4F58ED}" dt="2023-08-07T13:22:17.556" v="1349"/>
          <ac:spMkLst>
            <pc:docMk/>
            <pc:sldMk cId="0" sldId="490"/>
            <ac:spMk id="191649" creationId="{09230BC6-C757-5B2F-4A95-9CB21E89D13A}"/>
          </ac:spMkLst>
        </pc:spChg>
        <pc:spChg chg="mod">
          <ac:chgData name="Camilo Rennó" userId="eac9aab033b2f962" providerId="LiveId" clId="{E1FFA2E9-070B-4643-9EDC-67936E4F58ED}" dt="2023-08-07T13:22:17.556" v="1349"/>
          <ac:spMkLst>
            <pc:docMk/>
            <pc:sldMk cId="0" sldId="490"/>
            <ac:spMk id="191650" creationId="{72246037-E3DD-CA68-BDC8-DB408934D754}"/>
          </ac:spMkLst>
        </pc:spChg>
        <pc:spChg chg="mod">
          <ac:chgData name="Camilo Rennó" userId="eac9aab033b2f962" providerId="LiveId" clId="{E1FFA2E9-070B-4643-9EDC-67936E4F58ED}" dt="2023-08-07T13:22:17.556" v="1349"/>
          <ac:spMkLst>
            <pc:docMk/>
            <pc:sldMk cId="0" sldId="490"/>
            <ac:spMk id="191651" creationId="{12878F8F-9911-F7C0-F9A1-9345C0D2A353}"/>
          </ac:spMkLst>
        </pc:spChg>
        <pc:spChg chg="mod">
          <ac:chgData name="Camilo Rennó" userId="eac9aab033b2f962" providerId="LiveId" clId="{E1FFA2E9-070B-4643-9EDC-67936E4F58ED}" dt="2023-08-07T13:22:17.556" v="1349"/>
          <ac:spMkLst>
            <pc:docMk/>
            <pc:sldMk cId="0" sldId="490"/>
            <ac:spMk id="191652" creationId="{5165B8F8-618F-7CDA-0F3F-934BB5088AAE}"/>
          </ac:spMkLst>
        </pc:spChg>
        <pc:spChg chg="mod">
          <ac:chgData name="Camilo Rennó" userId="eac9aab033b2f962" providerId="LiveId" clId="{E1FFA2E9-070B-4643-9EDC-67936E4F58ED}" dt="2023-08-07T13:22:17.556" v="1349"/>
          <ac:spMkLst>
            <pc:docMk/>
            <pc:sldMk cId="0" sldId="490"/>
            <ac:spMk id="191653" creationId="{A1A2A3C0-666E-A549-61B7-4004CDFBE002}"/>
          </ac:spMkLst>
        </pc:spChg>
        <pc:spChg chg="mod">
          <ac:chgData name="Camilo Rennó" userId="eac9aab033b2f962" providerId="LiveId" clId="{E1FFA2E9-070B-4643-9EDC-67936E4F58ED}" dt="2023-08-07T13:22:17.556" v="1349"/>
          <ac:spMkLst>
            <pc:docMk/>
            <pc:sldMk cId="0" sldId="490"/>
            <ac:spMk id="191654" creationId="{690495D1-78F2-F8C1-D5C1-31A801610622}"/>
          </ac:spMkLst>
        </pc:spChg>
        <pc:spChg chg="mod">
          <ac:chgData name="Camilo Rennó" userId="eac9aab033b2f962" providerId="LiveId" clId="{E1FFA2E9-070B-4643-9EDC-67936E4F58ED}" dt="2023-08-07T13:22:17.556" v="1349"/>
          <ac:spMkLst>
            <pc:docMk/>
            <pc:sldMk cId="0" sldId="490"/>
            <ac:spMk id="191655" creationId="{E96D026F-609E-3545-3CE4-865A2642B7A3}"/>
          </ac:spMkLst>
        </pc:spChg>
        <pc:spChg chg="mod">
          <ac:chgData name="Camilo Rennó" userId="eac9aab033b2f962" providerId="LiveId" clId="{E1FFA2E9-070B-4643-9EDC-67936E4F58ED}" dt="2023-08-07T13:22:17.556" v="1349"/>
          <ac:spMkLst>
            <pc:docMk/>
            <pc:sldMk cId="0" sldId="490"/>
            <ac:spMk id="191656" creationId="{1F032DD9-6F8B-96CF-F693-CF7AECBFA48F}"/>
          </ac:spMkLst>
        </pc:spChg>
        <pc:spChg chg="mod">
          <ac:chgData name="Camilo Rennó" userId="eac9aab033b2f962" providerId="LiveId" clId="{E1FFA2E9-070B-4643-9EDC-67936E4F58ED}" dt="2023-08-07T13:22:17.556" v="1349"/>
          <ac:spMkLst>
            <pc:docMk/>
            <pc:sldMk cId="0" sldId="490"/>
            <ac:spMk id="191657" creationId="{92FABC62-9B45-15E5-9A6D-800E6F65AA7E}"/>
          </ac:spMkLst>
        </pc:spChg>
        <pc:spChg chg="add mod ord">
          <ac:chgData name="Camilo Rennó" userId="eac9aab033b2f962" providerId="LiveId" clId="{E1FFA2E9-070B-4643-9EDC-67936E4F58ED}" dt="2023-08-07T13:24:29.710" v="1368" actId="164"/>
          <ac:spMkLst>
            <pc:docMk/>
            <pc:sldMk cId="0" sldId="490"/>
            <ac:spMk id="191658" creationId="{E0D95C80-AB25-7020-CE7B-7577512CD265}"/>
          </ac:spMkLst>
        </pc:spChg>
        <pc:spChg chg="add mod ord">
          <ac:chgData name="Camilo Rennó" userId="eac9aab033b2f962" providerId="LiveId" clId="{E1FFA2E9-070B-4643-9EDC-67936E4F58ED}" dt="2023-08-07T13:24:29.710" v="1368" actId="164"/>
          <ac:spMkLst>
            <pc:docMk/>
            <pc:sldMk cId="0" sldId="490"/>
            <ac:spMk id="191659" creationId="{F4DA878D-E392-9756-070F-A2E9F687A49E}"/>
          </ac:spMkLst>
        </pc:spChg>
        <pc:grpChg chg="add del mod">
          <ac:chgData name="Camilo Rennó" userId="eac9aab033b2f962" providerId="LiveId" clId="{E1FFA2E9-070B-4643-9EDC-67936E4F58ED}" dt="2023-08-07T13:04:31.038" v="995" actId="165"/>
          <ac:grpSpMkLst>
            <pc:docMk/>
            <pc:sldMk cId="0" sldId="490"/>
            <ac:grpSpMk id="3" creationId="{96915B10-DE66-B988-6219-473C6C875F25}"/>
          </ac:grpSpMkLst>
        </pc:grpChg>
        <pc:grpChg chg="del mod topLvl">
          <ac:chgData name="Camilo Rennó" userId="eac9aab033b2f962" providerId="LiveId" clId="{E1FFA2E9-070B-4643-9EDC-67936E4F58ED}" dt="2023-08-07T13:04:39.845" v="996" actId="165"/>
          <ac:grpSpMkLst>
            <pc:docMk/>
            <pc:sldMk cId="0" sldId="490"/>
            <ac:grpSpMk id="5" creationId="{E137A6BD-9D9C-DB46-79CB-8B733722F337}"/>
          </ac:grpSpMkLst>
        </pc:grpChg>
        <pc:grpChg chg="add mod topLvl">
          <ac:chgData name="Camilo Rennó" userId="eac9aab033b2f962" providerId="LiveId" clId="{E1FFA2E9-070B-4643-9EDC-67936E4F58ED}" dt="2023-08-07T13:17:54.711" v="1325" actId="164"/>
          <ac:grpSpMkLst>
            <pc:docMk/>
            <pc:sldMk cId="0" sldId="490"/>
            <ac:grpSpMk id="20" creationId="{AA401F03-B5E0-1151-F315-DD3B13180E11}"/>
          </ac:grpSpMkLst>
        </pc:grpChg>
        <pc:grpChg chg="add mod ord topLvl">
          <ac:chgData name="Camilo Rennó" userId="eac9aab033b2f962" providerId="LiveId" clId="{E1FFA2E9-070B-4643-9EDC-67936E4F58ED}" dt="2023-08-07T13:18:12.459" v="1327" actId="164"/>
          <ac:grpSpMkLst>
            <pc:docMk/>
            <pc:sldMk cId="0" sldId="490"/>
            <ac:grpSpMk id="21" creationId="{FF480D09-82E1-5351-262E-D09A3F88DB02}"/>
          </ac:grpSpMkLst>
        </pc:grpChg>
        <pc:grpChg chg="add mod ord topLvl">
          <ac:chgData name="Camilo Rennó" userId="eac9aab033b2f962" providerId="LiveId" clId="{E1FFA2E9-070B-4643-9EDC-67936E4F58ED}" dt="2023-08-07T13:18:12.459" v="1327" actId="164"/>
          <ac:grpSpMkLst>
            <pc:docMk/>
            <pc:sldMk cId="0" sldId="490"/>
            <ac:grpSpMk id="33" creationId="{5794EF38-4D1F-764E-0B48-DD6AB6277A1A}"/>
          </ac:grpSpMkLst>
        </pc:grpChg>
        <pc:grpChg chg="add del mod">
          <ac:chgData name="Camilo Rennó" userId="eac9aab033b2f962" providerId="LiveId" clId="{E1FFA2E9-070B-4643-9EDC-67936E4F58ED}" dt="2023-08-07T13:15:57.233" v="1286" actId="165"/>
          <ac:grpSpMkLst>
            <pc:docMk/>
            <pc:sldMk cId="0" sldId="490"/>
            <ac:grpSpMk id="45" creationId="{8437AEAD-9651-BB4A-68D6-5988D1E795BC}"/>
          </ac:grpSpMkLst>
        </pc:grpChg>
        <pc:grpChg chg="add del mod">
          <ac:chgData name="Camilo Rennó" userId="eac9aab033b2f962" providerId="LiveId" clId="{E1FFA2E9-070B-4643-9EDC-67936E4F58ED}" dt="2023-08-07T13:18:50.153" v="1329" actId="165"/>
          <ac:grpSpMkLst>
            <pc:docMk/>
            <pc:sldMk cId="0" sldId="490"/>
            <ac:grpSpMk id="46" creationId="{DE7D77DC-5CDC-7141-E2D9-74B465E1C841}"/>
          </ac:grpSpMkLst>
        </pc:grpChg>
        <pc:grpChg chg="del mod topLvl">
          <ac:chgData name="Camilo Rennó" userId="eac9aab033b2f962" providerId="LiveId" clId="{E1FFA2E9-070B-4643-9EDC-67936E4F58ED}" dt="2023-08-07T13:19:00.251" v="1330" actId="165"/>
          <ac:grpSpMkLst>
            <pc:docMk/>
            <pc:sldMk cId="0" sldId="490"/>
            <ac:grpSpMk id="47" creationId="{B26E93B4-EB97-FF27-90D2-BDE50D967F34}"/>
          </ac:grpSpMkLst>
        </pc:grpChg>
        <pc:grpChg chg="del mod topLvl">
          <ac:chgData name="Camilo Rennó" userId="eac9aab033b2f962" providerId="LiveId" clId="{E1FFA2E9-070B-4643-9EDC-67936E4F58ED}" dt="2023-08-07T13:19:12.343" v="1331" actId="165"/>
          <ac:grpSpMkLst>
            <pc:docMk/>
            <pc:sldMk cId="0" sldId="490"/>
            <ac:grpSpMk id="48" creationId="{2374F930-A1B2-F126-B459-712052DBDDF9}"/>
          </ac:grpSpMkLst>
        </pc:grpChg>
        <pc:grpChg chg="del mod topLvl">
          <ac:chgData name="Camilo Rennó" userId="eac9aab033b2f962" providerId="LiveId" clId="{E1FFA2E9-070B-4643-9EDC-67936E4F58ED}" dt="2023-08-07T13:06:09.847" v="1041" actId="165"/>
          <ac:grpSpMkLst>
            <pc:docMk/>
            <pc:sldMk cId="0" sldId="490"/>
            <ac:grpSpMk id="49" creationId="{33D0EFB7-88E9-9015-00C6-9EB8D82FF358}"/>
          </ac:grpSpMkLst>
        </pc:grpChg>
        <pc:grpChg chg="del mod">
          <ac:chgData name="Camilo Rennó" userId="eac9aab033b2f962" providerId="LiveId" clId="{E1FFA2E9-070B-4643-9EDC-67936E4F58ED}" dt="2023-08-06T22:18:09.120" v="377" actId="478"/>
          <ac:grpSpMkLst>
            <pc:docMk/>
            <pc:sldMk cId="0" sldId="490"/>
            <ac:grpSpMk id="49" creationId="{418DF3A3-14CA-B580-7946-6C273B7CFBFD}"/>
          </ac:grpSpMkLst>
        </pc:grpChg>
        <pc:grpChg chg="add del mod">
          <ac:chgData name="Camilo Rennó" userId="eac9aab033b2f962" providerId="LiveId" clId="{E1FFA2E9-070B-4643-9EDC-67936E4F58ED}" dt="2023-08-07T13:06:41.340" v="1044" actId="478"/>
          <ac:grpSpMkLst>
            <pc:docMk/>
            <pc:sldMk cId="0" sldId="490"/>
            <ac:grpSpMk id="191580" creationId="{A358B7B9-D67C-234C-622E-407899DF1559}"/>
          </ac:grpSpMkLst>
        </pc:grpChg>
        <pc:grpChg chg="add del mod">
          <ac:chgData name="Camilo Rennó" userId="eac9aab033b2f962" providerId="LiveId" clId="{E1FFA2E9-070B-4643-9EDC-67936E4F58ED}" dt="2023-08-07T13:06:43.194" v="1045" actId="478"/>
          <ac:grpSpMkLst>
            <pc:docMk/>
            <pc:sldMk cId="0" sldId="490"/>
            <ac:grpSpMk id="191581" creationId="{9ACA1A38-0A0A-E322-DC3B-B2FB4761AB35}"/>
          </ac:grpSpMkLst>
        </pc:grpChg>
        <pc:grpChg chg="add mod">
          <ac:chgData name="Camilo Rennó" userId="eac9aab033b2f962" providerId="LiveId" clId="{E1FFA2E9-070B-4643-9EDC-67936E4F58ED}" dt="2023-08-07T13:21:43.809" v="1346" actId="165"/>
          <ac:grpSpMkLst>
            <pc:docMk/>
            <pc:sldMk cId="0" sldId="490"/>
            <ac:grpSpMk id="191582" creationId="{59BA993B-E4DE-92E5-2DAB-FBD5638DF6F6}"/>
          </ac:grpSpMkLst>
        </pc:grpChg>
        <pc:grpChg chg="add mod">
          <ac:chgData name="Camilo Rennó" userId="eac9aab033b2f962" providerId="LiveId" clId="{E1FFA2E9-070B-4643-9EDC-67936E4F58ED}" dt="2023-08-07T13:21:43.809" v="1346" actId="165"/>
          <ac:grpSpMkLst>
            <pc:docMk/>
            <pc:sldMk cId="0" sldId="490"/>
            <ac:grpSpMk id="191583" creationId="{D1D0A3D5-582E-5503-4105-351BB277DC43}"/>
          </ac:grpSpMkLst>
        </pc:grpChg>
        <pc:grpChg chg="add del mod topLvl">
          <ac:chgData name="Camilo Rennó" userId="eac9aab033b2f962" providerId="LiveId" clId="{E1FFA2E9-070B-4643-9EDC-67936E4F58ED}" dt="2023-08-07T13:25:13.003" v="1372" actId="207"/>
          <ac:grpSpMkLst>
            <pc:docMk/>
            <pc:sldMk cId="0" sldId="490"/>
            <ac:grpSpMk id="191584" creationId="{57A45583-6C3F-0ECF-6CD6-FC0BE2838B51}"/>
          </ac:grpSpMkLst>
        </pc:grpChg>
        <pc:grpChg chg="add mod topLvl">
          <ac:chgData name="Camilo Rennó" userId="eac9aab033b2f962" providerId="LiveId" clId="{E1FFA2E9-070B-4643-9EDC-67936E4F58ED}" dt="2023-08-07T13:25:23.474" v="1374" actId="207"/>
          <ac:grpSpMkLst>
            <pc:docMk/>
            <pc:sldMk cId="0" sldId="490"/>
            <ac:grpSpMk id="191596" creationId="{0E15D0CD-A89F-A290-2851-C756CA521A62}"/>
          </ac:grpSpMkLst>
        </pc:grpChg>
        <pc:grpChg chg="add mod topLvl">
          <ac:chgData name="Camilo Rennó" userId="eac9aab033b2f962" providerId="LiveId" clId="{E1FFA2E9-070B-4643-9EDC-67936E4F58ED}" dt="2023-08-07T13:24:29.710" v="1368" actId="164"/>
          <ac:grpSpMkLst>
            <pc:docMk/>
            <pc:sldMk cId="0" sldId="490"/>
            <ac:grpSpMk id="191609" creationId="{A514A749-201B-F26B-8CAF-F26254C26C9A}"/>
          </ac:grpSpMkLst>
        </pc:grpChg>
        <pc:grpChg chg="add del mod topLvl">
          <ac:chgData name="Camilo Rennó" userId="eac9aab033b2f962" providerId="LiveId" clId="{E1FFA2E9-070B-4643-9EDC-67936E4F58ED}" dt="2023-08-07T13:21:52.108" v="1347" actId="165"/>
          <ac:grpSpMkLst>
            <pc:docMk/>
            <pc:sldMk cId="0" sldId="490"/>
            <ac:grpSpMk id="191610" creationId="{BC75803E-99B9-04AF-9747-A96E3773D823}"/>
          </ac:grpSpMkLst>
        </pc:grpChg>
        <pc:grpChg chg="add mod topLvl">
          <ac:chgData name="Camilo Rennó" userId="eac9aab033b2f962" providerId="LiveId" clId="{E1FFA2E9-070B-4643-9EDC-67936E4F58ED}" dt="2023-08-07T13:24:29.710" v="1368" actId="164"/>
          <ac:grpSpMkLst>
            <pc:docMk/>
            <pc:sldMk cId="0" sldId="490"/>
            <ac:grpSpMk id="191611" creationId="{F21D65AA-4D5B-57E4-AF86-AB0D811D2C10}"/>
          </ac:grpSpMkLst>
        </pc:grpChg>
        <pc:grpChg chg="add del mod topLvl">
          <ac:chgData name="Camilo Rennó" userId="eac9aab033b2f962" providerId="LiveId" clId="{E1FFA2E9-070B-4643-9EDC-67936E4F58ED}" dt="2023-08-07T13:22:08.913" v="1348" actId="165"/>
          <ac:grpSpMkLst>
            <pc:docMk/>
            <pc:sldMk cId="0" sldId="490"/>
            <ac:grpSpMk id="191612" creationId="{D57F6491-7A1F-5A6B-A046-45663C14A711}"/>
          </ac:grpSpMkLst>
        </pc:grpChg>
        <pc:grpChg chg="add del mod">
          <ac:chgData name="Camilo Rennó" userId="eac9aab033b2f962" providerId="LiveId" clId="{E1FFA2E9-070B-4643-9EDC-67936E4F58ED}" dt="2023-08-07T13:24:40.232" v="1369" actId="165"/>
          <ac:grpSpMkLst>
            <pc:docMk/>
            <pc:sldMk cId="0" sldId="490"/>
            <ac:grpSpMk id="191620" creationId="{72CC8595-AE82-93FF-6930-41A259B77700}"/>
          </ac:grpSpMkLst>
        </pc:grpChg>
        <pc:grpChg chg="add mod">
          <ac:chgData name="Camilo Rennó" userId="eac9aab033b2f962" providerId="LiveId" clId="{E1FFA2E9-070B-4643-9EDC-67936E4F58ED}" dt="2023-08-07T13:21:06.276" v="1342" actId="164"/>
          <ac:grpSpMkLst>
            <pc:docMk/>
            <pc:sldMk cId="0" sldId="490"/>
            <ac:grpSpMk id="191621" creationId="{B2CDA076-3C56-5B79-8D64-C7B581216B19}"/>
          </ac:grpSpMkLst>
        </pc:grpChg>
        <pc:grpChg chg="add mod">
          <ac:chgData name="Camilo Rennó" userId="eac9aab033b2f962" providerId="LiveId" clId="{E1FFA2E9-070B-4643-9EDC-67936E4F58ED}" dt="2023-08-07T13:18:12.459" v="1327" actId="164"/>
          <ac:grpSpMkLst>
            <pc:docMk/>
            <pc:sldMk cId="0" sldId="490"/>
            <ac:grpSpMk id="191622" creationId="{DF4E5AB5-5A6F-AA64-F21D-5B7FB05FA1CA}"/>
          </ac:grpSpMkLst>
        </pc:grpChg>
        <pc:grpChg chg="add del mod">
          <ac:chgData name="Camilo Rennó" userId="eac9aab033b2f962" providerId="LiveId" clId="{E1FFA2E9-070B-4643-9EDC-67936E4F58ED}" dt="2023-08-07T13:21:43.809" v="1346" actId="165"/>
          <ac:grpSpMkLst>
            <pc:docMk/>
            <pc:sldMk cId="0" sldId="490"/>
            <ac:grpSpMk id="191623" creationId="{C8684D98-2728-48B6-23A4-D735D1D5026C}"/>
          </ac:grpSpMkLst>
        </pc:grpChg>
        <pc:grpChg chg="add mod">
          <ac:chgData name="Camilo Rennó" userId="eac9aab033b2f962" providerId="LiveId" clId="{E1FFA2E9-070B-4643-9EDC-67936E4F58ED}" dt="2023-08-07T13:17:54.711" v="1325" actId="164"/>
          <ac:grpSpMkLst>
            <pc:docMk/>
            <pc:sldMk cId="0" sldId="490"/>
            <ac:grpSpMk id="191626" creationId="{0884FC85-3D51-A3A2-7095-1320ED45475C}"/>
          </ac:grpSpMkLst>
        </pc:grpChg>
        <pc:grpChg chg="add mod">
          <ac:chgData name="Camilo Rennó" userId="eac9aab033b2f962" providerId="LiveId" clId="{E1FFA2E9-070B-4643-9EDC-67936E4F58ED}" dt="2023-08-07T13:18:12.459" v="1327" actId="164"/>
          <ac:grpSpMkLst>
            <pc:docMk/>
            <pc:sldMk cId="0" sldId="490"/>
            <ac:grpSpMk id="191627" creationId="{2A9E5363-936C-53CC-27DB-AC6DCC64C6FE}"/>
          </ac:grpSpMkLst>
        </pc:grpChg>
        <pc:grpChg chg="add mod">
          <ac:chgData name="Camilo Rennó" userId="eac9aab033b2f962" providerId="LiveId" clId="{E1FFA2E9-070B-4643-9EDC-67936E4F58ED}" dt="2023-08-07T13:20:43.008" v="1340" actId="164"/>
          <ac:grpSpMkLst>
            <pc:docMk/>
            <pc:sldMk cId="0" sldId="490"/>
            <ac:grpSpMk id="191628" creationId="{207D8DB3-91C7-CF9E-450C-E952EDA1A6F1}"/>
          </ac:grpSpMkLst>
        </pc:grpChg>
        <pc:grpChg chg="add mod">
          <ac:chgData name="Camilo Rennó" userId="eac9aab033b2f962" providerId="LiveId" clId="{E1FFA2E9-070B-4643-9EDC-67936E4F58ED}" dt="2023-08-07T13:20:02.866" v="1338" actId="164"/>
          <ac:grpSpMkLst>
            <pc:docMk/>
            <pc:sldMk cId="0" sldId="490"/>
            <ac:grpSpMk id="191629" creationId="{8DDB84DE-CD70-8C95-5911-9A10C6EC16FC}"/>
          </ac:grpSpMkLst>
        </pc:grpChg>
        <pc:grpChg chg="add mod">
          <ac:chgData name="Camilo Rennó" userId="eac9aab033b2f962" providerId="LiveId" clId="{E1FFA2E9-070B-4643-9EDC-67936E4F58ED}" dt="2023-08-07T13:20:43.008" v="1340" actId="164"/>
          <ac:grpSpMkLst>
            <pc:docMk/>
            <pc:sldMk cId="0" sldId="490"/>
            <ac:grpSpMk id="191630" creationId="{B2A89181-8257-AAED-570C-A2E8671220BD}"/>
          </ac:grpSpMkLst>
        </pc:grpChg>
        <pc:grpChg chg="add mod">
          <ac:chgData name="Camilo Rennó" userId="eac9aab033b2f962" providerId="LiveId" clId="{E1FFA2E9-070B-4643-9EDC-67936E4F58ED}" dt="2023-08-07T13:20:43.008" v="1340" actId="164"/>
          <ac:grpSpMkLst>
            <pc:docMk/>
            <pc:sldMk cId="0" sldId="490"/>
            <ac:grpSpMk id="191631" creationId="{ABA5527F-23C0-6D53-F982-4A66D7B9901A}"/>
          </ac:grpSpMkLst>
        </pc:grpChg>
        <pc:grpChg chg="add mod">
          <ac:chgData name="Camilo Rennó" userId="eac9aab033b2f962" providerId="LiveId" clId="{E1FFA2E9-070B-4643-9EDC-67936E4F58ED}" dt="2023-08-07T13:21:06.276" v="1342" actId="164"/>
          <ac:grpSpMkLst>
            <pc:docMk/>
            <pc:sldMk cId="0" sldId="490"/>
            <ac:grpSpMk id="191632" creationId="{2BD617A8-E453-5F11-C7D0-0F7F41AD6299}"/>
          </ac:grpSpMkLst>
        </pc:grpChg>
        <pc:grpChg chg="add mod">
          <ac:chgData name="Camilo Rennó" userId="eac9aab033b2f962" providerId="LiveId" clId="{E1FFA2E9-070B-4643-9EDC-67936E4F58ED}" dt="2023-08-07T13:21:06.276" v="1342" actId="164"/>
          <ac:grpSpMkLst>
            <pc:docMk/>
            <pc:sldMk cId="0" sldId="490"/>
            <ac:grpSpMk id="191633" creationId="{D1A12AEF-654E-011A-D0ED-9932324D555E}"/>
          </ac:grpSpMkLst>
        </pc:grpChg>
        <pc:grpChg chg="add del mod">
          <ac:chgData name="Camilo Rennó" userId="eac9aab033b2f962" providerId="LiveId" clId="{E1FFA2E9-070B-4643-9EDC-67936E4F58ED}" dt="2023-08-07T13:23:06.500" v="1356" actId="478"/>
          <ac:grpSpMkLst>
            <pc:docMk/>
            <pc:sldMk cId="0" sldId="490"/>
            <ac:grpSpMk id="191634" creationId="{6C1E0B70-0071-D364-27DE-7F9D3308148F}"/>
          </ac:grpSpMkLst>
        </pc:grpChg>
        <pc:grpChg chg="add del mod">
          <ac:chgData name="Camilo Rennó" userId="eac9aab033b2f962" providerId="LiveId" clId="{E1FFA2E9-070B-4643-9EDC-67936E4F58ED}" dt="2023-08-07T13:23:10.168" v="1357" actId="478"/>
          <ac:grpSpMkLst>
            <pc:docMk/>
            <pc:sldMk cId="0" sldId="490"/>
            <ac:grpSpMk id="191646" creationId="{53A0F23E-183A-D1E5-5D49-044F276944BC}"/>
          </ac:grpSpMkLst>
        </pc:grpChg>
        <pc:grpChg chg="add mod">
          <ac:chgData name="Camilo Rennó" userId="eac9aab033b2f962" providerId="LiveId" clId="{E1FFA2E9-070B-4643-9EDC-67936E4F58ED}" dt="2023-08-07T13:24:29.710" v="1368" actId="164"/>
          <ac:grpSpMkLst>
            <pc:docMk/>
            <pc:sldMk cId="0" sldId="490"/>
            <ac:grpSpMk id="191660" creationId="{4056F60B-7E80-C8B8-FA48-D7ED81F5A033}"/>
          </ac:grpSpMkLst>
        </pc:grpChg>
        <pc:grpChg chg="add mod">
          <ac:chgData name="Camilo Rennó" userId="eac9aab033b2f962" providerId="LiveId" clId="{E1FFA2E9-070B-4643-9EDC-67936E4F58ED}" dt="2023-08-07T13:25:13.003" v="1372" actId="207"/>
          <ac:grpSpMkLst>
            <pc:docMk/>
            <pc:sldMk cId="0" sldId="490"/>
            <ac:grpSpMk id="191661" creationId="{985E2893-B7B5-886E-7B80-D52FA5422177}"/>
          </ac:grpSpMkLst>
        </pc:grpChg>
        <pc:grpChg chg="add mod">
          <ac:chgData name="Camilo Rennó" userId="eac9aab033b2f962" providerId="LiveId" clId="{E1FFA2E9-070B-4643-9EDC-67936E4F58ED}" dt="2023-08-07T13:25:23.474" v="1374" actId="207"/>
          <ac:grpSpMkLst>
            <pc:docMk/>
            <pc:sldMk cId="0" sldId="490"/>
            <ac:grpSpMk id="191662" creationId="{89CF415A-A982-31DE-DBA6-8C748BD3AF1B}"/>
          </ac:grpSpMkLst>
        </pc:grpChg>
      </pc:sldChg>
      <pc:sldChg chg="addSp delSp modSp add mod ord modAnim">
        <pc:chgData name="Camilo Rennó" userId="eac9aab033b2f962" providerId="LiveId" clId="{E1FFA2E9-070B-4643-9EDC-67936E4F58ED}" dt="2023-08-06T22:42:27.752" v="779" actId="403"/>
        <pc:sldMkLst>
          <pc:docMk/>
          <pc:sldMk cId="2577421353" sldId="491"/>
        </pc:sldMkLst>
        <pc:spChg chg="mod">
          <ac:chgData name="Camilo Rennó" userId="eac9aab033b2f962" providerId="LiveId" clId="{E1FFA2E9-070B-4643-9EDC-67936E4F58ED}" dt="2023-08-06T22:41:14.978" v="762" actId="164"/>
          <ac:spMkLst>
            <pc:docMk/>
            <pc:sldMk cId="2577421353" sldId="491"/>
            <ac:spMk id="3" creationId="{00000000-0000-0000-0000-000000000000}"/>
          </ac:spMkLst>
        </pc:spChg>
        <pc:spChg chg="mod">
          <ac:chgData name="Camilo Rennó" userId="eac9aab033b2f962" providerId="LiveId" clId="{E1FFA2E9-070B-4643-9EDC-67936E4F58ED}" dt="2023-08-06T22:42:27.752" v="779" actId="403"/>
          <ac:spMkLst>
            <pc:docMk/>
            <pc:sldMk cId="2577421353" sldId="491"/>
            <ac:spMk id="4" creationId="{00000000-0000-0000-0000-000000000000}"/>
          </ac:spMkLst>
        </pc:spChg>
        <pc:spChg chg="add mod">
          <ac:chgData name="Camilo Rennó" userId="eac9aab033b2f962" providerId="LiveId" clId="{E1FFA2E9-070B-4643-9EDC-67936E4F58ED}" dt="2023-08-06T22:42:14.940" v="777" actId="1036"/>
          <ac:spMkLst>
            <pc:docMk/>
            <pc:sldMk cId="2577421353" sldId="491"/>
            <ac:spMk id="8" creationId="{B7F929A4-4452-94F8-34E8-37E9EC5870A8}"/>
          </ac:spMkLst>
        </pc:spChg>
        <pc:spChg chg="add mod">
          <ac:chgData name="Camilo Rennó" userId="eac9aab033b2f962" providerId="LiveId" clId="{E1FFA2E9-070B-4643-9EDC-67936E4F58ED}" dt="2023-08-06T22:42:03.881" v="771" actId="1035"/>
          <ac:spMkLst>
            <pc:docMk/>
            <pc:sldMk cId="2577421353" sldId="491"/>
            <ac:spMk id="9" creationId="{793EEA8D-DDE1-75DC-DFDD-26C650CC5A16}"/>
          </ac:spMkLst>
        </pc:spChg>
        <pc:spChg chg="mod">
          <ac:chgData name="Camilo Rennó" userId="eac9aab033b2f962" providerId="LiveId" clId="{E1FFA2E9-070B-4643-9EDC-67936E4F58ED}" dt="2023-08-06T22:42:14.940" v="777" actId="1036"/>
          <ac:spMkLst>
            <pc:docMk/>
            <pc:sldMk cId="2577421353" sldId="491"/>
            <ac:spMk id="11" creationId="{00000000-0000-0000-0000-000000000000}"/>
          </ac:spMkLst>
        </pc:spChg>
        <pc:spChg chg="mod">
          <ac:chgData name="Camilo Rennó" userId="eac9aab033b2f962" providerId="LiveId" clId="{E1FFA2E9-070B-4643-9EDC-67936E4F58ED}" dt="2023-08-06T22:42:03.881" v="771" actId="1035"/>
          <ac:spMkLst>
            <pc:docMk/>
            <pc:sldMk cId="2577421353" sldId="491"/>
            <ac:spMk id="14" creationId="{00000000-0000-0000-0000-000000000000}"/>
          </ac:spMkLst>
        </pc:spChg>
        <pc:spChg chg="mod">
          <ac:chgData name="Camilo Rennó" userId="eac9aab033b2f962" providerId="LiveId" clId="{E1FFA2E9-070B-4643-9EDC-67936E4F58ED}" dt="2023-08-06T22:25:42.508" v="516" actId="207"/>
          <ac:spMkLst>
            <pc:docMk/>
            <pc:sldMk cId="2577421353" sldId="491"/>
            <ac:spMk id="189506" creationId="{00000000-0000-0000-0000-000000000000}"/>
          </ac:spMkLst>
        </pc:spChg>
        <pc:grpChg chg="add mod">
          <ac:chgData name="Camilo Rennó" userId="eac9aab033b2f962" providerId="LiveId" clId="{E1FFA2E9-070B-4643-9EDC-67936E4F58ED}" dt="2023-08-06T22:41:14.978" v="762" actId="164"/>
          <ac:grpSpMkLst>
            <pc:docMk/>
            <pc:sldMk cId="2577421353" sldId="491"/>
            <ac:grpSpMk id="10" creationId="{4C068140-F7FE-3E54-36AB-D3FC04539E30}"/>
          </ac:grpSpMkLst>
        </pc:grpChg>
        <pc:graphicFrameChg chg="add del mod modGraphic">
          <ac:chgData name="Camilo Rennó" userId="eac9aab033b2f962" providerId="LiveId" clId="{E1FFA2E9-070B-4643-9EDC-67936E4F58ED}" dt="2023-08-06T22:32:12.565" v="570" actId="478"/>
          <ac:graphicFrameMkLst>
            <pc:docMk/>
            <pc:sldMk cId="2577421353" sldId="491"/>
            <ac:graphicFrameMk id="5" creationId="{E3770AFB-6179-4C3C-B098-132DA4E90606}"/>
          </ac:graphicFrameMkLst>
        </pc:graphicFrameChg>
        <pc:graphicFrameChg chg="add mod modGraphic">
          <ac:chgData name="Camilo Rennó" userId="eac9aab033b2f962" providerId="LiveId" clId="{E1FFA2E9-070B-4643-9EDC-67936E4F58ED}" dt="2023-08-06T22:42:03.881" v="771" actId="1035"/>
          <ac:graphicFrameMkLst>
            <pc:docMk/>
            <pc:sldMk cId="2577421353" sldId="491"/>
            <ac:graphicFrameMk id="6" creationId="{8A710200-298A-5AD6-8607-34065A3E5B78}"/>
          </ac:graphicFrameMkLst>
        </pc:graphicFrameChg>
        <pc:picChg chg="del">
          <ac:chgData name="Camilo Rennó" userId="eac9aab033b2f962" providerId="LiveId" clId="{E1FFA2E9-070B-4643-9EDC-67936E4F58ED}" dt="2023-08-06T22:33:22.487" v="584" actId="478"/>
          <ac:picMkLst>
            <pc:docMk/>
            <pc:sldMk cId="2577421353" sldId="491"/>
            <ac:picMk id="72707" creationId="{00000000-0000-0000-0000-000000000000}"/>
          </ac:picMkLst>
        </pc:picChg>
        <pc:picChg chg="del">
          <ac:chgData name="Camilo Rennó" userId="eac9aab033b2f962" providerId="LiveId" clId="{E1FFA2E9-070B-4643-9EDC-67936E4F58ED}" dt="2023-08-06T22:35:45.095" v="641" actId="478"/>
          <ac:picMkLst>
            <pc:docMk/>
            <pc:sldMk cId="2577421353" sldId="491"/>
            <ac:picMk id="72708" creationId="{00000000-0000-0000-0000-000000000000}"/>
          </ac:picMkLst>
        </pc:picChg>
      </pc:sldChg>
      <pc:sldChg chg="addSp delSp modSp add mod modAnim">
        <pc:chgData name="Camilo Rennó" userId="eac9aab033b2f962" providerId="LiveId" clId="{E1FFA2E9-070B-4643-9EDC-67936E4F58ED}" dt="2023-08-07T13:32:31.022" v="1417" actId="1036"/>
        <pc:sldMkLst>
          <pc:docMk/>
          <pc:sldMk cId="2184587291" sldId="492"/>
        </pc:sldMkLst>
        <pc:spChg chg="add mod">
          <ac:chgData name="Camilo Rennó" userId="eac9aab033b2f962" providerId="LiveId" clId="{E1FFA2E9-070B-4643-9EDC-67936E4F58ED}" dt="2023-08-07T13:32:31.022" v="1417" actId="1036"/>
          <ac:spMkLst>
            <pc:docMk/>
            <pc:sldMk cId="2184587291" sldId="492"/>
            <ac:spMk id="3" creationId="{51E9C499-5C4C-08D3-114C-33B15DE0C897}"/>
          </ac:spMkLst>
        </pc:spChg>
        <pc:spChg chg="mod">
          <ac:chgData name="Camilo Rennó" userId="eac9aab033b2f962" providerId="LiveId" clId="{E1FFA2E9-070B-4643-9EDC-67936E4F58ED}" dt="2023-08-07T13:32:22.408" v="1414" actId="20577"/>
          <ac:spMkLst>
            <pc:docMk/>
            <pc:sldMk cId="2184587291" sldId="492"/>
            <ac:spMk id="4" creationId="{00000000-0000-0000-0000-000000000000}"/>
          </ac:spMkLst>
        </pc:spChg>
        <pc:spChg chg="add mod">
          <ac:chgData name="Camilo Rennó" userId="eac9aab033b2f962" providerId="LiveId" clId="{E1FFA2E9-070B-4643-9EDC-67936E4F58ED}" dt="2023-08-07T13:32:31.022" v="1417" actId="1036"/>
          <ac:spMkLst>
            <pc:docMk/>
            <pc:sldMk cId="2184587291" sldId="492"/>
            <ac:spMk id="7" creationId="{9BF02FDE-9F9D-0214-87C4-35B74798DF8E}"/>
          </ac:spMkLst>
        </pc:spChg>
        <pc:spChg chg="add mod">
          <ac:chgData name="Camilo Rennó" userId="eac9aab033b2f962" providerId="LiveId" clId="{E1FFA2E9-070B-4643-9EDC-67936E4F58ED}" dt="2023-08-07T13:31:36.994" v="1399" actId="20577"/>
          <ac:spMkLst>
            <pc:docMk/>
            <pc:sldMk cId="2184587291" sldId="492"/>
            <ac:spMk id="8" creationId="{BAD7E231-13E6-4E64-D886-D5809E0D9A54}"/>
          </ac:spMkLst>
        </pc:spChg>
        <pc:spChg chg="add del mod">
          <ac:chgData name="Camilo Rennó" userId="eac9aab033b2f962" providerId="LiveId" clId="{E1FFA2E9-070B-4643-9EDC-67936E4F58ED}" dt="2023-08-07T13:31:18.341" v="1388" actId="478"/>
          <ac:spMkLst>
            <pc:docMk/>
            <pc:sldMk cId="2184587291" sldId="492"/>
            <ac:spMk id="10" creationId="{7FB586E4-AB0C-D134-02CA-C1C0E201A3B4}"/>
          </ac:spMkLst>
        </pc:spChg>
        <pc:spChg chg="del mod">
          <ac:chgData name="Camilo Rennó" userId="eac9aab033b2f962" providerId="LiveId" clId="{E1FFA2E9-070B-4643-9EDC-67936E4F58ED}" dt="2023-08-07T13:31:05.835" v="1387" actId="478"/>
          <ac:spMkLst>
            <pc:docMk/>
            <pc:sldMk cId="2184587291" sldId="492"/>
            <ac:spMk id="189506" creationId="{00000000-0000-0000-0000-000000000000}"/>
          </ac:spMkLst>
        </pc:spChg>
        <pc:graphicFrameChg chg="mod">
          <ac:chgData name="Camilo Rennó" userId="eac9aab033b2f962" providerId="LiveId" clId="{E1FFA2E9-070B-4643-9EDC-67936E4F58ED}" dt="2023-08-07T13:32:31.022" v="1417" actId="1036"/>
          <ac:graphicFrameMkLst>
            <pc:docMk/>
            <pc:sldMk cId="2184587291" sldId="492"/>
            <ac:graphicFrameMk id="5" creationId="{00000000-0000-0000-0000-000000000000}"/>
          </ac:graphicFrameMkLst>
        </pc:graphicFrameChg>
        <pc:graphicFrameChg chg="mod">
          <ac:chgData name="Camilo Rennó" userId="eac9aab033b2f962" providerId="LiveId" clId="{E1FFA2E9-070B-4643-9EDC-67936E4F58ED}" dt="2023-08-07T13:32:31.022" v="1417" actId="1036"/>
          <ac:graphicFrameMkLst>
            <pc:docMk/>
            <pc:sldMk cId="2184587291" sldId="492"/>
            <ac:graphicFrameMk id="6" creationId="{00000000-0000-0000-0000-000000000000}"/>
          </ac:graphicFrameMkLst>
        </pc:graphicFrameChg>
      </pc:sldChg>
      <pc:sldChg chg="add del">
        <pc:chgData name="Camilo Rennó" userId="eac9aab033b2f962" providerId="LiveId" clId="{E1FFA2E9-070B-4643-9EDC-67936E4F58ED}" dt="2023-08-06T22:52:21.651" v="807" actId="47"/>
        <pc:sldMkLst>
          <pc:docMk/>
          <pc:sldMk cId="3479819404" sldId="493"/>
        </pc:sldMkLst>
      </pc:sldChg>
    </pc:docChg>
  </pc:docChgLst>
  <pc:docChgLst>
    <pc:chgData name="Camilo Daleles Rennó" userId="eac9aab033b2f962" providerId="LiveId" clId="{F829181C-90C7-4B3D-A0D0-D9F021E45B6F}"/>
    <pc:docChg chg="modSld">
      <pc:chgData name="Camilo Daleles Rennó" userId="eac9aab033b2f962" providerId="LiveId" clId="{F829181C-90C7-4B3D-A0D0-D9F021E45B6F}" dt="2024-08-12T15:22:00.687" v="316" actId="20577"/>
      <pc:docMkLst>
        <pc:docMk/>
      </pc:docMkLst>
      <pc:sldChg chg="modSp modAnim">
        <pc:chgData name="Camilo Daleles Rennó" userId="eac9aab033b2f962" providerId="LiveId" clId="{F829181C-90C7-4B3D-A0D0-D9F021E45B6F}" dt="2024-08-12T15:22:00.687" v="316" actId="20577"/>
        <pc:sldMkLst>
          <pc:docMk/>
          <pc:sldMk cId="0" sldId="346"/>
        </pc:sldMkLst>
        <pc:spChg chg="mod">
          <ac:chgData name="Camilo Daleles Rennó" userId="eac9aab033b2f962" providerId="LiveId" clId="{F829181C-90C7-4B3D-A0D0-D9F021E45B6F}" dt="2024-08-12T15:22:00.687" v="316" actId="20577"/>
          <ac:spMkLst>
            <pc:docMk/>
            <pc:sldMk cId="0" sldId="346"/>
            <ac:spMk id="14" creationId="{00000000-0000-0000-0000-000000000000}"/>
          </ac:spMkLst>
        </pc:spChg>
      </pc:sldChg>
    </pc:docChg>
  </pc:docChgLst>
  <pc:docChgLst>
    <pc:chgData name="Camilo Daleles Rennó" userId="eac9aab033b2f962" providerId="LiveId" clId="{49E1A1B7-1EE0-4D96-AB1F-1093C4877CAF}"/>
    <pc:docChg chg="addSld delSld modSld">
      <pc:chgData name="Camilo Daleles Rennó" userId="eac9aab033b2f962" providerId="LiveId" clId="{49E1A1B7-1EE0-4D96-AB1F-1093C4877CAF}" dt="2024-08-06T14:49:55.508" v="583" actId="47"/>
      <pc:docMkLst>
        <pc:docMk/>
      </pc:docMkLst>
      <pc:sldChg chg="delSp modSp mod modAnim">
        <pc:chgData name="Camilo Daleles Rennó" userId="eac9aab033b2f962" providerId="LiveId" clId="{49E1A1B7-1EE0-4D96-AB1F-1093C4877CAF}" dt="2024-08-06T14:49:37.279" v="581" actId="20577"/>
        <pc:sldMkLst>
          <pc:docMk/>
          <pc:sldMk cId="0" sldId="346"/>
        </pc:sldMkLst>
        <pc:spChg chg="mod">
          <ac:chgData name="Camilo Daleles Rennó" userId="eac9aab033b2f962" providerId="LiveId" clId="{49E1A1B7-1EE0-4D96-AB1F-1093C4877CAF}" dt="2024-08-06T14:36:55.484" v="6" actId="20577"/>
          <ac:spMkLst>
            <pc:docMk/>
            <pc:sldMk cId="0" sldId="346"/>
            <ac:spMk id="2" creationId="{00000000-0000-0000-0000-000000000000}"/>
          </ac:spMkLst>
        </pc:spChg>
        <pc:spChg chg="del">
          <ac:chgData name="Camilo Daleles Rennó" userId="eac9aab033b2f962" providerId="LiveId" clId="{49E1A1B7-1EE0-4D96-AB1F-1093C4877CAF}" dt="2024-08-06T14:37:31.946" v="7" actId="478"/>
          <ac:spMkLst>
            <pc:docMk/>
            <pc:sldMk cId="0" sldId="346"/>
            <ac:spMk id="13" creationId="{00000000-0000-0000-0000-000000000000}"/>
          </ac:spMkLst>
        </pc:spChg>
        <pc:spChg chg="mod">
          <ac:chgData name="Camilo Daleles Rennó" userId="eac9aab033b2f962" providerId="LiveId" clId="{49E1A1B7-1EE0-4D96-AB1F-1093C4877CAF}" dt="2024-08-06T14:49:37.279" v="581" actId="20577"/>
          <ac:spMkLst>
            <pc:docMk/>
            <pc:sldMk cId="0" sldId="346"/>
            <ac:spMk id="14" creationId="{00000000-0000-0000-0000-000000000000}"/>
          </ac:spMkLst>
        </pc:spChg>
        <pc:spChg chg="del">
          <ac:chgData name="Camilo Daleles Rennó" userId="eac9aab033b2f962" providerId="LiveId" clId="{49E1A1B7-1EE0-4D96-AB1F-1093C4877CAF}" dt="2024-08-06T14:38:03.295" v="27" actId="478"/>
          <ac:spMkLst>
            <pc:docMk/>
            <pc:sldMk cId="0" sldId="346"/>
            <ac:spMk id="3075" creationId="{00000000-0000-0000-0000-000000000000}"/>
          </ac:spMkLst>
        </pc:spChg>
        <pc:grpChg chg="del">
          <ac:chgData name="Camilo Daleles Rennó" userId="eac9aab033b2f962" providerId="LiveId" clId="{49E1A1B7-1EE0-4D96-AB1F-1093C4877CAF}" dt="2024-08-06T14:37:31.946" v="7" actId="478"/>
          <ac:grpSpMkLst>
            <pc:docMk/>
            <pc:sldMk cId="0" sldId="346"/>
            <ac:grpSpMk id="5" creationId="{00000000-0000-0000-0000-000000000000}"/>
          </ac:grpSpMkLst>
        </pc:grpChg>
        <pc:picChg chg="del">
          <ac:chgData name="Camilo Daleles Rennó" userId="eac9aab033b2f962" providerId="LiveId" clId="{49E1A1B7-1EE0-4D96-AB1F-1093C4877CAF}" dt="2024-08-06T14:37:31.946" v="7" actId="478"/>
          <ac:picMkLst>
            <pc:docMk/>
            <pc:sldMk cId="0" sldId="346"/>
            <ac:picMk id="12" creationId="{00000000-0000-0000-0000-000000000000}"/>
          </ac:picMkLst>
        </pc:picChg>
      </pc:sldChg>
      <pc:sldChg chg="del">
        <pc:chgData name="Camilo Daleles Rennó" userId="eac9aab033b2f962" providerId="LiveId" clId="{49E1A1B7-1EE0-4D96-AB1F-1093C4877CAF}" dt="2024-08-06T14:40:12.863" v="103" actId="47"/>
        <pc:sldMkLst>
          <pc:docMk/>
          <pc:sldMk cId="0" sldId="348"/>
        </pc:sldMkLst>
      </pc:sldChg>
      <pc:sldChg chg="del">
        <pc:chgData name="Camilo Daleles Rennó" userId="eac9aab033b2f962" providerId="LiveId" clId="{49E1A1B7-1EE0-4D96-AB1F-1093C4877CAF}" dt="2024-08-06T14:43:22.721" v="295" actId="47"/>
        <pc:sldMkLst>
          <pc:docMk/>
          <pc:sldMk cId="0" sldId="350"/>
        </pc:sldMkLst>
      </pc:sldChg>
      <pc:sldChg chg="del">
        <pc:chgData name="Camilo Daleles Rennó" userId="eac9aab033b2f962" providerId="LiveId" clId="{49E1A1B7-1EE0-4D96-AB1F-1093C4877CAF}" dt="2024-08-06T14:43:40.489" v="298" actId="47"/>
        <pc:sldMkLst>
          <pc:docMk/>
          <pc:sldMk cId="0" sldId="354"/>
        </pc:sldMkLst>
      </pc:sldChg>
      <pc:sldChg chg="del">
        <pc:chgData name="Camilo Daleles Rennó" userId="eac9aab033b2f962" providerId="LiveId" clId="{49E1A1B7-1EE0-4D96-AB1F-1093C4877CAF}" dt="2024-08-06T14:43:59.964" v="318" actId="47"/>
        <pc:sldMkLst>
          <pc:docMk/>
          <pc:sldMk cId="0" sldId="355"/>
        </pc:sldMkLst>
      </pc:sldChg>
      <pc:sldChg chg="del">
        <pc:chgData name="Camilo Daleles Rennó" userId="eac9aab033b2f962" providerId="LiveId" clId="{49E1A1B7-1EE0-4D96-AB1F-1093C4877CAF}" dt="2024-08-06T14:44:11.619" v="319" actId="47"/>
        <pc:sldMkLst>
          <pc:docMk/>
          <pc:sldMk cId="0" sldId="356"/>
        </pc:sldMkLst>
      </pc:sldChg>
      <pc:sldChg chg="del">
        <pc:chgData name="Camilo Daleles Rennó" userId="eac9aab033b2f962" providerId="LiveId" clId="{49E1A1B7-1EE0-4D96-AB1F-1093C4877CAF}" dt="2024-08-06T14:44:13.302" v="320" actId="47"/>
        <pc:sldMkLst>
          <pc:docMk/>
          <pc:sldMk cId="0" sldId="357"/>
        </pc:sldMkLst>
      </pc:sldChg>
      <pc:sldChg chg="del">
        <pc:chgData name="Camilo Daleles Rennó" userId="eac9aab033b2f962" providerId="LiveId" clId="{49E1A1B7-1EE0-4D96-AB1F-1093C4877CAF}" dt="2024-08-06T14:45:33.684" v="409" actId="47"/>
        <pc:sldMkLst>
          <pc:docMk/>
          <pc:sldMk cId="0" sldId="363"/>
        </pc:sldMkLst>
      </pc:sldChg>
      <pc:sldChg chg="del">
        <pc:chgData name="Camilo Daleles Rennó" userId="eac9aab033b2f962" providerId="LiveId" clId="{49E1A1B7-1EE0-4D96-AB1F-1093C4877CAF}" dt="2024-08-06T14:45:34.999" v="410" actId="47"/>
        <pc:sldMkLst>
          <pc:docMk/>
          <pc:sldMk cId="0" sldId="365"/>
        </pc:sldMkLst>
      </pc:sldChg>
      <pc:sldChg chg="del">
        <pc:chgData name="Camilo Daleles Rennó" userId="eac9aab033b2f962" providerId="LiveId" clId="{49E1A1B7-1EE0-4D96-AB1F-1093C4877CAF}" dt="2024-08-06T14:45:36.754" v="411" actId="47"/>
        <pc:sldMkLst>
          <pc:docMk/>
          <pc:sldMk cId="0" sldId="366"/>
        </pc:sldMkLst>
      </pc:sldChg>
      <pc:sldChg chg="del">
        <pc:chgData name="Camilo Daleles Rennó" userId="eac9aab033b2f962" providerId="LiveId" clId="{49E1A1B7-1EE0-4D96-AB1F-1093C4877CAF}" dt="2024-08-06T14:46:35.549" v="417" actId="47"/>
        <pc:sldMkLst>
          <pc:docMk/>
          <pc:sldMk cId="0" sldId="368"/>
        </pc:sldMkLst>
      </pc:sldChg>
      <pc:sldChg chg="del">
        <pc:chgData name="Camilo Daleles Rennó" userId="eac9aab033b2f962" providerId="LiveId" clId="{49E1A1B7-1EE0-4D96-AB1F-1093C4877CAF}" dt="2024-08-06T14:46:41.784" v="419" actId="47"/>
        <pc:sldMkLst>
          <pc:docMk/>
          <pc:sldMk cId="0" sldId="369"/>
        </pc:sldMkLst>
      </pc:sldChg>
      <pc:sldChg chg="del">
        <pc:chgData name="Camilo Daleles Rennó" userId="eac9aab033b2f962" providerId="LiveId" clId="{49E1A1B7-1EE0-4D96-AB1F-1093C4877CAF}" dt="2024-08-06T14:46:43.640" v="421" actId="47"/>
        <pc:sldMkLst>
          <pc:docMk/>
          <pc:sldMk cId="0" sldId="370"/>
        </pc:sldMkLst>
      </pc:sldChg>
      <pc:sldChg chg="del">
        <pc:chgData name="Camilo Daleles Rennó" userId="eac9aab033b2f962" providerId="LiveId" clId="{49E1A1B7-1EE0-4D96-AB1F-1093C4877CAF}" dt="2024-08-06T14:46:44.939" v="422" actId="47"/>
        <pc:sldMkLst>
          <pc:docMk/>
          <pc:sldMk cId="0" sldId="371"/>
        </pc:sldMkLst>
      </pc:sldChg>
      <pc:sldChg chg="del">
        <pc:chgData name="Camilo Daleles Rennó" userId="eac9aab033b2f962" providerId="LiveId" clId="{49E1A1B7-1EE0-4D96-AB1F-1093C4877CAF}" dt="2024-08-06T14:47:55.228" v="513" actId="47"/>
        <pc:sldMkLst>
          <pc:docMk/>
          <pc:sldMk cId="0" sldId="373"/>
        </pc:sldMkLst>
      </pc:sldChg>
      <pc:sldChg chg="del">
        <pc:chgData name="Camilo Daleles Rennó" userId="eac9aab033b2f962" providerId="LiveId" clId="{49E1A1B7-1EE0-4D96-AB1F-1093C4877CAF}" dt="2024-08-06T14:49:55.508" v="583" actId="47"/>
        <pc:sldMkLst>
          <pc:docMk/>
          <pc:sldMk cId="0" sldId="375"/>
        </pc:sldMkLst>
      </pc:sldChg>
      <pc:sldChg chg="del">
        <pc:chgData name="Camilo Daleles Rennó" userId="eac9aab033b2f962" providerId="LiveId" clId="{49E1A1B7-1EE0-4D96-AB1F-1093C4877CAF}" dt="2024-08-06T14:49:55.508" v="583" actId="47"/>
        <pc:sldMkLst>
          <pc:docMk/>
          <pc:sldMk cId="0" sldId="377"/>
        </pc:sldMkLst>
      </pc:sldChg>
      <pc:sldChg chg="del">
        <pc:chgData name="Camilo Daleles Rennó" userId="eac9aab033b2f962" providerId="LiveId" clId="{49E1A1B7-1EE0-4D96-AB1F-1093C4877CAF}" dt="2024-08-06T14:49:55.508" v="583" actId="47"/>
        <pc:sldMkLst>
          <pc:docMk/>
          <pc:sldMk cId="0" sldId="378"/>
        </pc:sldMkLst>
      </pc:sldChg>
      <pc:sldChg chg="del">
        <pc:chgData name="Camilo Daleles Rennó" userId="eac9aab033b2f962" providerId="LiveId" clId="{49E1A1B7-1EE0-4D96-AB1F-1093C4877CAF}" dt="2024-08-06T14:49:55.508" v="583" actId="47"/>
        <pc:sldMkLst>
          <pc:docMk/>
          <pc:sldMk cId="0" sldId="379"/>
        </pc:sldMkLst>
      </pc:sldChg>
      <pc:sldChg chg="del">
        <pc:chgData name="Camilo Daleles Rennó" userId="eac9aab033b2f962" providerId="LiveId" clId="{49E1A1B7-1EE0-4D96-AB1F-1093C4877CAF}" dt="2024-08-06T14:49:55.508" v="583" actId="47"/>
        <pc:sldMkLst>
          <pc:docMk/>
          <pc:sldMk cId="0" sldId="380"/>
        </pc:sldMkLst>
      </pc:sldChg>
      <pc:sldChg chg="del">
        <pc:chgData name="Camilo Daleles Rennó" userId="eac9aab033b2f962" providerId="LiveId" clId="{49E1A1B7-1EE0-4D96-AB1F-1093C4877CAF}" dt="2024-08-06T14:49:55.508" v="583" actId="47"/>
        <pc:sldMkLst>
          <pc:docMk/>
          <pc:sldMk cId="0" sldId="381"/>
        </pc:sldMkLst>
      </pc:sldChg>
      <pc:sldChg chg="del">
        <pc:chgData name="Camilo Daleles Rennó" userId="eac9aab033b2f962" providerId="LiveId" clId="{49E1A1B7-1EE0-4D96-AB1F-1093C4877CAF}" dt="2024-08-06T14:49:55.508" v="583" actId="47"/>
        <pc:sldMkLst>
          <pc:docMk/>
          <pc:sldMk cId="0" sldId="382"/>
        </pc:sldMkLst>
      </pc:sldChg>
      <pc:sldChg chg="del">
        <pc:chgData name="Camilo Daleles Rennó" userId="eac9aab033b2f962" providerId="LiveId" clId="{49E1A1B7-1EE0-4D96-AB1F-1093C4877CAF}" dt="2024-08-06T14:49:55.508" v="583" actId="47"/>
        <pc:sldMkLst>
          <pc:docMk/>
          <pc:sldMk cId="0" sldId="384"/>
        </pc:sldMkLst>
      </pc:sldChg>
      <pc:sldChg chg="del">
        <pc:chgData name="Camilo Daleles Rennó" userId="eac9aab033b2f962" providerId="LiveId" clId="{49E1A1B7-1EE0-4D96-AB1F-1093C4877CAF}" dt="2024-08-06T14:49:55.508" v="583" actId="47"/>
        <pc:sldMkLst>
          <pc:docMk/>
          <pc:sldMk cId="0" sldId="385"/>
        </pc:sldMkLst>
      </pc:sldChg>
      <pc:sldChg chg="del">
        <pc:chgData name="Camilo Daleles Rennó" userId="eac9aab033b2f962" providerId="LiveId" clId="{49E1A1B7-1EE0-4D96-AB1F-1093C4877CAF}" dt="2024-08-06T14:49:55.508" v="583" actId="47"/>
        <pc:sldMkLst>
          <pc:docMk/>
          <pc:sldMk cId="0" sldId="386"/>
        </pc:sldMkLst>
      </pc:sldChg>
      <pc:sldChg chg="del">
        <pc:chgData name="Camilo Daleles Rennó" userId="eac9aab033b2f962" providerId="LiveId" clId="{49E1A1B7-1EE0-4D96-AB1F-1093C4877CAF}" dt="2024-08-06T14:49:55.508" v="583" actId="47"/>
        <pc:sldMkLst>
          <pc:docMk/>
          <pc:sldMk cId="0" sldId="387"/>
        </pc:sldMkLst>
      </pc:sldChg>
      <pc:sldChg chg="del">
        <pc:chgData name="Camilo Daleles Rennó" userId="eac9aab033b2f962" providerId="LiveId" clId="{49E1A1B7-1EE0-4D96-AB1F-1093C4877CAF}" dt="2024-08-06T14:49:55.508" v="583" actId="47"/>
        <pc:sldMkLst>
          <pc:docMk/>
          <pc:sldMk cId="0" sldId="388"/>
        </pc:sldMkLst>
      </pc:sldChg>
      <pc:sldChg chg="del">
        <pc:chgData name="Camilo Daleles Rennó" userId="eac9aab033b2f962" providerId="LiveId" clId="{49E1A1B7-1EE0-4D96-AB1F-1093C4877CAF}" dt="2024-08-06T14:44:34.817" v="350" actId="47"/>
        <pc:sldMkLst>
          <pc:docMk/>
          <pc:sldMk cId="831856359" sldId="389"/>
        </pc:sldMkLst>
      </pc:sldChg>
      <pc:sldChg chg="del">
        <pc:chgData name="Camilo Daleles Rennó" userId="eac9aab033b2f962" providerId="LiveId" clId="{49E1A1B7-1EE0-4D96-AB1F-1093C4877CAF}" dt="2024-08-06T14:44:57.559" v="388" actId="47"/>
        <pc:sldMkLst>
          <pc:docMk/>
          <pc:sldMk cId="1269664524" sldId="400"/>
        </pc:sldMkLst>
      </pc:sldChg>
      <pc:sldChg chg="del">
        <pc:chgData name="Camilo Daleles Rennó" userId="eac9aab033b2f962" providerId="LiveId" clId="{49E1A1B7-1EE0-4D96-AB1F-1093C4877CAF}" dt="2024-08-06T14:44:58.636" v="389" actId="47"/>
        <pc:sldMkLst>
          <pc:docMk/>
          <pc:sldMk cId="2048030619" sldId="401"/>
        </pc:sldMkLst>
      </pc:sldChg>
      <pc:sldChg chg="del">
        <pc:chgData name="Camilo Daleles Rennó" userId="eac9aab033b2f962" providerId="LiveId" clId="{49E1A1B7-1EE0-4D96-AB1F-1093C4877CAF}" dt="2024-08-06T14:45:18.391" v="400" actId="47"/>
        <pc:sldMkLst>
          <pc:docMk/>
          <pc:sldMk cId="1947212464" sldId="402"/>
        </pc:sldMkLst>
      </pc:sldChg>
      <pc:sldChg chg="del">
        <pc:chgData name="Camilo Daleles Rennó" userId="eac9aab033b2f962" providerId="LiveId" clId="{49E1A1B7-1EE0-4D96-AB1F-1093C4877CAF}" dt="2024-08-06T14:45:21.081" v="401" actId="47"/>
        <pc:sldMkLst>
          <pc:docMk/>
          <pc:sldMk cId="1505731378" sldId="403"/>
        </pc:sldMkLst>
      </pc:sldChg>
      <pc:sldChg chg="del">
        <pc:chgData name="Camilo Daleles Rennó" userId="eac9aab033b2f962" providerId="LiveId" clId="{49E1A1B7-1EE0-4D96-AB1F-1093C4877CAF}" dt="2024-08-06T14:45:21.897" v="402" actId="47"/>
        <pc:sldMkLst>
          <pc:docMk/>
          <pc:sldMk cId="3299659090" sldId="404"/>
        </pc:sldMkLst>
      </pc:sldChg>
      <pc:sldChg chg="del">
        <pc:chgData name="Camilo Daleles Rennó" userId="eac9aab033b2f962" providerId="LiveId" clId="{49E1A1B7-1EE0-4D96-AB1F-1093C4877CAF}" dt="2024-08-06T14:45:31.381" v="408" actId="47"/>
        <pc:sldMkLst>
          <pc:docMk/>
          <pc:sldMk cId="2409925671" sldId="405"/>
        </pc:sldMkLst>
      </pc:sldChg>
      <pc:sldChg chg="del">
        <pc:chgData name="Camilo Daleles Rennó" userId="eac9aab033b2f962" providerId="LiveId" clId="{49E1A1B7-1EE0-4D96-AB1F-1093C4877CAF}" dt="2024-08-06T14:48:30.063" v="538" actId="47"/>
        <pc:sldMkLst>
          <pc:docMk/>
          <pc:sldMk cId="113065357" sldId="406"/>
        </pc:sldMkLst>
      </pc:sldChg>
      <pc:sldChg chg="del">
        <pc:chgData name="Camilo Daleles Rennó" userId="eac9aab033b2f962" providerId="LiveId" clId="{49E1A1B7-1EE0-4D96-AB1F-1093C4877CAF}" dt="2024-08-06T14:48:31.753" v="539" actId="47"/>
        <pc:sldMkLst>
          <pc:docMk/>
          <pc:sldMk cId="3752780961" sldId="407"/>
        </pc:sldMkLst>
      </pc:sldChg>
      <pc:sldChg chg="del">
        <pc:chgData name="Camilo Daleles Rennó" userId="eac9aab033b2f962" providerId="LiveId" clId="{49E1A1B7-1EE0-4D96-AB1F-1093C4877CAF}" dt="2024-08-06T14:48:32.461" v="540" actId="47"/>
        <pc:sldMkLst>
          <pc:docMk/>
          <pc:sldMk cId="3211287128" sldId="408"/>
        </pc:sldMkLst>
      </pc:sldChg>
      <pc:sldChg chg="del">
        <pc:chgData name="Camilo Daleles Rennó" userId="eac9aab033b2f962" providerId="LiveId" clId="{49E1A1B7-1EE0-4D96-AB1F-1093C4877CAF}" dt="2024-08-06T14:48:33.022" v="541" actId="47"/>
        <pc:sldMkLst>
          <pc:docMk/>
          <pc:sldMk cId="2455103615" sldId="409"/>
        </pc:sldMkLst>
      </pc:sldChg>
      <pc:sldChg chg="del">
        <pc:chgData name="Camilo Daleles Rennó" userId="eac9aab033b2f962" providerId="LiveId" clId="{49E1A1B7-1EE0-4D96-AB1F-1093C4877CAF}" dt="2024-08-06T14:48:34.141" v="542" actId="47"/>
        <pc:sldMkLst>
          <pc:docMk/>
          <pc:sldMk cId="2932585103" sldId="410"/>
        </pc:sldMkLst>
      </pc:sldChg>
      <pc:sldChg chg="del">
        <pc:chgData name="Camilo Daleles Rennó" userId="eac9aab033b2f962" providerId="LiveId" clId="{49E1A1B7-1EE0-4D96-AB1F-1093C4877CAF}" dt="2024-08-06T14:48:35.132" v="543" actId="47"/>
        <pc:sldMkLst>
          <pc:docMk/>
          <pc:sldMk cId="890318704" sldId="411"/>
        </pc:sldMkLst>
      </pc:sldChg>
      <pc:sldChg chg="del">
        <pc:chgData name="Camilo Daleles Rennó" userId="eac9aab033b2f962" providerId="LiveId" clId="{49E1A1B7-1EE0-4D96-AB1F-1093C4877CAF}" dt="2024-08-06T14:48:36.401" v="544" actId="47"/>
        <pc:sldMkLst>
          <pc:docMk/>
          <pc:sldMk cId="1330221788" sldId="412"/>
        </pc:sldMkLst>
      </pc:sldChg>
      <pc:sldChg chg="del">
        <pc:chgData name="Camilo Daleles Rennó" userId="eac9aab033b2f962" providerId="LiveId" clId="{49E1A1B7-1EE0-4D96-AB1F-1093C4877CAF}" dt="2024-08-06T14:48:46.379" v="545" actId="47"/>
        <pc:sldMkLst>
          <pc:docMk/>
          <pc:sldMk cId="636277194" sldId="413"/>
        </pc:sldMkLst>
      </pc:sldChg>
      <pc:sldChg chg="del">
        <pc:chgData name="Camilo Daleles Rennó" userId="eac9aab033b2f962" providerId="LiveId" clId="{49E1A1B7-1EE0-4D96-AB1F-1093C4877CAF}" dt="2024-08-06T14:45:37.372" v="412" actId="47"/>
        <pc:sldMkLst>
          <pc:docMk/>
          <pc:sldMk cId="2908538109" sldId="414"/>
        </pc:sldMkLst>
      </pc:sldChg>
      <pc:sldChg chg="del">
        <pc:chgData name="Camilo Daleles Rennó" userId="eac9aab033b2f962" providerId="LiveId" clId="{49E1A1B7-1EE0-4D96-AB1F-1093C4877CAF}" dt="2024-08-06T14:46:34.948" v="416" actId="47"/>
        <pc:sldMkLst>
          <pc:docMk/>
          <pc:sldMk cId="3396511649" sldId="415"/>
        </pc:sldMkLst>
      </pc:sldChg>
      <pc:sldChg chg="del">
        <pc:chgData name="Camilo Daleles Rennó" userId="eac9aab033b2f962" providerId="LiveId" clId="{49E1A1B7-1EE0-4D96-AB1F-1093C4877CAF}" dt="2024-08-06T14:46:42.906" v="420" actId="47"/>
        <pc:sldMkLst>
          <pc:docMk/>
          <pc:sldMk cId="2617021817" sldId="416"/>
        </pc:sldMkLst>
      </pc:sldChg>
      <pc:sldChg chg="del">
        <pc:chgData name="Camilo Daleles Rennó" userId="eac9aab033b2f962" providerId="LiveId" clId="{49E1A1B7-1EE0-4D96-AB1F-1093C4877CAF}" dt="2024-08-06T14:49:55.508" v="583" actId="47"/>
        <pc:sldMkLst>
          <pc:docMk/>
          <pc:sldMk cId="530849110" sldId="417"/>
        </pc:sldMkLst>
      </pc:sldChg>
      <pc:sldChg chg="del">
        <pc:chgData name="Camilo Daleles Rennó" userId="eac9aab033b2f962" providerId="LiveId" clId="{49E1A1B7-1EE0-4D96-AB1F-1093C4877CAF}" dt="2024-08-06T14:49:55.508" v="583" actId="47"/>
        <pc:sldMkLst>
          <pc:docMk/>
          <pc:sldMk cId="3367288362" sldId="418"/>
        </pc:sldMkLst>
      </pc:sldChg>
      <pc:sldChg chg="del">
        <pc:chgData name="Camilo Daleles Rennó" userId="eac9aab033b2f962" providerId="LiveId" clId="{49E1A1B7-1EE0-4D96-AB1F-1093C4877CAF}" dt="2024-08-06T14:49:55.508" v="583" actId="47"/>
        <pc:sldMkLst>
          <pc:docMk/>
          <pc:sldMk cId="2270188695" sldId="419"/>
        </pc:sldMkLst>
      </pc:sldChg>
      <pc:sldChg chg="del">
        <pc:chgData name="Camilo Daleles Rennó" userId="eac9aab033b2f962" providerId="LiveId" clId="{49E1A1B7-1EE0-4D96-AB1F-1093C4877CAF}" dt="2024-08-06T14:49:55.508" v="583" actId="47"/>
        <pc:sldMkLst>
          <pc:docMk/>
          <pc:sldMk cId="4249898906" sldId="420"/>
        </pc:sldMkLst>
      </pc:sldChg>
      <pc:sldChg chg="del">
        <pc:chgData name="Camilo Daleles Rennó" userId="eac9aab033b2f962" providerId="LiveId" clId="{49E1A1B7-1EE0-4D96-AB1F-1093C4877CAF}" dt="2024-08-06T14:43:36.442" v="297" actId="47"/>
        <pc:sldMkLst>
          <pc:docMk/>
          <pc:sldMk cId="1814664473" sldId="421"/>
        </pc:sldMkLst>
      </pc:sldChg>
      <pc:sldChg chg="del">
        <pc:chgData name="Camilo Daleles Rennó" userId="eac9aab033b2f962" providerId="LiveId" clId="{49E1A1B7-1EE0-4D96-AB1F-1093C4877CAF}" dt="2024-08-06T14:49:55.508" v="583" actId="47"/>
        <pc:sldMkLst>
          <pc:docMk/>
          <pc:sldMk cId="4149020328" sldId="422"/>
        </pc:sldMkLst>
      </pc:sldChg>
      <pc:sldChg chg="del">
        <pc:chgData name="Camilo Daleles Rennó" userId="eac9aab033b2f962" providerId="LiveId" clId="{49E1A1B7-1EE0-4D96-AB1F-1093C4877CAF}" dt="2024-08-06T14:49:55.508" v="583" actId="47"/>
        <pc:sldMkLst>
          <pc:docMk/>
          <pc:sldMk cId="2122323310" sldId="433"/>
        </pc:sldMkLst>
      </pc:sldChg>
      <pc:sldChg chg="del">
        <pc:chgData name="Camilo Daleles Rennó" userId="eac9aab033b2f962" providerId="LiveId" clId="{49E1A1B7-1EE0-4D96-AB1F-1093C4877CAF}" dt="2024-08-06T14:41:51.861" v="241" actId="47"/>
        <pc:sldMkLst>
          <pc:docMk/>
          <pc:sldMk cId="3720853136" sldId="440"/>
        </pc:sldMkLst>
      </pc:sldChg>
      <pc:sldChg chg="del">
        <pc:chgData name="Camilo Daleles Rennó" userId="eac9aab033b2f962" providerId="LiveId" clId="{49E1A1B7-1EE0-4D96-AB1F-1093C4877CAF}" dt="2024-08-06T14:42:51.478" v="275" actId="47"/>
        <pc:sldMkLst>
          <pc:docMk/>
          <pc:sldMk cId="3783494264" sldId="441"/>
        </pc:sldMkLst>
      </pc:sldChg>
      <pc:sldChg chg="del">
        <pc:chgData name="Camilo Daleles Rennó" userId="eac9aab033b2f962" providerId="LiveId" clId="{49E1A1B7-1EE0-4D96-AB1F-1093C4877CAF}" dt="2024-08-06T14:42:53.101" v="276" actId="47"/>
        <pc:sldMkLst>
          <pc:docMk/>
          <pc:sldMk cId="388558630" sldId="442"/>
        </pc:sldMkLst>
      </pc:sldChg>
      <pc:sldChg chg="del">
        <pc:chgData name="Camilo Daleles Rennó" userId="eac9aab033b2f962" providerId="LiveId" clId="{49E1A1B7-1EE0-4D96-AB1F-1093C4877CAF}" dt="2024-08-06T14:43:13.205" v="294" actId="47"/>
        <pc:sldMkLst>
          <pc:docMk/>
          <pc:sldMk cId="3259441334" sldId="443"/>
        </pc:sldMkLst>
      </pc:sldChg>
      <pc:sldChg chg="del">
        <pc:chgData name="Camilo Daleles Rennó" userId="eac9aab033b2f962" providerId="LiveId" clId="{49E1A1B7-1EE0-4D96-AB1F-1093C4877CAF}" dt="2024-08-06T14:43:33.594" v="296" actId="47"/>
        <pc:sldMkLst>
          <pc:docMk/>
          <pc:sldMk cId="3239472860" sldId="444"/>
        </pc:sldMkLst>
      </pc:sldChg>
      <pc:sldChg chg="del">
        <pc:chgData name="Camilo Daleles Rennó" userId="eac9aab033b2f962" providerId="LiveId" clId="{49E1A1B7-1EE0-4D96-AB1F-1093C4877CAF}" dt="2024-08-06T14:49:55.508" v="583" actId="47"/>
        <pc:sldMkLst>
          <pc:docMk/>
          <pc:sldMk cId="2515870031" sldId="451"/>
        </pc:sldMkLst>
      </pc:sldChg>
      <pc:sldChg chg="del">
        <pc:chgData name="Camilo Daleles Rennó" userId="eac9aab033b2f962" providerId="LiveId" clId="{49E1A1B7-1EE0-4D96-AB1F-1093C4877CAF}" dt="2024-08-06T14:49:55.508" v="583" actId="47"/>
        <pc:sldMkLst>
          <pc:docMk/>
          <pc:sldMk cId="137034531" sldId="452"/>
        </pc:sldMkLst>
      </pc:sldChg>
      <pc:sldChg chg="del">
        <pc:chgData name="Camilo Daleles Rennó" userId="eac9aab033b2f962" providerId="LiveId" clId="{49E1A1B7-1EE0-4D96-AB1F-1093C4877CAF}" dt="2024-08-06T14:49:55.508" v="583" actId="47"/>
        <pc:sldMkLst>
          <pc:docMk/>
          <pc:sldMk cId="3978006519" sldId="453"/>
        </pc:sldMkLst>
      </pc:sldChg>
      <pc:sldChg chg="del">
        <pc:chgData name="Camilo Daleles Rennó" userId="eac9aab033b2f962" providerId="LiveId" clId="{49E1A1B7-1EE0-4D96-AB1F-1093C4877CAF}" dt="2024-08-06T14:49:55.508" v="583" actId="47"/>
        <pc:sldMkLst>
          <pc:docMk/>
          <pc:sldMk cId="3329461784" sldId="455"/>
        </pc:sldMkLst>
      </pc:sldChg>
      <pc:sldChg chg="del">
        <pc:chgData name="Camilo Daleles Rennó" userId="eac9aab033b2f962" providerId="LiveId" clId="{49E1A1B7-1EE0-4D96-AB1F-1093C4877CAF}" dt="2024-08-06T14:49:55.508" v="583" actId="47"/>
        <pc:sldMkLst>
          <pc:docMk/>
          <pc:sldMk cId="1606206244" sldId="456"/>
        </pc:sldMkLst>
      </pc:sldChg>
      <pc:sldChg chg="del">
        <pc:chgData name="Camilo Daleles Rennó" userId="eac9aab033b2f962" providerId="LiveId" clId="{49E1A1B7-1EE0-4D96-AB1F-1093C4877CAF}" dt="2024-08-06T14:49:55.508" v="583" actId="47"/>
        <pc:sldMkLst>
          <pc:docMk/>
          <pc:sldMk cId="1725601972" sldId="457"/>
        </pc:sldMkLst>
      </pc:sldChg>
      <pc:sldChg chg="del">
        <pc:chgData name="Camilo Daleles Rennó" userId="eac9aab033b2f962" providerId="LiveId" clId="{49E1A1B7-1EE0-4D96-AB1F-1093C4877CAF}" dt="2024-08-06T14:49:55.508" v="583" actId="47"/>
        <pc:sldMkLst>
          <pc:docMk/>
          <pc:sldMk cId="3879973396" sldId="458"/>
        </pc:sldMkLst>
      </pc:sldChg>
      <pc:sldChg chg="del">
        <pc:chgData name="Camilo Daleles Rennó" userId="eac9aab033b2f962" providerId="LiveId" clId="{49E1A1B7-1EE0-4D96-AB1F-1093C4877CAF}" dt="2024-08-06T14:49:55.508" v="583" actId="47"/>
        <pc:sldMkLst>
          <pc:docMk/>
          <pc:sldMk cId="392083263" sldId="459"/>
        </pc:sldMkLst>
      </pc:sldChg>
      <pc:sldChg chg="del">
        <pc:chgData name="Camilo Daleles Rennó" userId="eac9aab033b2f962" providerId="LiveId" clId="{49E1A1B7-1EE0-4D96-AB1F-1093C4877CAF}" dt="2024-08-06T14:49:55.508" v="583" actId="47"/>
        <pc:sldMkLst>
          <pc:docMk/>
          <pc:sldMk cId="731096933" sldId="460"/>
        </pc:sldMkLst>
      </pc:sldChg>
      <pc:sldChg chg="del">
        <pc:chgData name="Camilo Daleles Rennó" userId="eac9aab033b2f962" providerId="LiveId" clId="{49E1A1B7-1EE0-4D96-AB1F-1093C4877CAF}" dt="2024-08-06T14:49:55.508" v="583" actId="47"/>
        <pc:sldMkLst>
          <pc:docMk/>
          <pc:sldMk cId="2080216346" sldId="461"/>
        </pc:sldMkLst>
      </pc:sldChg>
      <pc:sldChg chg="del">
        <pc:chgData name="Camilo Daleles Rennó" userId="eac9aab033b2f962" providerId="LiveId" clId="{49E1A1B7-1EE0-4D96-AB1F-1093C4877CAF}" dt="2024-08-06T14:49:55.508" v="583" actId="47"/>
        <pc:sldMkLst>
          <pc:docMk/>
          <pc:sldMk cId="3020701300" sldId="462"/>
        </pc:sldMkLst>
      </pc:sldChg>
      <pc:sldChg chg="del">
        <pc:chgData name="Camilo Daleles Rennó" userId="eac9aab033b2f962" providerId="LiveId" clId="{49E1A1B7-1EE0-4D96-AB1F-1093C4877CAF}" dt="2024-08-06T14:49:55.508" v="583" actId="47"/>
        <pc:sldMkLst>
          <pc:docMk/>
          <pc:sldMk cId="1156413397" sldId="463"/>
        </pc:sldMkLst>
      </pc:sldChg>
      <pc:sldChg chg="del">
        <pc:chgData name="Camilo Daleles Rennó" userId="eac9aab033b2f962" providerId="LiveId" clId="{49E1A1B7-1EE0-4D96-AB1F-1093C4877CAF}" dt="2024-08-06T14:49:55.508" v="583" actId="47"/>
        <pc:sldMkLst>
          <pc:docMk/>
          <pc:sldMk cId="1688972150" sldId="464"/>
        </pc:sldMkLst>
      </pc:sldChg>
      <pc:sldChg chg="del">
        <pc:chgData name="Camilo Daleles Rennó" userId="eac9aab033b2f962" providerId="LiveId" clId="{49E1A1B7-1EE0-4D96-AB1F-1093C4877CAF}" dt="2024-08-06T14:49:55.508" v="583" actId="47"/>
        <pc:sldMkLst>
          <pc:docMk/>
          <pc:sldMk cId="3464452599" sldId="465"/>
        </pc:sldMkLst>
      </pc:sldChg>
      <pc:sldChg chg="del">
        <pc:chgData name="Camilo Daleles Rennó" userId="eac9aab033b2f962" providerId="LiveId" clId="{49E1A1B7-1EE0-4D96-AB1F-1093C4877CAF}" dt="2024-08-06T14:49:55.508" v="583" actId="47"/>
        <pc:sldMkLst>
          <pc:docMk/>
          <pc:sldMk cId="3191750016" sldId="466"/>
        </pc:sldMkLst>
      </pc:sldChg>
      <pc:sldChg chg="del">
        <pc:chgData name="Camilo Daleles Rennó" userId="eac9aab033b2f962" providerId="LiveId" clId="{49E1A1B7-1EE0-4D96-AB1F-1093C4877CAF}" dt="2024-08-06T14:49:55.508" v="583" actId="47"/>
        <pc:sldMkLst>
          <pc:docMk/>
          <pc:sldMk cId="3415544877" sldId="467"/>
        </pc:sldMkLst>
      </pc:sldChg>
      <pc:sldChg chg="del">
        <pc:chgData name="Camilo Daleles Rennó" userId="eac9aab033b2f962" providerId="LiveId" clId="{49E1A1B7-1EE0-4D96-AB1F-1093C4877CAF}" dt="2024-08-06T14:49:55.508" v="583" actId="47"/>
        <pc:sldMkLst>
          <pc:docMk/>
          <pc:sldMk cId="2112344521" sldId="468"/>
        </pc:sldMkLst>
      </pc:sldChg>
      <pc:sldChg chg="del">
        <pc:chgData name="Camilo Daleles Rennó" userId="eac9aab033b2f962" providerId="LiveId" clId="{49E1A1B7-1EE0-4D96-AB1F-1093C4877CAF}" dt="2024-08-06T14:49:55.508" v="583" actId="47"/>
        <pc:sldMkLst>
          <pc:docMk/>
          <pc:sldMk cId="160422155" sldId="469"/>
        </pc:sldMkLst>
      </pc:sldChg>
      <pc:sldChg chg="del">
        <pc:chgData name="Camilo Daleles Rennó" userId="eac9aab033b2f962" providerId="LiveId" clId="{49E1A1B7-1EE0-4D96-AB1F-1093C4877CAF}" dt="2024-08-06T14:49:55.508" v="583" actId="47"/>
        <pc:sldMkLst>
          <pc:docMk/>
          <pc:sldMk cId="2198541773" sldId="470"/>
        </pc:sldMkLst>
      </pc:sldChg>
      <pc:sldChg chg="del">
        <pc:chgData name="Camilo Daleles Rennó" userId="eac9aab033b2f962" providerId="LiveId" clId="{49E1A1B7-1EE0-4D96-AB1F-1093C4877CAF}" dt="2024-08-06T14:49:55.508" v="583" actId="47"/>
        <pc:sldMkLst>
          <pc:docMk/>
          <pc:sldMk cId="1273949004" sldId="471"/>
        </pc:sldMkLst>
      </pc:sldChg>
      <pc:sldChg chg="del">
        <pc:chgData name="Camilo Daleles Rennó" userId="eac9aab033b2f962" providerId="LiveId" clId="{49E1A1B7-1EE0-4D96-AB1F-1093C4877CAF}" dt="2024-08-06T14:49:55.508" v="583" actId="47"/>
        <pc:sldMkLst>
          <pc:docMk/>
          <pc:sldMk cId="2288855526" sldId="472"/>
        </pc:sldMkLst>
      </pc:sldChg>
      <pc:sldChg chg="del">
        <pc:chgData name="Camilo Daleles Rennó" userId="eac9aab033b2f962" providerId="LiveId" clId="{49E1A1B7-1EE0-4D96-AB1F-1093C4877CAF}" dt="2024-08-06T14:49:55.508" v="583" actId="47"/>
        <pc:sldMkLst>
          <pc:docMk/>
          <pc:sldMk cId="930509661" sldId="473"/>
        </pc:sldMkLst>
      </pc:sldChg>
      <pc:sldChg chg="del">
        <pc:chgData name="Camilo Daleles Rennó" userId="eac9aab033b2f962" providerId="LiveId" clId="{49E1A1B7-1EE0-4D96-AB1F-1093C4877CAF}" dt="2024-08-06T14:40:22.921" v="120" actId="47"/>
        <pc:sldMkLst>
          <pc:docMk/>
          <pc:sldMk cId="1626578732" sldId="474"/>
        </pc:sldMkLst>
      </pc:sldChg>
      <pc:sldChg chg="del">
        <pc:chgData name="Camilo Daleles Rennó" userId="eac9aab033b2f962" providerId="LiveId" clId="{49E1A1B7-1EE0-4D96-AB1F-1093C4877CAF}" dt="2024-08-06T14:40:33.840" v="143" actId="47"/>
        <pc:sldMkLst>
          <pc:docMk/>
          <pc:sldMk cId="2425269954" sldId="475"/>
        </pc:sldMkLst>
      </pc:sldChg>
      <pc:sldChg chg="del">
        <pc:chgData name="Camilo Daleles Rennó" userId="eac9aab033b2f962" providerId="LiveId" clId="{49E1A1B7-1EE0-4D96-AB1F-1093C4877CAF}" dt="2024-08-06T14:40:48.829" v="159" actId="47"/>
        <pc:sldMkLst>
          <pc:docMk/>
          <pc:sldMk cId="2509320544" sldId="476"/>
        </pc:sldMkLst>
      </pc:sldChg>
      <pc:sldChg chg="del">
        <pc:chgData name="Camilo Daleles Rennó" userId="eac9aab033b2f962" providerId="LiveId" clId="{49E1A1B7-1EE0-4D96-AB1F-1093C4877CAF}" dt="2024-08-06T14:41:02.890" v="173" actId="47"/>
        <pc:sldMkLst>
          <pc:docMk/>
          <pc:sldMk cId="1316660057" sldId="477"/>
        </pc:sldMkLst>
      </pc:sldChg>
      <pc:sldChg chg="del">
        <pc:chgData name="Camilo Daleles Rennó" userId="eac9aab033b2f962" providerId="LiveId" clId="{49E1A1B7-1EE0-4D96-AB1F-1093C4877CAF}" dt="2024-08-06T14:41:15.991" v="198" actId="47"/>
        <pc:sldMkLst>
          <pc:docMk/>
          <pc:sldMk cId="2021527174" sldId="478"/>
        </pc:sldMkLst>
      </pc:sldChg>
      <pc:sldChg chg="del">
        <pc:chgData name="Camilo Daleles Rennó" userId="eac9aab033b2f962" providerId="LiveId" clId="{49E1A1B7-1EE0-4D96-AB1F-1093C4877CAF}" dt="2024-08-06T14:49:55.508" v="583" actId="47"/>
        <pc:sldMkLst>
          <pc:docMk/>
          <pc:sldMk cId="3476208776" sldId="480"/>
        </pc:sldMkLst>
      </pc:sldChg>
      <pc:sldChg chg="del">
        <pc:chgData name="Camilo Daleles Rennó" userId="eac9aab033b2f962" providerId="LiveId" clId="{49E1A1B7-1EE0-4D96-AB1F-1093C4877CAF}" dt="2024-08-06T14:49:55.508" v="583" actId="47"/>
        <pc:sldMkLst>
          <pc:docMk/>
          <pc:sldMk cId="2825079540" sldId="481"/>
        </pc:sldMkLst>
      </pc:sldChg>
      <pc:sldChg chg="del">
        <pc:chgData name="Camilo Daleles Rennó" userId="eac9aab033b2f962" providerId="LiveId" clId="{49E1A1B7-1EE0-4D96-AB1F-1093C4877CAF}" dt="2024-08-06T14:49:55.508" v="583" actId="47"/>
        <pc:sldMkLst>
          <pc:docMk/>
          <pc:sldMk cId="1561740171" sldId="482"/>
        </pc:sldMkLst>
      </pc:sldChg>
      <pc:sldChg chg="del">
        <pc:chgData name="Camilo Daleles Rennó" userId="eac9aab033b2f962" providerId="LiveId" clId="{49E1A1B7-1EE0-4D96-AB1F-1093C4877CAF}" dt="2024-08-06T14:49:55.508" v="583" actId="47"/>
        <pc:sldMkLst>
          <pc:docMk/>
          <pc:sldMk cId="2821926827" sldId="483"/>
        </pc:sldMkLst>
      </pc:sldChg>
      <pc:sldChg chg="del">
        <pc:chgData name="Camilo Daleles Rennó" userId="eac9aab033b2f962" providerId="LiveId" clId="{49E1A1B7-1EE0-4D96-AB1F-1093C4877CAF}" dt="2024-08-06T14:49:55.508" v="583" actId="47"/>
        <pc:sldMkLst>
          <pc:docMk/>
          <pc:sldMk cId="2447292684" sldId="485"/>
        </pc:sldMkLst>
      </pc:sldChg>
      <pc:sldChg chg="del">
        <pc:chgData name="Camilo Daleles Rennó" userId="eac9aab033b2f962" providerId="LiveId" clId="{49E1A1B7-1EE0-4D96-AB1F-1093C4877CAF}" dt="2024-08-06T14:44:14.189" v="321" actId="47"/>
        <pc:sldMkLst>
          <pc:docMk/>
          <pc:sldMk cId="2013625866" sldId="486"/>
        </pc:sldMkLst>
      </pc:sldChg>
      <pc:sldChg chg="del">
        <pc:chgData name="Camilo Daleles Rennó" userId="eac9aab033b2f962" providerId="LiveId" clId="{49E1A1B7-1EE0-4D96-AB1F-1093C4877CAF}" dt="2024-08-06T14:46:20.325" v="414" actId="47"/>
        <pc:sldMkLst>
          <pc:docMk/>
          <pc:sldMk cId="2441980800" sldId="488"/>
        </pc:sldMkLst>
      </pc:sldChg>
      <pc:sldChg chg="del">
        <pc:chgData name="Camilo Daleles Rennó" userId="eac9aab033b2f962" providerId="LiveId" clId="{49E1A1B7-1EE0-4D96-AB1F-1093C4877CAF}" dt="2024-08-06T14:49:48.574" v="582" actId="47"/>
        <pc:sldMkLst>
          <pc:docMk/>
          <pc:sldMk cId="35127193" sldId="489"/>
        </pc:sldMkLst>
      </pc:sldChg>
      <pc:sldChg chg="del">
        <pc:chgData name="Camilo Daleles Rennó" userId="eac9aab033b2f962" providerId="LiveId" clId="{49E1A1B7-1EE0-4D96-AB1F-1093C4877CAF}" dt="2024-08-06T14:46:09.154" v="413" actId="47"/>
        <pc:sldMkLst>
          <pc:docMk/>
          <pc:sldMk cId="0" sldId="490"/>
        </pc:sldMkLst>
      </pc:sldChg>
      <pc:sldChg chg="del">
        <pc:chgData name="Camilo Daleles Rennó" userId="eac9aab033b2f962" providerId="LiveId" clId="{49E1A1B7-1EE0-4D96-AB1F-1093C4877CAF}" dt="2024-08-06T14:46:32.954" v="415" actId="47"/>
        <pc:sldMkLst>
          <pc:docMk/>
          <pc:sldMk cId="2577421353" sldId="491"/>
        </pc:sldMkLst>
      </pc:sldChg>
      <pc:sldChg chg="del">
        <pc:chgData name="Camilo Daleles Rennó" userId="eac9aab033b2f962" providerId="LiveId" clId="{49E1A1B7-1EE0-4D96-AB1F-1093C4877CAF}" dt="2024-08-06T14:46:39.847" v="418" actId="47"/>
        <pc:sldMkLst>
          <pc:docMk/>
          <pc:sldMk cId="2184587291" sldId="492"/>
        </pc:sldMkLst>
      </pc:sldChg>
      <pc:sldChg chg="new del">
        <pc:chgData name="Camilo Daleles Rennó" userId="eac9aab033b2f962" providerId="LiveId" clId="{49E1A1B7-1EE0-4D96-AB1F-1093C4877CAF}" dt="2024-08-06T14:40:11.635" v="102" actId="47"/>
        <pc:sldMkLst>
          <pc:docMk/>
          <pc:sldMk cId="2712017424" sldId="49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3A248CA-A2CD-42B4-94A9-49D80BF1429C}" type="datetimeFigureOut">
              <a:rPr lang="pt-BR"/>
              <a:pPr>
                <a:defRPr/>
              </a:pPr>
              <a:t>12/08/2024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4135047-1F58-408F-9518-77E2F6526BF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93145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826E49-56B0-4100-AFD2-BFDC26D1087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09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401E79-D48C-4BAA-BD00-A07EF6DFD77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297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48450" y="609600"/>
            <a:ext cx="2114550" cy="5486400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04800" y="609600"/>
            <a:ext cx="6191250" cy="548640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88D064-8DCF-4322-971D-DF48507797C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958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 anchor="b"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140B08D3-7DAC-499C-88F0-5702E622324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7354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16C2CA-B922-464E-9D19-9CC8872DFB4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7980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F395B4-E536-45B1-98D9-86CA57E862C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0301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A77B0E-45D4-4517-BF1F-37FC0ABA325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1414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D51C95-A9DC-4BFE-A09F-B7FDF149E29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1942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DB6C67-7597-4C93-AEDE-F3820076CCA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462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7044E9-12AC-4F95-9DA9-ED473E65333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3712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CB0B5F-3C6D-49E9-81D2-F72F6DB76CB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7265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609600"/>
            <a:ext cx="8458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9DE98605-B47A-4039-B703-577AA422DF9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762000" y="1219200"/>
            <a:ext cx="7620000" cy="76200"/>
          </a:xfrm>
          <a:prstGeom prst="rect">
            <a:avLst/>
          </a:prstGeom>
          <a:gradFill rotWithShape="0">
            <a:gsLst>
              <a:gs pos="0">
                <a:schemeClr val="accent2">
                  <a:gamma/>
                  <a:tint val="20392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tint val="20392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5500688" y="5903913"/>
            <a:ext cx="3414712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80000"/>
              </a:lnSpc>
              <a:spcBef>
                <a:spcPct val="20000"/>
              </a:spcBef>
              <a:defRPr/>
            </a:pPr>
            <a:r>
              <a:rPr lang="pt-BR" sz="1800" kern="0" dirty="0">
                <a:latin typeface="+mn-lt"/>
              </a:rPr>
              <a:t>Camilo </a:t>
            </a:r>
            <a:r>
              <a:rPr lang="pt-BR" sz="1800" kern="0" dirty="0" err="1">
                <a:latin typeface="+mn-lt"/>
              </a:rPr>
              <a:t>Daleles</a:t>
            </a:r>
            <a:r>
              <a:rPr lang="pt-BR" sz="1800" kern="0" dirty="0">
                <a:latin typeface="+mn-lt"/>
              </a:rPr>
              <a:t> </a:t>
            </a:r>
            <a:r>
              <a:rPr lang="pt-BR" sz="1800" kern="0" dirty="0" err="1">
                <a:latin typeface="+mn-lt"/>
              </a:rPr>
              <a:t>Rennó</a:t>
            </a:r>
            <a:endParaRPr lang="pt-BR" sz="1800" kern="0" dirty="0">
              <a:latin typeface="+mn-lt"/>
            </a:endParaRP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defRPr/>
            </a:pPr>
            <a:r>
              <a:rPr lang="pt-BR" kern="0" dirty="0">
                <a:latin typeface="Arial Unicode MS" pitchFamily="34" charset="-128"/>
              </a:rPr>
              <a:t>camilo.renno@inpe.br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defRPr/>
            </a:pPr>
            <a:r>
              <a:rPr lang="pt-BR" kern="0" dirty="0">
                <a:latin typeface="Arial Unicode MS" pitchFamily="34" charset="-128"/>
              </a:rPr>
              <a:t>http://www.dpi.inpe.br/~camilo/estatistica/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895600"/>
            <a:ext cx="8458200" cy="685800"/>
          </a:xfrm>
        </p:spPr>
        <p:txBody>
          <a:bodyPr/>
          <a:lstStyle/>
          <a:p>
            <a:pPr eaLnBrk="1" hangingPunct="1">
              <a:defRPr/>
            </a:pPr>
            <a:r>
              <a:rPr lang="pt-BR" sz="2400" dirty="0"/>
              <a:t>Estatística: Aplicação ao Sensoriamento Remoto</a:t>
            </a:r>
            <a:br>
              <a:rPr lang="pt-BR" sz="2400" dirty="0"/>
            </a:br>
            <a:br>
              <a:rPr lang="pt-BR" sz="2400" dirty="0"/>
            </a:br>
            <a:r>
              <a:rPr lang="pt-BR" sz="2400" dirty="0"/>
              <a:t>SER 204 - </a:t>
            </a:r>
            <a:r>
              <a:rPr lang="pt-BR" sz="2400"/>
              <a:t>ANO  2024</a:t>
            </a:r>
            <a:br>
              <a:rPr lang="pt-BR" sz="2400" dirty="0"/>
            </a:br>
            <a:br>
              <a:rPr lang="pt-BR" sz="2400" dirty="0"/>
            </a:br>
            <a:r>
              <a:rPr lang="pt-BR" sz="2400" dirty="0"/>
              <a:t>Avaliação de Classificação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Roteiro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797A26-1ABE-4B21-BB2A-7BADFB7D7A08}" type="slidenum">
              <a:rPr lang="pt-BR"/>
              <a:pPr>
                <a:defRPr/>
              </a:pPr>
              <a:t>2</a:t>
            </a:fld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395537" y="1493610"/>
            <a:ext cx="8136482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lvl="0" indent="-3556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pt-BR" altLang="pt-BR" sz="1600" dirty="0"/>
              <a:t>Classificação Binária: exatidão, sensibilidade, precisão, F1 score, curva ROC – </a:t>
            </a:r>
            <a:r>
              <a:rPr lang="pt-BR" altLang="pt-BR" sz="1600" dirty="0" err="1"/>
              <a:t>limiarização</a:t>
            </a:r>
            <a:endParaRPr lang="pt-BR" altLang="pt-BR" sz="1600" dirty="0"/>
          </a:p>
          <a:p>
            <a:pPr marL="355600" lvl="0" indent="-3556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pt-BR" altLang="pt-BR" sz="1600" dirty="0"/>
              <a:t>Mapa de incerteza: classificadores probabilísticos x </a:t>
            </a:r>
            <a:r>
              <a:rPr lang="pt-BR" altLang="pt-BR" sz="1600" dirty="0" err="1"/>
              <a:t>fuzzy</a:t>
            </a:r>
            <a:endParaRPr lang="pt-BR" altLang="pt-BR" sz="1600" dirty="0"/>
          </a:p>
          <a:p>
            <a:pPr marL="355600" lvl="0" indent="-3556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pt-BR" altLang="pt-BR" sz="1600" dirty="0"/>
              <a:t>Medida de incerteza: entropia</a:t>
            </a:r>
          </a:p>
          <a:p>
            <a:pPr marL="355600" lvl="0" indent="-3556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pt-BR" altLang="pt-BR" sz="1600" dirty="0"/>
              <a:t>Impacto tamanho e estratégia amostral na avaliação do classificador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22689</TotalTime>
  <Words>82</Words>
  <Application>Microsoft Office PowerPoint</Application>
  <PresentationFormat>Apresentação na tela (4:3)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Arial Unicode MS</vt:lpstr>
      <vt:lpstr>Arial</vt:lpstr>
      <vt:lpstr>Calibri</vt:lpstr>
      <vt:lpstr>Comic Sans MS</vt:lpstr>
      <vt:lpstr>Times New Roman</vt:lpstr>
      <vt:lpstr>Estrutura padrão</vt:lpstr>
      <vt:lpstr>Estatística: Aplicação ao Sensoriamento Remoto  SER 204 - ANO  2024  Avaliação de Classificação</vt:lpstr>
      <vt:lpstr>Roteiro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Avaliação de Classificação</dc:title>
  <dc:creator>Camilo Daleles Rennó, DPI/INPE</dc:creator>
  <cp:lastModifiedBy>Camilo Daleles Rennó</cp:lastModifiedBy>
  <cp:revision>987</cp:revision>
  <dcterms:created xsi:type="dcterms:W3CDTF">2003-03-18T00:57:51Z</dcterms:created>
  <dcterms:modified xsi:type="dcterms:W3CDTF">2024-08-12T15:22:05Z</dcterms:modified>
</cp:coreProperties>
</file>