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94" r:id="rId2"/>
    <p:sldId id="294" r:id="rId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3300"/>
    <a:srgbClr val="FF33CC"/>
    <a:srgbClr val="00FF00"/>
    <a:srgbClr val="C0C0C0"/>
    <a:srgbClr val="EAEAEA"/>
    <a:srgbClr val="000000"/>
    <a:srgbClr val="FFFF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4" autoAdjust="0"/>
    <p:restoredTop sz="94714" autoAdjust="0"/>
  </p:normalViewPr>
  <p:slideViewPr>
    <p:cSldViewPr>
      <p:cViewPr varScale="1">
        <p:scale>
          <a:sx n="65" d="100"/>
          <a:sy n="65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Rennó" userId="eac9aab033b2f962" providerId="LiveId" clId="{762972FA-F509-4DA4-9B2E-CA46AA358EEF}"/>
    <pc:docChg chg="custSel modSld">
      <pc:chgData name="Camilo Rennó" userId="eac9aab033b2f962" providerId="LiveId" clId="{762972FA-F509-4DA4-9B2E-CA46AA358EEF}" dt="2023-08-09T01:49:28.589" v="333" actId="14100"/>
      <pc:docMkLst>
        <pc:docMk/>
      </pc:docMkLst>
      <pc:sldChg chg="addSp delSp modSp mod modAnim">
        <pc:chgData name="Camilo Rennó" userId="eac9aab033b2f962" providerId="LiveId" clId="{762972FA-F509-4DA4-9B2E-CA46AA358EEF}" dt="2023-08-09T01:35:58.970" v="298"/>
        <pc:sldMkLst>
          <pc:docMk/>
          <pc:sldMk cId="0" sldId="421"/>
        </pc:sldMkLst>
        <pc:spChg chg="add mod">
          <ac:chgData name="Camilo Rennó" userId="eac9aab033b2f962" providerId="LiveId" clId="{762972FA-F509-4DA4-9B2E-CA46AA358EEF}" dt="2023-08-09T01:33:30.422" v="255" actId="164"/>
          <ac:spMkLst>
            <pc:docMk/>
            <pc:sldMk cId="0" sldId="421"/>
            <ac:spMk id="3" creationId="{A7E01A66-EF5E-9104-6FA7-9CD27F5D3325}"/>
          </ac:spMkLst>
        </pc:spChg>
        <pc:spChg chg="add mod">
          <ac:chgData name="Camilo Rennó" userId="eac9aab033b2f962" providerId="LiveId" clId="{762972FA-F509-4DA4-9B2E-CA46AA358EEF}" dt="2023-08-09T01:35:03.622" v="292" actId="14100"/>
          <ac:spMkLst>
            <pc:docMk/>
            <pc:sldMk cId="0" sldId="421"/>
            <ac:spMk id="5" creationId="{D4D6741E-DD48-3D6D-C91E-192413176CD0}"/>
          </ac:spMkLst>
        </pc:spChg>
        <pc:spChg chg="add del mod">
          <ac:chgData name="Camilo Rennó" userId="eac9aab033b2f962" providerId="LiveId" clId="{762972FA-F509-4DA4-9B2E-CA46AA358EEF}" dt="2023-08-09T01:32:48.604" v="250" actId="478"/>
          <ac:spMkLst>
            <pc:docMk/>
            <pc:sldMk cId="0" sldId="421"/>
            <ac:spMk id="8" creationId="{36C0F87B-02F3-4B0B-25A1-09BC4CB50A1E}"/>
          </ac:spMkLst>
        </pc:spChg>
        <pc:spChg chg="add del mod">
          <ac:chgData name="Camilo Rennó" userId="eac9aab033b2f962" providerId="LiveId" clId="{762972FA-F509-4DA4-9B2E-CA46AA358EEF}" dt="2023-08-09T01:32:48.604" v="250" actId="478"/>
          <ac:spMkLst>
            <pc:docMk/>
            <pc:sldMk cId="0" sldId="421"/>
            <ac:spMk id="10" creationId="{38354CFE-1282-AD0F-92B8-A4207896EE39}"/>
          </ac:spMkLst>
        </pc:spChg>
        <pc:spChg chg="add mod">
          <ac:chgData name="Camilo Rennó" userId="eac9aab033b2f962" providerId="LiveId" clId="{762972FA-F509-4DA4-9B2E-CA46AA358EEF}" dt="2023-08-09T01:35:00.246" v="291" actId="14100"/>
          <ac:spMkLst>
            <pc:docMk/>
            <pc:sldMk cId="0" sldId="421"/>
            <ac:spMk id="14" creationId="{E319A6A1-FBFF-2F5D-EDC4-04BD2596D17E}"/>
          </ac:spMkLst>
        </pc:spChg>
        <pc:spChg chg="add mod">
          <ac:chgData name="Camilo Rennó" userId="eac9aab033b2f962" providerId="LiveId" clId="{762972FA-F509-4DA4-9B2E-CA46AA358EEF}" dt="2023-08-09T01:35:16.073" v="293" actId="164"/>
          <ac:spMkLst>
            <pc:docMk/>
            <pc:sldMk cId="0" sldId="421"/>
            <ac:spMk id="18" creationId="{4C9EF34D-7D5A-F238-9F74-7A2863BE1F9F}"/>
          </ac:spMkLst>
        </pc:spChg>
        <pc:spChg chg="add mod">
          <ac:chgData name="Camilo Rennó" userId="eac9aab033b2f962" providerId="LiveId" clId="{762972FA-F509-4DA4-9B2E-CA46AA358EEF}" dt="2023-08-09T01:35:16.073" v="293" actId="164"/>
          <ac:spMkLst>
            <pc:docMk/>
            <pc:sldMk cId="0" sldId="421"/>
            <ac:spMk id="19" creationId="{2E3C6D7D-51C1-3CF6-A968-19BE55F61550}"/>
          </ac:spMkLst>
        </pc:spChg>
        <pc:spChg chg="add mod">
          <ac:chgData name="Camilo Rennó" userId="eac9aab033b2f962" providerId="LiveId" clId="{762972FA-F509-4DA4-9B2E-CA46AA358EEF}" dt="2023-08-09T01:35:16.073" v="293" actId="164"/>
          <ac:spMkLst>
            <pc:docMk/>
            <pc:sldMk cId="0" sldId="421"/>
            <ac:spMk id="20" creationId="{D687CE67-D5C3-78C3-5B93-F8F210658ACB}"/>
          </ac:spMkLst>
        </pc:spChg>
        <pc:spChg chg="add mod">
          <ac:chgData name="Camilo Rennó" userId="eac9aab033b2f962" providerId="LiveId" clId="{762972FA-F509-4DA4-9B2E-CA46AA358EEF}" dt="2023-08-09T01:35:16.073" v="293" actId="164"/>
          <ac:spMkLst>
            <pc:docMk/>
            <pc:sldMk cId="0" sldId="421"/>
            <ac:spMk id="22" creationId="{1D038AF1-68AD-9E8E-1AA7-9B5E2EDD119A}"/>
          </ac:spMkLst>
        </pc:spChg>
        <pc:grpChg chg="mod">
          <ac:chgData name="Camilo Rennó" userId="eac9aab033b2f962" providerId="LiveId" clId="{762972FA-F509-4DA4-9B2E-CA46AA358EEF}" dt="2023-08-09T01:35:16.073" v="293" actId="164"/>
          <ac:grpSpMkLst>
            <pc:docMk/>
            <pc:sldMk cId="0" sldId="421"/>
            <ac:grpSpMk id="11" creationId="{00000000-0000-0000-0000-000000000000}"/>
          </ac:grpSpMkLst>
        </pc:grpChg>
        <pc:grpChg chg="mod">
          <ac:chgData name="Camilo Rennó" userId="eac9aab033b2f962" providerId="LiveId" clId="{762972FA-F509-4DA4-9B2E-CA46AA358EEF}" dt="2023-08-09T01:33:30.422" v="255" actId="164"/>
          <ac:grpSpMkLst>
            <pc:docMk/>
            <pc:sldMk cId="0" sldId="421"/>
            <ac:grpSpMk id="12" creationId="{00000000-0000-0000-0000-000000000000}"/>
          </ac:grpSpMkLst>
        </pc:grpChg>
        <pc:grpChg chg="add mod">
          <ac:chgData name="Camilo Rennó" userId="eac9aab033b2f962" providerId="LiveId" clId="{762972FA-F509-4DA4-9B2E-CA46AA358EEF}" dt="2023-08-09T01:33:30.422" v="255" actId="164"/>
          <ac:grpSpMkLst>
            <pc:docMk/>
            <pc:sldMk cId="0" sldId="421"/>
            <ac:grpSpMk id="16" creationId="{984646CC-3F55-B890-A8D7-5D9B30BB839F}"/>
          </ac:grpSpMkLst>
        </pc:grpChg>
        <pc:grpChg chg="add mod">
          <ac:chgData name="Camilo Rennó" userId="eac9aab033b2f962" providerId="LiveId" clId="{762972FA-F509-4DA4-9B2E-CA46AA358EEF}" dt="2023-08-09T01:35:16.073" v="293" actId="164"/>
          <ac:grpSpMkLst>
            <pc:docMk/>
            <pc:sldMk cId="0" sldId="421"/>
            <ac:grpSpMk id="24" creationId="{5F3AB422-2C8C-A720-CDCF-B9076F49306E}"/>
          </ac:grpSpMkLst>
        </pc:grpChg>
      </pc:sldChg>
      <pc:sldChg chg="addSp delSp modSp modAnim">
        <pc:chgData name="Camilo Rennó" userId="eac9aab033b2f962" providerId="LiveId" clId="{762972FA-F509-4DA4-9B2E-CA46AA358EEF}" dt="2023-08-09T01:22:19.083" v="86" actId="1038"/>
        <pc:sldMkLst>
          <pc:docMk/>
          <pc:sldMk cId="0" sldId="428"/>
        </pc:sldMkLst>
        <pc:spChg chg="add mod">
          <ac:chgData name="Camilo Rennó" userId="eac9aab033b2f962" providerId="LiveId" clId="{762972FA-F509-4DA4-9B2E-CA46AA358EEF}" dt="2023-08-09T01:22:19.083" v="86" actId="1038"/>
          <ac:spMkLst>
            <pc:docMk/>
            <pc:sldMk cId="0" sldId="428"/>
            <ac:spMk id="3" creationId="{37C7F75C-C0D5-5BF9-716B-1E15377BDB2D}"/>
          </ac:spMkLst>
        </pc:spChg>
        <pc:spChg chg="del">
          <ac:chgData name="Camilo Rennó" userId="eac9aab033b2f962" providerId="LiveId" clId="{762972FA-F509-4DA4-9B2E-CA46AA358EEF}" dt="2023-08-09T01:21:42.585" v="82" actId="478"/>
          <ac:spMkLst>
            <pc:docMk/>
            <pc:sldMk cId="0" sldId="428"/>
            <ac:spMk id="80" creationId="{00000000-0000-0000-0000-000000000000}"/>
          </ac:spMkLst>
        </pc:spChg>
      </pc:sldChg>
      <pc:sldChg chg="modSp mod modAnim">
        <pc:chgData name="Camilo Rennó" userId="eac9aab033b2f962" providerId="LiveId" clId="{762972FA-F509-4DA4-9B2E-CA46AA358EEF}" dt="2023-08-09T01:29:24.571" v="237" actId="20577"/>
        <pc:sldMkLst>
          <pc:docMk/>
          <pc:sldMk cId="735939401" sldId="461"/>
        </pc:sldMkLst>
        <pc:spChg chg="mod">
          <ac:chgData name="Camilo Rennó" userId="eac9aab033b2f962" providerId="LiveId" clId="{762972FA-F509-4DA4-9B2E-CA46AA358EEF}" dt="2023-08-09T01:28:57.368" v="234" actId="1035"/>
          <ac:spMkLst>
            <pc:docMk/>
            <pc:sldMk cId="735939401" sldId="461"/>
            <ac:spMk id="10" creationId="{00000000-0000-0000-0000-000000000000}"/>
          </ac:spMkLst>
        </pc:spChg>
        <pc:spChg chg="mod">
          <ac:chgData name="Camilo Rennó" userId="eac9aab033b2f962" providerId="LiveId" clId="{762972FA-F509-4DA4-9B2E-CA46AA358EEF}" dt="2023-08-09T01:29:24.571" v="237" actId="20577"/>
          <ac:spMkLst>
            <pc:docMk/>
            <pc:sldMk cId="735939401" sldId="461"/>
            <ac:spMk id="11" creationId="{00000000-0000-0000-0000-000000000000}"/>
          </ac:spMkLst>
        </pc:spChg>
        <pc:graphicFrameChg chg="mod">
          <ac:chgData name="Camilo Rennó" userId="eac9aab033b2f962" providerId="LiveId" clId="{762972FA-F509-4DA4-9B2E-CA46AA358EEF}" dt="2023-08-09T01:28:57.368" v="234" actId="1035"/>
          <ac:graphicFrameMkLst>
            <pc:docMk/>
            <pc:sldMk cId="735939401" sldId="461"/>
            <ac:graphicFrameMk id="3" creationId="{00000000-0000-0000-0000-000000000000}"/>
          </ac:graphicFrameMkLst>
        </pc:graphicFrameChg>
        <pc:picChg chg="mod">
          <ac:chgData name="Camilo Rennó" userId="eac9aab033b2f962" providerId="LiveId" clId="{762972FA-F509-4DA4-9B2E-CA46AA358EEF}" dt="2023-08-09T01:28:57.368" v="234" actId="1035"/>
          <ac:picMkLst>
            <pc:docMk/>
            <pc:sldMk cId="735939401" sldId="461"/>
            <ac:picMk id="13313" creationId="{00000000-0000-0000-0000-000000000000}"/>
          </ac:picMkLst>
        </pc:picChg>
      </pc:sldChg>
      <pc:sldChg chg="modSp mod">
        <pc:chgData name="Camilo Rennó" userId="eac9aab033b2f962" providerId="LiveId" clId="{762972FA-F509-4DA4-9B2E-CA46AA358EEF}" dt="2023-08-09T01:49:28.589" v="333" actId="14100"/>
        <pc:sldMkLst>
          <pc:docMk/>
          <pc:sldMk cId="1200551197" sldId="479"/>
        </pc:sldMkLst>
        <pc:spChg chg="mod">
          <ac:chgData name="Camilo Rennó" userId="eac9aab033b2f962" providerId="LiveId" clId="{762972FA-F509-4DA4-9B2E-CA46AA358EEF}" dt="2023-08-09T01:49:24.851" v="332" actId="1035"/>
          <ac:spMkLst>
            <pc:docMk/>
            <pc:sldMk cId="1200551197" sldId="479"/>
            <ac:spMk id="31" creationId="{00000000-0000-0000-0000-000000000000}"/>
          </ac:spMkLst>
        </pc:spChg>
        <pc:spChg chg="mod">
          <ac:chgData name="Camilo Rennó" userId="eac9aab033b2f962" providerId="LiveId" clId="{762972FA-F509-4DA4-9B2E-CA46AA358EEF}" dt="2023-08-09T01:49:28.589" v="333" actId="14100"/>
          <ac:spMkLst>
            <pc:docMk/>
            <pc:sldMk cId="1200551197" sldId="479"/>
            <ac:spMk id="3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558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558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558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592983BF-6AA8-434A-8C3F-641A2932CB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925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865E97B-D23F-4897-A310-B8C542C69AE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46170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B0314-6140-463D-AF7C-BED3A0323594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  <p:sp>
        <p:nvSpPr>
          <p:cNvPr id="409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57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A94BE-3F0C-4649-9D6C-6FCA38C9B95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16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A29E2-2CFE-429B-8E0D-C8EF409820A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004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707BB-0230-43A6-97AF-DDA2CDA4C3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30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685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2BC33-DEF5-4B1B-8846-43F66BAF3B2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74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4FE59E45-F3FC-4673-97B4-B0479E11FD4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85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52363-9486-4F6F-BB4A-5C3199392D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51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9AF66F-041C-4EFC-99E0-0755BA52E79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22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A5EF6-09CC-406B-BC69-DCAE6AC9C7F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18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A3FA7-0FB8-448C-8AA8-B9CFC27BAD2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64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802649-F175-4A0D-A598-E768DB4400E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70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6E8FB-ECB2-4C14-B28D-C726A5DA05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6888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3407E7-D075-4F61-B8C3-D8F37346421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8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3CEFA7C-3FDE-4043-A811-B14EF47AB81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</a:rPr>
              <a:t>camilo.renno@inpe.br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>
                <a:latin typeface="Arial Unicode MS" pitchFamily="34" charset="-128"/>
                <a:cs typeface="+mn-cs"/>
              </a:rPr>
              <a:t>http</a:t>
            </a:r>
            <a:r>
              <a:rPr lang="pt-BR" sz="1200" kern="0" dirty="0">
                <a:latin typeface="Arial Unicode MS" pitchFamily="34" charset="-128"/>
                <a:cs typeface="+mn-cs"/>
              </a:rPr>
              <a:t>://www.dpi.inpe.br/~camilo/estatistica/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2024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Análise de Agrupamento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ítulo 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/>
              <a:t>Roteiro</a:t>
            </a:r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428625" y="1443548"/>
            <a:ext cx="8429625" cy="393954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Análise de agrupamento – classificação não supervisionada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Tipos: hierárquicos e não-hierárquicos (por particionamento)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Medidas de distância – dissimilaridade: </a:t>
            </a:r>
            <a:r>
              <a:rPr lang="pt-BR" altLang="pt-BR" sz="1600" dirty="0" err="1"/>
              <a:t>dist</a:t>
            </a:r>
            <a:r>
              <a:rPr lang="pt-BR" altLang="pt-BR" sz="1600" dirty="0"/>
              <a:t>. Euclidiana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Ponto </a:t>
            </a:r>
            <a:r>
              <a:rPr lang="pt-BR" altLang="pt-BR" sz="1200" dirty="0" err="1"/>
              <a:t>ponto</a:t>
            </a:r>
            <a:r>
              <a:rPr lang="pt-BR" altLang="pt-BR" sz="1200" dirty="0"/>
              <a:t>, ponto nuvem, nuvem </a:t>
            </a:r>
            <a:r>
              <a:rPr lang="pt-BR" altLang="pt-BR" sz="1200" dirty="0" err="1"/>
              <a:t>nuvem</a:t>
            </a:r>
            <a:endParaRPr lang="pt-BR" altLang="pt-BR" sz="1200" dirty="0"/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Normalização de variáveis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Muita atenção quando a normalização usar características amostrais e a metodologia proposta for ser aplicada em outras regiões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Agrupamento hierárquico – dendrograma ou diagrama de árvore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Por aglomeração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600" dirty="0"/>
              <a:t>Por particionamento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pt-BR" altLang="pt-BR" sz="1200" dirty="0"/>
              <a:t>K-médias</a:t>
            </a:r>
          </a:p>
          <a:p>
            <a:pPr eaLnBrk="1" hangingPunct="1">
              <a:spcBef>
                <a:spcPct val="0"/>
              </a:spcBef>
            </a:pPr>
            <a:endParaRPr lang="pt-BR" altLang="pt-BR" sz="1600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EE8027-B1F7-4D8D-B853-2A3751930D30}" type="slidenum">
              <a:rPr lang="pt-BR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12193</TotalTime>
  <Words>112</Words>
  <Application>Microsoft Office PowerPoint</Application>
  <PresentationFormat>Apresentação na tela (4:3)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 Unicode MS</vt:lpstr>
      <vt:lpstr>Comic Sans MS</vt:lpstr>
      <vt:lpstr>Times New Roman</vt:lpstr>
      <vt:lpstr>Estrutura padrão</vt:lpstr>
      <vt:lpstr>Estatística: Aplicação ao Sensoriamento Remoto  SER 204 - ANO  2024  Análise de Agrupamento</vt:lpstr>
      <vt:lpstr>Roteiro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Agrupamento</dc:title>
  <dc:creator>Camilo Daleles Rennó, DPI/INPE</dc:creator>
  <cp:lastModifiedBy>Camilo Daleles Rennó</cp:lastModifiedBy>
  <cp:revision>849</cp:revision>
  <dcterms:created xsi:type="dcterms:W3CDTF">2003-03-18T00:57:51Z</dcterms:created>
  <dcterms:modified xsi:type="dcterms:W3CDTF">2024-08-14T12:49:26Z</dcterms:modified>
</cp:coreProperties>
</file>