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420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0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6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5971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4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0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25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6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2B8465-B4B5-42A5-8C6B-FFF0C2EDEADF}" type="datetimeFigureOut">
              <a:rPr lang="zh-TW" altLang="en-US" smtClean="0"/>
              <a:t>2021/4/10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0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9A8E5-4923-4FF2-8F4E-40AE80E20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安裝手冊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2DE081-0780-4BB7-8450-6DFE86A6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5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設定網絡</a:t>
            </a:r>
            <a:r>
              <a:rPr lang="en-US" altLang="zh-CN" dirty="0"/>
              <a:t>IPv4</a:t>
            </a:r>
            <a:r>
              <a:rPr lang="zh-CN" altLang="en-US" dirty="0"/>
              <a:t>内容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855471-7EB6-4907-8D95-C1676082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5800"/>
            <a:ext cx="109727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是否需要外部鏈接，如需請輸入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CA22FB-0D76-483E-A493-AD6408D0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34" y="1455938"/>
            <a:ext cx="9603666" cy="54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確認上一步的外部鏈接資料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BF8F063-4E52-4F28-9F03-5D8F1E2D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2" y="1278384"/>
            <a:ext cx="9919317" cy="55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是否用完整的硬碟避免檔案被切割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F8D9555-83AD-4749-86CA-65114E9F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16" y="1248422"/>
            <a:ext cx="9972583" cy="56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選擇第一個硬碟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C358335-F63F-4583-A1DE-3FB292BE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2" y="984540"/>
            <a:ext cx="8683727" cy="58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選擇硬碟分割區或想保留的區域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354655D-7C5F-4F24-9F1C-E964C8CA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23" y="1123938"/>
            <a:ext cx="8535382" cy="57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是否切割硬碟，同意就按繼續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8F64F5-FE45-41F1-8065-3EEAE210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83" y="992776"/>
            <a:ext cx="8226729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輸入用戶資料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BCF0BF-CD29-4993-ACF9-02B886CB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63" y="905690"/>
            <a:ext cx="8377589" cy="59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設定遠端連綫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B244FB-CBCC-4CFC-9BA7-2BEFBB84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035" y="1175656"/>
            <a:ext cx="8707475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安裝套件列表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5392-14E6-4A71-8A87-CDB23F30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36" y="923108"/>
            <a:ext cx="8270281" cy="59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9593F56-DF8A-42B6-8391-0EB48D50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7" y="708420"/>
            <a:ext cx="7789334" cy="607508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新增虛擬機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6510969" y="3100446"/>
            <a:ext cx="3411964" cy="645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6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安裝系統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A067098-686A-44BE-88F3-AC4AB1BAB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87" y="879566"/>
            <a:ext cx="9154928" cy="5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安裝完畢，選擇重新開機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964F3E-AC21-47AF-AD44-2878829E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669" y="853440"/>
            <a:ext cx="9216639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系統正在重新開機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1F93BCE-079E-476A-B5F4-03D861EC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62" y="798055"/>
            <a:ext cx="7007395" cy="57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已進入系統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B77590E-4553-4780-A6F0-9085B590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62" y="802508"/>
            <a:ext cx="7031211" cy="57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登錄，輸入使用者名稱及密碼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2D1896B-B97D-4D92-8367-1B2273A5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52" y="975360"/>
            <a:ext cx="6762279" cy="56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成功登錄系統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0DD922-F0B7-4CBC-BB15-1DE58B63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26" y="938856"/>
            <a:ext cx="6865748" cy="56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52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恭喜完成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4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50D0A37-E8AA-4D49-920F-6CC1A4F0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340290"/>
            <a:ext cx="6944817" cy="608899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選取對應的</a:t>
            </a:r>
            <a:r>
              <a:rPr lang="en-US" altLang="zh-CN" dirty="0"/>
              <a:t>ISO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1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輸入用戶資料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0BB04C-C641-4093-992C-6151C62D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2" y="687494"/>
            <a:ext cx="6587067" cy="57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設定虛擬機名稱及安裝位置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A44466F-7E80-4055-A1C4-14CFE70D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33" y="769647"/>
            <a:ext cx="6874933" cy="59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指定磁盤大小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7279178-5BC2-48C5-9895-E53AB078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652195"/>
            <a:ext cx="7078132" cy="60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虛擬機的安裝資料清單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1C5A03-C0A7-440B-B9BC-103B6566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66" y="803311"/>
            <a:ext cx="6793266" cy="591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環境語言設定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6EBFE26-1E5C-4878-96E7-145679F8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938412"/>
            <a:ext cx="8855092" cy="59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6603C-220D-42DE-81A1-C50B9962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28" y="269258"/>
            <a:ext cx="9601200" cy="1658694"/>
          </a:xfrm>
        </p:spPr>
        <p:txBody>
          <a:bodyPr/>
          <a:lstStyle/>
          <a:p>
            <a:r>
              <a:rPr lang="zh-CN" altLang="en-US" dirty="0"/>
              <a:t>鍵盤配置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5299114" y="3701667"/>
            <a:ext cx="2974554" cy="5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6B971F0-EDDA-4A96-AC6A-1513B76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1088624"/>
            <a:ext cx="10256668" cy="57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174</TotalTime>
  <Words>125</Words>
  <Application>Microsoft Office PowerPoint</Application>
  <PresentationFormat>寬螢幕</PresentationFormat>
  <Paragraphs>26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华文楷体</vt:lpstr>
      <vt:lpstr>微軟正黑體</vt:lpstr>
      <vt:lpstr>Franklin Gothic Book</vt:lpstr>
      <vt:lpstr>Crop</vt:lpstr>
      <vt:lpstr>安裝手冊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安裝手冊</dc:title>
  <dc:creator>An Jun</dc:creator>
  <cp:lastModifiedBy>student</cp:lastModifiedBy>
  <cp:revision>22</cp:revision>
  <dcterms:created xsi:type="dcterms:W3CDTF">2019-11-21T15:10:41Z</dcterms:created>
  <dcterms:modified xsi:type="dcterms:W3CDTF">2021-04-10T03:32:09Z</dcterms:modified>
</cp:coreProperties>
</file>