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5BF26FB-3266-4836-8D6B-F7D79BB4770E}">
  <a:tblStyle styleId="{A5BF26FB-3266-4836-8D6B-F7D79BB477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/>
              <a:t>Exploratory</a:t>
            </a:r>
            <a:r>
              <a:rPr lang="en"/>
              <a:t> Analysis of Asteroid Impacts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Jonathan Shea, Albert Magpoc, and Mina Fahim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Asteroid Impacts with Earth - NASA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https://www.kaggle.com/nasa/asteroid-impacts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Collected by NASA’s Sentry Collision Monitoring System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683 Asteroids with potential impacts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15,635 Asteroids orbit information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Asteroids grouped into small number of classes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class of asteroid poses the greatest risk?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the distance to earth of dangerous v. non-dangerous asteroids?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the number of potential impacts change over time?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Importing and Tidying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Imported as two separate .csv files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Combined based off of name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Had to clean name up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237551 (2000 WQ19) vs. 2000 WQ19 vs. WQ19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dummy values for impact columns to non-hazardous asteroids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rows into key-value pairs for year-num_impacts_per_year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168700" y="35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{A5BF26FB-3266-4836-8D6B-F7D79BB4770E}</a:tableStyleId>
              </a:tblPr>
              <a:tblGrid>
                <a:gridCol w="1056975"/>
                <a:gridCol w="1056975"/>
                <a:gridCol w="1056975"/>
                <a:gridCol w="1056975"/>
              </a:tblGrid>
              <a:tr h="482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Asteroid Name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 Year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End Year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Potential Impacts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WQ19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Shape 149"/>
          <p:cNvGraphicFramePr/>
          <p:nvPr/>
        </p:nvGraphicFramePr>
        <p:xfrm>
          <a:off x="5102400" y="309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{A5BF26FB-3266-4836-8D6B-F7D79BB4770E}</a:tableStyleId>
              </a:tblPr>
              <a:tblGrid>
                <a:gridCol w="1239600"/>
                <a:gridCol w="1239600"/>
                <a:gridCol w="1239600"/>
              </a:tblGrid>
              <a:tr h="605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Asteroid Name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Impacts per Year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18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WQ19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18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WQ19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18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WQ19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Dangerous Asteroid Classes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165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 the distribution of potential impacts and impact threat for each class of Asteroid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Scale threat value to positive range for use with logarithmic scale axis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950" y="1819675"/>
            <a:ext cx="5000100" cy="30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Dangerous Asteroid Classes (cont)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363" y="1307850"/>
            <a:ext cx="572128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to Earth for Hazardous Asteroids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297500" y="1205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the distances of each asteroid class to the orbit of the Earth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 insight into how classes are deemed hazardous or not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all close asteroids are hazardous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587" y="2128300"/>
            <a:ext cx="4388825" cy="27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Threat over Time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 the distribution of hazardous asteroids over time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675" y="1520400"/>
            <a:ext cx="5460649" cy="33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Threat over Time (cont)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 the number of potential impacts over time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30" y="1542300"/>
            <a:ext cx="5381745" cy="3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Lessons Learned</a:t>
            </a:r>
            <a:endParaRPr b="1" sz="1400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Apollo class asteroids pose the greatest threat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potential impacts growing over time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Drawbacks</a:t>
            </a:r>
            <a:endParaRPr b="1" sz="1400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for a short period of time, so trends difficult to confirm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Yearly impacts are a large </a:t>
            </a:r>
            <a:r>
              <a:rPr lang="en"/>
              <a:t>approximation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