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24577D-301B-4206-A3DD-D572E1135D1C}" v="2" dt="2022-06-17T23:00:47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dos Santos" userId="fd3250d50a81a829" providerId="LiveId" clId="{D724577D-301B-4206-A3DD-D572E1135D1C}"/>
    <pc:docChg chg="undo custSel addSld modSld">
      <pc:chgData name="Carlos dos Santos" userId="fd3250d50a81a829" providerId="LiveId" clId="{D724577D-301B-4206-A3DD-D572E1135D1C}" dt="2022-06-17T23:00:51.787" v="651"/>
      <pc:docMkLst>
        <pc:docMk/>
      </pc:docMkLst>
      <pc:sldChg chg="addSp delSp modSp mod setBg">
        <pc:chgData name="Carlos dos Santos" userId="fd3250d50a81a829" providerId="LiveId" clId="{D724577D-301B-4206-A3DD-D572E1135D1C}" dt="2022-06-17T22:43:06.809" v="134" actId="26606"/>
        <pc:sldMkLst>
          <pc:docMk/>
          <pc:sldMk cId="256665058" sldId="256"/>
        </pc:sldMkLst>
        <pc:spChg chg="mod">
          <ac:chgData name="Carlos dos Santos" userId="fd3250d50a81a829" providerId="LiveId" clId="{D724577D-301B-4206-A3DD-D572E1135D1C}" dt="2022-06-17T22:43:06.809" v="134" actId="26606"/>
          <ac:spMkLst>
            <pc:docMk/>
            <pc:sldMk cId="256665058" sldId="256"/>
            <ac:spMk id="15" creationId="{48FE4BB3-9EDA-C181-F129-30BD5E2C6059}"/>
          </ac:spMkLst>
        </pc:spChg>
        <pc:spChg chg="add">
          <ac:chgData name="Carlos dos Santos" userId="fd3250d50a81a829" providerId="LiveId" clId="{D724577D-301B-4206-A3DD-D572E1135D1C}" dt="2022-06-17T22:43:06.809" v="134" actId="26606"/>
          <ac:spMkLst>
            <pc:docMk/>
            <pc:sldMk cId="256665058" sldId="256"/>
            <ac:spMk id="17" creationId="{C5772175-955A-4811-B3D9-A03023BEFF03}"/>
          </ac:spMkLst>
        </pc:spChg>
        <pc:spChg chg="add">
          <ac:chgData name="Carlos dos Santos" userId="fd3250d50a81a829" providerId="LiveId" clId="{D724577D-301B-4206-A3DD-D572E1135D1C}" dt="2022-06-17T22:43:06.809" v="134" actId="26606"/>
          <ac:spMkLst>
            <pc:docMk/>
            <pc:sldMk cId="256665058" sldId="256"/>
            <ac:spMk id="18" creationId="{0AE98B72-66C6-4AB4-AF0D-BA830DE86393}"/>
          </ac:spMkLst>
        </pc:spChg>
        <pc:spChg chg="add">
          <ac:chgData name="Carlos dos Santos" userId="fd3250d50a81a829" providerId="LiveId" clId="{D724577D-301B-4206-A3DD-D572E1135D1C}" dt="2022-06-17T22:43:06.809" v="134" actId="26606"/>
          <ac:spMkLst>
            <pc:docMk/>
            <pc:sldMk cId="256665058" sldId="256"/>
            <ac:spMk id="19" creationId="{407EAFC6-733F-403D-BB4D-05A3A28742F1}"/>
          </ac:spMkLst>
        </pc:spChg>
        <pc:spChg chg="add del">
          <ac:chgData name="Carlos dos Santos" userId="fd3250d50a81a829" providerId="LiveId" clId="{D724577D-301B-4206-A3DD-D572E1135D1C}" dt="2022-06-17T22:43:04.192" v="133" actId="26606"/>
          <ac:spMkLst>
            <pc:docMk/>
            <pc:sldMk cId="256665058" sldId="256"/>
            <ac:spMk id="20" creationId="{49B447FE-DDA9-4B30-828A-59FC569124E2}"/>
          </ac:spMkLst>
        </pc:spChg>
        <pc:spChg chg="add">
          <ac:chgData name="Carlos dos Santos" userId="fd3250d50a81a829" providerId="LiveId" clId="{D724577D-301B-4206-A3DD-D572E1135D1C}" dt="2022-06-17T22:43:06.809" v="134" actId="26606"/>
          <ac:spMkLst>
            <pc:docMk/>
            <pc:sldMk cId="256665058" sldId="256"/>
            <ac:spMk id="21" creationId="{17A36730-4CB0-4F61-AD11-A44C9765833F}"/>
          </ac:spMkLst>
        </pc:spChg>
        <pc:spChg chg="add del">
          <ac:chgData name="Carlos dos Santos" userId="fd3250d50a81a829" providerId="LiveId" clId="{D724577D-301B-4206-A3DD-D572E1135D1C}" dt="2022-06-17T22:43:04.192" v="133" actId="26606"/>
          <ac:spMkLst>
            <pc:docMk/>
            <pc:sldMk cId="256665058" sldId="256"/>
            <ac:spMk id="22" creationId="{C3D487F7-9050-4871-B351-34A72ADB296C}"/>
          </ac:spMkLst>
        </pc:spChg>
        <pc:spChg chg="add">
          <ac:chgData name="Carlos dos Santos" userId="fd3250d50a81a829" providerId="LiveId" clId="{D724577D-301B-4206-A3DD-D572E1135D1C}" dt="2022-06-17T22:43:06.809" v="134" actId="26606"/>
          <ac:spMkLst>
            <pc:docMk/>
            <pc:sldMk cId="256665058" sldId="256"/>
            <ac:spMk id="23" creationId="{767334AB-16BD-4EC7-8C6B-4B5171600933}"/>
          </ac:spMkLst>
        </pc:spChg>
        <pc:spChg chg="add del">
          <ac:chgData name="Carlos dos Santos" userId="fd3250d50a81a829" providerId="LiveId" clId="{D724577D-301B-4206-A3DD-D572E1135D1C}" dt="2022-06-17T22:43:04.192" v="133" actId="26606"/>
          <ac:spMkLst>
            <pc:docMk/>
            <pc:sldMk cId="256665058" sldId="256"/>
            <ac:spMk id="24" creationId="{F43C27DD-EF6A-4C48-9669-C2970E71A814}"/>
          </ac:spMkLst>
        </pc:spChg>
        <pc:spChg chg="add">
          <ac:chgData name="Carlos dos Santos" userId="fd3250d50a81a829" providerId="LiveId" clId="{D724577D-301B-4206-A3DD-D572E1135D1C}" dt="2022-06-17T22:43:06.809" v="134" actId="26606"/>
          <ac:spMkLst>
            <pc:docMk/>
            <pc:sldMk cId="256665058" sldId="256"/>
            <ac:spMk id="25" creationId="{C69C79E1-F916-4929-A4F3-DE763D4BFA57}"/>
          </ac:spMkLst>
        </pc:spChg>
        <pc:spChg chg="add del">
          <ac:chgData name="Carlos dos Santos" userId="fd3250d50a81a829" providerId="LiveId" clId="{D724577D-301B-4206-A3DD-D572E1135D1C}" dt="2022-06-17T22:43:04.192" v="133" actId="26606"/>
          <ac:spMkLst>
            <pc:docMk/>
            <pc:sldMk cId="256665058" sldId="256"/>
            <ac:spMk id="26" creationId="{05A1AA86-B7E6-4C02-AA34-F1A25CD4CCBD}"/>
          </ac:spMkLst>
        </pc:spChg>
        <pc:spChg chg="add del">
          <ac:chgData name="Carlos dos Santos" userId="fd3250d50a81a829" providerId="LiveId" clId="{D724577D-301B-4206-A3DD-D572E1135D1C}" dt="2022-06-17T22:43:04.192" v="133" actId="26606"/>
          <ac:spMkLst>
            <pc:docMk/>
            <pc:sldMk cId="256665058" sldId="256"/>
            <ac:spMk id="28" creationId="{86C3B9CB-4E48-4726-B7B9-9E02F71B150F}"/>
          </ac:spMkLst>
        </pc:spChg>
        <pc:spChg chg="add del">
          <ac:chgData name="Carlos dos Santos" userId="fd3250d50a81a829" providerId="LiveId" clId="{D724577D-301B-4206-A3DD-D572E1135D1C}" dt="2022-06-17T22:43:04.192" v="133" actId="26606"/>
          <ac:spMkLst>
            <pc:docMk/>
            <pc:sldMk cId="256665058" sldId="256"/>
            <ac:spMk id="30" creationId="{C84384FE-1C88-4CAA-8FB8-2313A3AE734D}"/>
          </ac:spMkLst>
        </pc:spChg>
        <pc:spChg chg="add">
          <ac:chgData name="Carlos dos Santos" userId="fd3250d50a81a829" providerId="LiveId" clId="{D724577D-301B-4206-A3DD-D572E1135D1C}" dt="2022-06-17T22:43:06.809" v="134" actId="26606"/>
          <ac:spMkLst>
            <pc:docMk/>
            <pc:sldMk cId="256665058" sldId="256"/>
            <ac:spMk id="32" creationId="{00C86EF7-5EC4-4682-A7BD-444DA4916474}"/>
          </ac:spMkLst>
        </pc:spChg>
        <pc:picChg chg="ord">
          <ac:chgData name="Carlos dos Santos" userId="fd3250d50a81a829" providerId="LiveId" clId="{D724577D-301B-4206-A3DD-D572E1135D1C}" dt="2022-06-17T22:43:06.809" v="134" actId="26606"/>
          <ac:picMkLst>
            <pc:docMk/>
            <pc:sldMk cId="256665058" sldId="256"/>
            <ac:picMk id="5" creationId="{BD346687-89B5-AD33-6A36-AD80214FD65F}"/>
          </ac:picMkLst>
        </pc:picChg>
        <pc:picChg chg="mod">
          <ac:chgData name="Carlos dos Santos" userId="fd3250d50a81a829" providerId="LiveId" clId="{D724577D-301B-4206-A3DD-D572E1135D1C}" dt="2022-06-17T22:43:06.809" v="134" actId="26606"/>
          <ac:picMkLst>
            <pc:docMk/>
            <pc:sldMk cId="256665058" sldId="256"/>
            <ac:picMk id="8" creationId="{1BA91DA7-607E-03AF-5611-676D38E63D4A}"/>
          </ac:picMkLst>
        </pc:picChg>
      </pc:sldChg>
      <pc:sldChg chg="addSp delSp modSp mod setBg">
        <pc:chgData name="Carlos dos Santos" userId="fd3250d50a81a829" providerId="LiveId" clId="{D724577D-301B-4206-A3DD-D572E1135D1C}" dt="2022-06-17T22:40:19.216" v="1" actId="26606"/>
        <pc:sldMkLst>
          <pc:docMk/>
          <pc:sldMk cId="3194692667" sldId="257"/>
        </pc:sldMkLst>
        <pc:spChg chg="mod">
          <ac:chgData name="Carlos dos Santos" userId="fd3250d50a81a829" providerId="LiveId" clId="{D724577D-301B-4206-A3DD-D572E1135D1C}" dt="2022-06-17T22:40:19.216" v="1" actId="26606"/>
          <ac:spMkLst>
            <pc:docMk/>
            <pc:sldMk cId="3194692667" sldId="257"/>
            <ac:spMk id="4" creationId="{21F8429A-ED8E-B5E0-715B-F754CCED2097}"/>
          </ac:spMkLst>
        </pc:spChg>
        <pc:spChg chg="add del">
          <ac:chgData name="Carlos dos Santos" userId="fd3250d50a81a829" providerId="LiveId" clId="{D724577D-301B-4206-A3DD-D572E1135D1C}" dt="2022-06-17T22:40:19.216" v="1" actId="26606"/>
          <ac:spMkLst>
            <pc:docMk/>
            <pc:sldMk cId="3194692667" sldId="257"/>
            <ac:spMk id="10" creationId="{A4AC5506-6312-4701-8D3C-40187889A947}"/>
          </ac:spMkLst>
        </pc:spChg>
        <pc:spChg chg="add">
          <ac:chgData name="Carlos dos Santos" userId="fd3250d50a81a829" providerId="LiveId" clId="{D724577D-301B-4206-A3DD-D572E1135D1C}" dt="2022-06-17T22:40:19.216" v="1" actId="26606"/>
          <ac:spMkLst>
            <pc:docMk/>
            <pc:sldMk cId="3194692667" sldId="257"/>
            <ac:spMk id="12" creationId="{A8384FB5-9ADC-4DDC-881B-597D56F5B15D}"/>
          </ac:spMkLst>
        </pc:spChg>
        <pc:spChg chg="add">
          <ac:chgData name="Carlos dos Santos" userId="fd3250d50a81a829" providerId="LiveId" clId="{D724577D-301B-4206-A3DD-D572E1135D1C}" dt="2022-06-17T22:40:19.216" v="1" actId="26606"/>
          <ac:spMkLst>
            <pc:docMk/>
            <pc:sldMk cId="3194692667" sldId="257"/>
            <ac:spMk id="17" creationId="{1199E1B1-A8C0-4FE8-A5A8-1CB41D69F857}"/>
          </ac:spMkLst>
        </pc:spChg>
        <pc:spChg chg="add">
          <ac:chgData name="Carlos dos Santos" userId="fd3250d50a81a829" providerId="LiveId" clId="{D724577D-301B-4206-A3DD-D572E1135D1C}" dt="2022-06-17T22:40:19.216" v="1" actId="26606"/>
          <ac:spMkLst>
            <pc:docMk/>
            <pc:sldMk cId="3194692667" sldId="257"/>
            <ac:spMk id="19" creationId="{84A8DE83-DE75-4B41-9DB4-A7EC0B0DEC0B}"/>
          </ac:spMkLst>
        </pc:spChg>
        <pc:spChg chg="add">
          <ac:chgData name="Carlos dos Santos" userId="fd3250d50a81a829" providerId="LiveId" clId="{D724577D-301B-4206-A3DD-D572E1135D1C}" dt="2022-06-17T22:40:19.216" v="1" actId="26606"/>
          <ac:spMkLst>
            <pc:docMk/>
            <pc:sldMk cId="3194692667" sldId="257"/>
            <ac:spMk id="21" creationId="{A7009A0A-BEF5-4EAC-AF15-E4F9F002E239}"/>
          </ac:spMkLst>
        </pc:spChg>
        <pc:picChg chg="mod ord">
          <ac:chgData name="Carlos dos Santos" userId="fd3250d50a81a829" providerId="LiveId" clId="{D724577D-301B-4206-A3DD-D572E1135D1C}" dt="2022-06-17T22:40:19.216" v="1" actId="26606"/>
          <ac:picMkLst>
            <pc:docMk/>
            <pc:sldMk cId="3194692667" sldId="257"/>
            <ac:picMk id="3" creationId="{5D7CB89D-78DA-2BAE-62F5-981AFCE7D33E}"/>
          </ac:picMkLst>
        </pc:picChg>
        <pc:picChg chg="ord">
          <ac:chgData name="Carlos dos Santos" userId="fd3250d50a81a829" providerId="LiveId" clId="{D724577D-301B-4206-A3DD-D572E1135D1C}" dt="2022-06-17T22:40:12.413" v="0" actId="26606"/>
          <ac:picMkLst>
            <pc:docMk/>
            <pc:sldMk cId="3194692667" sldId="257"/>
            <ac:picMk id="5" creationId="{BD346687-89B5-AD33-6A36-AD80214FD65F}"/>
          </ac:picMkLst>
        </pc:picChg>
      </pc:sldChg>
      <pc:sldChg chg="addSp modSp mod setBg">
        <pc:chgData name="Carlos dos Santos" userId="fd3250d50a81a829" providerId="LiveId" clId="{D724577D-301B-4206-A3DD-D572E1135D1C}" dt="2022-06-17T22:41:22.514" v="4" actId="27614"/>
        <pc:sldMkLst>
          <pc:docMk/>
          <pc:sldMk cId="1079911286" sldId="258"/>
        </pc:sldMkLst>
        <pc:spChg chg="mod">
          <ac:chgData name="Carlos dos Santos" userId="fd3250d50a81a829" providerId="LiveId" clId="{D724577D-301B-4206-A3DD-D572E1135D1C}" dt="2022-06-17T22:40:25.114" v="2" actId="26606"/>
          <ac:spMkLst>
            <pc:docMk/>
            <pc:sldMk cId="1079911286" sldId="258"/>
            <ac:spMk id="4" creationId="{21F8429A-ED8E-B5E0-715B-F754CCED2097}"/>
          </ac:spMkLst>
        </pc:spChg>
        <pc:spChg chg="add">
          <ac:chgData name="Carlos dos Santos" userId="fd3250d50a81a829" providerId="LiveId" clId="{D724577D-301B-4206-A3DD-D572E1135D1C}" dt="2022-06-17T22:40:25.114" v="2" actId="26606"/>
          <ac:spMkLst>
            <pc:docMk/>
            <pc:sldMk cId="1079911286" sldId="258"/>
            <ac:spMk id="11" creationId="{A8384FB5-9ADC-4DDC-881B-597D56F5B15D}"/>
          </ac:spMkLst>
        </pc:spChg>
        <pc:spChg chg="add">
          <ac:chgData name="Carlos dos Santos" userId="fd3250d50a81a829" providerId="LiveId" clId="{D724577D-301B-4206-A3DD-D572E1135D1C}" dt="2022-06-17T22:40:25.114" v="2" actId="26606"/>
          <ac:spMkLst>
            <pc:docMk/>
            <pc:sldMk cId="1079911286" sldId="258"/>
            <ac:spMk id="13" creationId="{1199E1B1-A8C0-4FE8-A5A8-1CB41D69F857}"/>
          </ac:spMkLst>
        </pc:spChg>
        <pc:spChg chg="add">
          <ac:chgData name="Carlos dos Santos" userId="fd3250d50a81a829" providerId="LiveId" clId="{D724577D-301B-4206-A3DD-D572E1135D1C}" dt="2022-06-17T22:40:25.114" v="2" actId="26606"/>
          <ac:spMkLst>
            <pc:docMk/>
            <pc:sldMk cId="1079911286" sldId="258"/>
            <ac:spMk id="15" creationId="{84A8DE83-DE75-4B41-9DB4-A7EC0B0DEC0B}"/>
          </ac:spMkLst>
        </pc:spChg>
        <pc:spChg chg="add">
          <ac:chgData name="Carlos dos Santos" userId="fd3250d50a81a829" providerId="LiveId" clId="{D724577D-301B-4206-A3DD-D572E1135D1C}" dt="2022-06-17T22:40:25.114" v="2" actId="26606"/>
          <ac:spMkLst>
            <pc:docMk/>
            <pc:sldMk cId="1079911286" sldId="258"/>
            <ac:spMk id="17" creationId="{A7009A0A-BEF5-4EAC-AF15-E4F9F002E239}"/>
          </ac:spMkLst>
        </pc:spChg>
        <pc:picChg chg="mod ord">
          <ac:chgData name="Carlos dos Santos" userId="fd3250d50a81a829" providerId="LiveId" clId="{D724577D-301B-4206-A3DD-D572E1135D1C}" dt="2022-06-17T22:41:22.514" v="4" actId="27614"/>
          <ac:picMkLst>
            <pc:docMk/>
            <pc:sldMk cId="1079911286" sldId="258"/>
            <ac:picMk id="5" creationId="{BD346687-89B5-AD33-6A36-AD80214FD65F}"/>
          </ac:picMkLst>
        </pc:picChg>
        <pc:picChg chg="mod">
          <ac:chgData name="Carlos dos Santos" userId="fd3250d50a81a829" providerId="LiveId" clId="{D724577D-301B-4206-A3DD-D572E1135D1C}" dt="2022-06-17T22:41:22.312" v="3" actId="27614"/>
          <ac:picMkLst>
            <pc:docMk/>
            <pc:sldMk cId="1079911286" sldId="258"/>
            <ac:picMk id="6" creationId="{7CE6BDC1-3CDF-F008-CEEC-85A44C147BDD}"/>
          </ac:picMkLst>
        </pc:picChg>
      </pc:sldChg>
      <pc:sldChg chg="addSp modSp new mod setBg">
        <pc:chgData name="Carlos dos Santos" userId="fd3250d50a81a829" providerId="LiveId" clId="{D724577D-301B-4206-A3DD-D572E1135D1C}" dt="2022-06-17T22:42:13.553" v="127" actId="6549"/>
        <pc:sldMkLst>
          <pc:docMk/>
          <pc:sldMk cId="3601786849" sldId="259"/>
        </pc:sldMkLst>
        <pc:spChg chg="mod">
          <ac:chgData name="Carlos dos Santos" userId="fd3250d50a81a829" providerId="LiveId" clId="{D724577D-301B-4206-A3DD-D572E1135D1C}" dt="2022-06-17T22:42:13.553" v="127" actId="6549"/>
          <ac:spMkLst>
            <pc:docMk/>
            <pc:sldMk cId="3601786849" sldId="259"/>
            <ac:spMk id="2" creationId="{9B722F44-A83D-82D0-3A98-98E0C6C0A366}"/>
          </ac:spMkLst>
        </pc:spChg>
        <pc:spChg chg="mod">
          <ac:chgData name="Carlos dos Santos" userId="fd3250d50a81a829" providerId="LiveId" clId="{D724577D-301B-4206-A3DD-D572E1135D1C}" dt="2022-06-17T22:42:03.065" v="99" actId="255"/>
          <ac:spMkLst>
            <pc:docMk/>
            <pc:sldMk cId="3601786849" sldId="259"/>
            <ac:spMk id="3" creationId="{5A68D93E-45AC-3B3D-B99C-5C4E49E5BE21}"/>
          </ac:spMkLst>
        </pc:spChg>
        <pc:spChg chg="add">
          <ac:chgData name="Carlos dos Santos" userId="fd3250d50a81a829" providerId="LiveId" clId="{D724577D-301B-4206-A3DD-D572E1135D1C}" dt="2022-06-17T22:41:55.390" v="98" actId="26606"/>
          <ac:spMkLst>
            <pc:docMk/>
            <pc:sldMk cId="3601786849" sldId="259"/>
            <ac:spMk id="8" creationId="{1B15ED52-F352-441B-82BF-E0EA34836D08}"/>
          </ac:spMkLst>
        </pc:spChg>
        <pc:spChg chg="add">
          <ac:chgData name="Carlos dos Santos" userId="fd3250d50a81a829" providerId="LiveId" clId="{D724577D-301B-4206-A3DD-D572E1135D1C}" dt="2022-06-17T22:41:55.390" v="98" actId="26606"/>
          <ac:spMkLst>
            <pc:docMk/>
            <pc:sldMk cId="3601786849" sldId="259"/>
            <ac:spMk id="10" creationId="{3B2E3793-BFE6-45A2-9B7B-E18844431C99}"/>
          </ac:spMkLst>
        </pc:spChg>
        <pc:spChg chg="add">
          <ac:chgData name="Carlos dos Santos" userId="fd3250d50a81a829" providerId="LiveId" clId="{D724577D-301B-4206-A3DD-D572E1135D1C}" dt="2022-06-17T22:41:55.390" v="98" actId="26606"/>
          <ac:spMkLst>
            <pc:docMk/>
            <pc:sldMk cId="3601786849" sldId="259"/>
            <ac:spMk id="12" creationId="{BC4C4868-CB8F-4AF9-9CDB-8108F2C19B67}"/>
          </ac:spMkLst>
        </pc:spChg>
        <pc:spChg chg="add">
          <ac:chgData name="Carlos dos Santos" userId="fd3250d50a81a829" providerId="LiveId" clId="{D724577D-301B-4206-A3DD-D572E1135D1C}" dt="2022-06-17T22:41:55.390" v="98" actId="26606"/>
          <ac:spMkLst>
            <pc:docMk/>
            <pc:sldMk cId="3601786849" sldId="259"/>
            <ac:spMk id="14" creationId="{375E0459-6403-40CD-989D-56A4407CA12E}"/>
          </ac:spMkLst>
        </pc:spChg>
        <pc:spChg chg="add">
          <ac:chgData name="Carlos dos Santos" userId="fd3250d50a81a829" providerId="LiveId" clId="{D724577D-301B-4206-A3DD-D572E1135D1C}" dt="2022-06-17T22:41:55.390" v="98" actId="26606"/>
          <ac:spMkLst>
            <pc:docMk/>
            <pc:sldMk cId="3601786849" sldId="259"/>
            <ac:spMk id="16" creationId="{53E5B1A8-3AC9-4BD1-9BBC-78CA94F2D1BA}"/>
          </ac:spMkLst>
        </pc:spChg>
      </pc:sldChg>
      <pc:sldChg chg="modSp add mod">
        <pc:chgData name="Carlos dos Santos" userId="fd3250d50a81a829" providerId="LiveId" clId="{D724577D-301B-4206-A3DD-D572E1135D1C}" dt="2022-06-17T22:44:54.743" v="246" actId="255"/>
        <pc:sldMkLst>
          <pc:docMk/>
          <pc:sldMk cId="3964062563" sldId="260"/>
        </pc:sldMkLst>
        <pc:spChg chg="mod">
          <ac:chgData name="Carlos dos Santos" userId="fd3250d50a81a829" providerId="LiveId" clId="{D724577D-301B-4206-A3DD-D572E1135D1C}" dt="2022-06-17T22:43:44.509" v="160" actId="20577"/>
          <ac:spMkLst>
            <pc:docMk/>
            <pc:sldMk cId="3964062563" sldId="260"/>
            <ac:spMk id="2" creationId="{9B722F44-A83D-82D0-3A98-98E0C6C0A366}"/>
          </ac:spMkLst>
        </pc:spChg>
        <pc:spChg chg="mod">
          <ac:chgData name="Carlos dos Santos" userId="fd3250d50a81a829" providerId="LiveId" clId="{D724577D-301B-4206-A3DD-D572E1135D1C}" dt="2022-06-17T22:44:54.743" v="246" actId="255"/>
          <ac:spMkLst>
            <pc:docMk/>
            <pc:sldMk cId="3964062563" sldId="260"/>
            <ac:spMk id="3" creationId="{5A68D93E-45AC-3B3D-B99C-5C4E49E5BE21}"/>
          </ac:spMkLst>
        </pc:spChg>
      </pc:sldChg>
      <pc:sldChg chg="addSp delSp modSp add mod">
        <pc:chgData name="Carlos dos Santos" userId="fd3250d50a81a829" providerId="LiveId" clId="{D724577D-301B-4206-A3DD-D572E1135D1C}" dt="2022-06-17T22:54:17.442" v="268" actId="20577"/>
        <pc:sldMkLst>
          <pc:docMk/>
          <pc:sldMk cId="642390728" sldId="261"/>
        </pc:sldMkLst>
        <pc:spChg chg="mod">
          <ac:chgData name="Carlos dos Santos" userId="fd3250d50a81a829" providerId="LiveId" clId="{D724577D-301B-4206-A3DD-D572E1135D1C}" dt="2022-06-17T22:54:17.442" v="268" actId="20577"/>
          <ac:spMkLst>
            <pc:docMk/>
            <pc:sldMk cId="642390728" sldId="261"/>
            <ac:spMk id="2" creationId="{9B722F44-A83D-82D0-3A98-98E0C6C0A366}"/>
          </ac:spMkLst>
        </pc:spChg>
        <pc:spChg chg="del">
          <ac:chgData name="Carlos dos Santos" userId="fd3250d50a81a829" providerId="LiveId" clId="{D724577D-301B-4206-A3DD-D572E1135D1C}" dt="2022-06-17T22:54:02.585" v="248" actId="478"/>
          <ac:spMkLst>
            <pc:docMk/>
            <pc:sldMk cId="642390728" sldId="261"/>
            <ac:spMk id="3" creationId="{5A68D93E-45AC-3B3D-B99C-5C4E49E5BE21}"/>
          </ac:spMkLst>
        </pc:spChg>
        <pc:spChg chg="add del mod">
          <ac:chgData name="Carlos dos Santos" userId="fd3250d50a81a829" providerId="LiveId" clId="{D724577D-301B-4206-A3DD-D572E1135D1C}" dt="2022-06-17T22:54:05.431" v="249" actId="478"/>
          <ac:spMkLst>
            <pc:docMk/>
            <pc:sldMk cId="642390728" sldId="261"/>
            <ac:spMk id="5" creationId="{054AB36F-1569-D7EC-1776-C84FAE319AF2}"/>
          </ac:spMkLst>
        </pc:spChg>
        <pc:picChg chg="add mod">
          <ac:chgData name="Carlos dos Santos" userId="fd3250d50a81a829" providerId="LiveId" clId="{D724577D-301B-4206-A3DD-D572E1135D1C}" dt="2022-06-17T22:54:10.919" v="251" actId="1076"/>
          <ac:picMkLst>
            <pc:docMk/>
            <pc:sldMk cId="642390728" sldId="261"/>
            <ac:picMk id="7" creationId="{B2A328CA-D665-BDF4-5A77-E800FF1F6CDA}"/>
          </ac:picMkLst>
        </pc:picChg>
      </pc:sldChg>
      <pc:sldChg chg="addSp delSp modSp add mod">
        <pc:chgData name="Carlos dos Santos" userId="fd3250d50a81a829" providerId="LiveId" clId="{D724577D-301B-4206-A3DD-D572E1135D1C}" dt="2022-06-17T22:58:48.423" v="612" actId="6549"/>
        <pc:sldMkLst>
          <pc:docMk/>
          <pc:sldMk cId="3399319917" sldId="262"/>
        </pc:sldMkLst>
        <pc:spChg chg="mod">
          <ac:chgData name="Carlos dos Santos" userId="fd3250d50a81a829" providerId="LiveId" clId="{D724577D-301B-4206-A3DD-D572E1135D1C}" dt="2022-06-17T22:56:13.503" v="584" actId="20577"/>
          <ac:spMkLst>
            <pc:docMk/>
            <pc:sldMk cId="3399319917" sldId="262"/>
            <ac:spMk id="2" creationId="{9B722F44-A83D-82D0-3A98-98E0C6C0A366}"/>
          </ac:spMkLst>
        </pc:spChg>
        <pc:spChg chg="add mod">
          <ac:chgData name="Carlos dos Santos" userId="fd3250d50a81a829" providerId="LiveId" clId="{D724577D-301B-4206-A3DD-D572E1135D1C}" dt="2022-06-17T22:58:48.423" v="612" actId="6549"/>
          <ac:spMkLst>
            <pc:docMk/>
            <pc:sldMk cId="3399319917" sldId="262"/>
            <ac:spMk id="9" creationId="{AA3845E0-10CE-60FE-77E6-5014B327E1F5}"/>
          </ac:spMkLst>
        </pc:spChg>
        <pc:picChg chg="del">
          <ac:chgData name="Carlos dos Santos" userId="fd3250d50a81a829" providerId="LiveId" clId="{D724577D-301B-4206-A3DD-D572E1135D1C}" dt="2022-06-17T22:54:28.315" v="270" actId="478"/>
          <ac:picMkLst>
            <pc:docMk/>
            <pc:sldMk cId="3399319917" sldId="262"/>
            <ac:picMk id="7" creationId="{B2A328CA-D665-BDF4-5A77-E800FF1F6CDA}"/>
          </ac:picMkLst>
        </pc:picChg>
      </pc:sldChg>
      <pc:sldChg chg="addSp delSp modSp new mod setBg addAnim setClrOvrMap">
        <pc:chgData name="Carlos dos Santos" userId="fd3250d50a81a829" providerId="LiveId" clId="{D724577D-301B-4206-A3DD-D572E1135D1C}" dt="2022-06-17T23:00:51.787" v="651"/>
        <pc:sldMkLst>
          <pc:docMk/>
          <pc:sldMk cId="1824838232" sldId="263"/>
        </pc:sldMkLst>
        <pc:spChg chg="mod ord">
          <ac:chgData name="Carlos dos Santos" userId="fd3250d50a81a829" providerId="LiveId" clId="{D724577D-301B-4206-A3DD-D572E1135D1C}" dt="2022-06-17T23:00:51.786" v="650" actId="26606"/>
          <ac:spMkLst>
            <pc:docMk/>
            <pc:sldMk cId="1824838232" sldId="263"/>
            <ac:spMk id="2" creationId="{1B20617C-2AC1-8BE2-09D0-A5FD6EFAAB46}"/>
          </ac:spMkLst>
        </pc:spChg>
        <pc:spChg chg="del">
          <ac:chgData name="Carlos dos Santos" userId="fd3250d50a81a829" providerId="LiveId" clId="{D724577D-301B-4206-A3DD-D572E1135D1C}" dt="2022-06-17T23:00:46.604" v="648" actId="478"/>
          <ac:spMkLst>
            <pc:docMk/>
            <pc:sldMk cId="1824838232" sldId="263"/>
            <ac:spMk id="3" creationId="{33FDA195-9E2F-5A99-9553-F951108FAA2A}"/>
          </ac:spMkLst>
        </pc:spChg>
        <pc:spChg chg="add">
          <ac:chgData name="Carlos dos Santos" userId="fd3250d50a81a829" providerId="LiveId" clId="{D724577D-301B-4206-A3DD-D572E1135D1C}" dt="2022-06-17T23:00:51.786" v="650" actId="26606"/>
          <ac:spMkLst>
            <pc:docMk/>
            <pc:sldMk cId="1824838232" sldId="263"/>
            <ac:spMk id="2055" creationId="{D928DD85-BB99-450D-A702-2683E0296282}"/>
          </ac:spMkLst>
        </pc:spChg>
        <pc:spChg chg="add">
          <ac:chgData name="Carlos dos Santos" userId="fd3250d50a81a829" providerId="LiveId" clId="{D724577D-301B-4206-A3DD-D572E1135D1C}" dt="2022-06-17T23:00:51.786" v="650" actId="26606"/>
          <ac:spMkLst>
            <pc:docMk/>
            <pc:sldMk cId="1824838232" sldId="263"/>
            <ac:spMk id="2057" creationId="{240E5BD2-4019-4012-A1AA-628900E659E9}"/>
          </ac:spMkLst>
        </pc:spChg>
        <pc:picChg chg="add mod">
          <ac:chgData name="Carlos dos Santos" userId="fd3250d50a81a829" providerId="LiveId" clId="{D724577D-301B-4206-A3DD-D572E1135D1C}" dt="2022-06-17T23:00:51.786" v="650" actId="26606"/>
          <ac:picMkLst>
            <pc:docMk/>
            <pc:sldMk cId="1824838232" sldId="263"/>
            <ac:picMk id="2050" creationId="{ED3F5434-2212-9466-76C7-FD4199DBFA7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84B40-2682-DEF6-7CD2-F415085C4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A563BE-A450-8977-827E-2EC00BB92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5B8718-049F-1305-BB2D-A1E8C69E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83B7-610F-476D-8C21-16D9A14F454C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EBCE9C-5A04-BCCC-1665-7B346049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43E196-1897-04F7-71D6-90F2CAF1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0FE3-FB38-46D1-8CBF-FD6B2C18C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BD881-A7D4-7272-AC8D-D5FEB77B0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32F017-C14D-7AA6-E66F-DB375DBDB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E5BC4C-303C-E631-A849-F7F79562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83B7-610F-476D-8C21-16D9A14F454C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FC3209-5AD7-478A-0877-AFF76EEF7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98B907-AC9D-09F8-550C-B6DC1A39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0FE3-FB38-46D1-8CBF-FD6B2C18C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44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F39D97-FEF5-9343-44FA-66627B305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5FA883-4551-8078-13EB-82CB0EDAE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BDFB96-B3B6-3C59-1AB2-837D0958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83B7-610F-476D-8C21-16D9A14F454C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953B50-831A-FA91-CF9A-0B233D4A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290DA3-CAE6-4EEE-57DA-9ECFEAD1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0FE3-FB38-46D1-8CBF-FD6B2C18C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29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9716F-A975-1734-C724-90A43C19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187BA0-8D6E-10F8-D7A9-75A67145B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F71887-8865-7C3B-2229-51BFE614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83B7-610F-476D-8C21-16D9A14F454C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87403F-3A07-C395-D9E6-A862F543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89C9DA-638B-5A41-7A7F-077B4747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0FE3-FB38-46D1-8CBF-FD6B2C18C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28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9BFE8-B66C-F5C2-B8A9-ECCFBC27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E93442-1865-16D2-7F65-C8B4D9F04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403092-2851-8735-B35D-71DFA2B0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83B7-610F-476D-8C21-16D9A14F454C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143EE3-6B2C-0CE7-6BDD-33257843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118F01-B146-1CD9-17F8-EA42FFC5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0FE3-FB38-46D1-8CBF-FD6B2C18C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73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3E523-7B74-16E8-6041-B364ED25C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824710-4F1B-BF50-92D9-A4D94CAC1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E75CC1-10B9-6668-FCA8-73B480B3B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BE5797-243F-2A32-96E8-A3E58356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83B7-610F-476D-8C21-16D9A14F454C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3CC5A9-E28F-B6C2-0272-568DBB6B4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6B074C-9096-932D-6A8B-456105319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0FE3-FB38-46D1-8CBF-FD6B2C18C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57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1E1D3-8BAD-AA68-9126-833E1C0F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10BBE0-5C66-B68A-F1C0-8C4758E3F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066418-6A5D-0B33-EC07-81DFB8F14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437261E-AB03-D13E-26A2-7CBB24866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44106C-38B8-D500-81CF-F594DFFAA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5B6FADB-EF4F-59EC-E5AC-165AC813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83B7-610F-476D-8C21-16D9A14F454C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B811058-7122-1C18-A97F-9B251DFE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B8E224A-561E-12A3-DEF1-136F7569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0FE3-FB38-46D1-8CBF-FD6B2C18C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17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8B8B4-84BB-E8DD-E17D-87E16531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AD2980-532F-D162-F6B1-290174F3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83B7-610F-476D-8C21-16D9A14F454C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1F2291-914A-B6D6-7074-5ECFC2B98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CDE640-7E5C-8E54-0F97-37FDD31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0FE3-FB38-46D1-8CBF-FD6B2C18C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14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C92BF16-4C3C-F012-5EBE-5FA64B5C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83B7-610F-476D-8C21-16D9A14F454C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B137F55-5D2E-A2F2-08B6-0792128D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8E7561-4679-A2B6-928A-510790BC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0FE3-FB38-46D1-8CBF-FD6B2C18C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74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C53B2-66C2-1934-FC40-5FCE9824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CB6A42-7F7D-B881-D8A2-BD710D9C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4A4A34-06CF-F749-548E-95B5657C8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E8A85C-016B-ABA8-1B9A-CEF881AF5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83B7-610F-476D-8C21-16D9A14F454C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EECF5B-FD33-9DF7-548D-B75A8F72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CB0145-5AD4-70F1-B3E7-040032E2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0FE3-FB38-46D1-8CBF-FD6B2C18C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03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C2F50-C5ED-7916-23F9-40D90DBF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67F4D4-2891-F35E-AD1F-F6B700988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853FFC-DCD0-08F2-84E8-FF7EEF692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ADEEA3-B599-3C30-FB75-257F0D6F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83B7-610F-476D-8C21-16D9A14F454C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B8B12C-AA85-C99C-810D-5BB8CC72F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4ADF38-6037-6355-11B4-3143F195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0FE3-FB38-46D1-8CBF-FD6B2C18C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95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77670E-7245-E508-7C7E-E2C5FF2DC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BE262E-2E9F-082E-5422-5903C17B3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330E7D-ED61-883F-6271-8A338EB9C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83B7-610F-476D-8C21-16D9A14F454C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547BBC-5018-8735-055C-8B542CC3B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E5327D-6723-2C45-B283-94C71AA2C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80FE3-FB38-46D1-8CBF-FD6B2C18C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70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C5772175-955A-4811-B3D9-A03023BEF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4724" y="126724"/>
            <a:ext cx="6346209" cy="611304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92937" y="2554938"/>
            <a:ext cx="2501979" cy="610413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7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245782" y="1257085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5457" y="385455"/>
            <a:ext cx="6858001" cy="608709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0C86EF7-5EC4-4682-A7BD-444DA4916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760" y="10141"/>
            <a:ext cx="5608469" cy="6858864"/>
          </a:xfrm>
          <a:prstGeom prst="rect">
            <a:avLst/>
          </a:prstGeom>
          <a:gradFill>
            <a:gsLst>
              <a:gs pos="21000">
                <a:schemeClr val="accent1">
                  <a:lumMod val="75000"/>
                  <a:alpha val="6000"/>
                </a:schemeClr>
              </a:gs>
              <a:gs pos="99000">
                <a:schemeClr val="accent1">
                  <a:lumMod val="50000"/>
                  <a:alpha val="33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8FE4BB3-9EDA-C181-F129-30BD5E2C6059}"/>
              </a:ext>
            </a:extLst>
          </p:cNvPr>
          <p:cNvSpPr txBox="1"/>
          <p:nvPr/>
        </p:nvSpPr>
        <p:spPr>
          <a:xfrm>
            <a:off x="952500" y="457199"/>
            <a:ext cx="4494652" cy="3465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.NET e .NET Core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Dapper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BA91DA7-607E-03AF-5611-676D38E63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77" r="-3" b="748"/>
          <a:stretch/>
        </p:blipFill>
        <p:spPr>
          <a:xfrm>
            <a:off x="7101840" y="1028701"/>
            <a:ext cx="4033520" cy="48336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D346687-89B5-AD33-6A36-AD80214FD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9955" y="6341852"/>
            <a:ext cx="1102045" cy="51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1F8429A-ED8E-B5E0-715B-F754CCED209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Linha do Tempo da Plataforma .NET</a:t>
            </a:r>
          </a:p>
        </p:txBody>
      </p:sp>
      <p:pic>
        <p:nvPicPr>
          <p:cNvPr id="3" name="Imagem 2" descr="Tela de computador com jogo&#10;&#10;Descrição gerada automaticamente com confiança média">
            <a:extLst>
              <a:ext uri="{FF2B5EF4-FFF2-40B4-BE49-F238E27FC236}">
                <a16:creationId xmlns:a16="http://schemas.microsoft.com/office/drawing/2014/main" id="{5D7CB89D-78DA-2BAE-62F5-981AFCE7D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" y="2181733"/>
            <a:ext cx="11327549" cy="402127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D346687-89B5-AD33-6A36-AD80214FD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9955" y="6341852"/>
            <a:ext cx="1102045" cy="51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9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1F8429A-ED8E-B5E0-715B-F754CCED209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Calendário da Plataforma .NET Core</a:t>
            </a:r>
          </a:p>
        </p:txBody>
      </p:sp>
      <p:pic>
        <p:nvPicPr>
          <p:cNvPr id="6" name="Imagem 5" descr="Linha do tempo&#10;&#10;Descrição gerada automaticamente">
            <a:extLst>
              <a:ext uri="{FF2B5EF4-FFF2-40B4-BE49-F238E27FC236}">
                <a16:creationId xmlns:a16="http://schemas.microsoft.com/office/drawing/2014/main" id="{7CE6BDC1-3CDF-F008-CEEC-85A44C147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09" y="1966293"/>
            <a:ext cx="10061380" cy="4452160"/>
          </a:xfrm>
          <a:prstGeom prst="rect">
            <a:avLst/>
          </a:prstGeom>
        </p:spPr>
      </p:pic>
      <p:pic>
        <p:nvPicPr>
          <p:cNvPr id="5" name="Imagem 4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BD346687-89B5-AD33-6A36-AD80214FD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9955" y="6341852"/>
            <a:ext cx="1102045" cy="51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1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722F44-A83D-82D0-3A98-98E0C6C0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Existem duas Plataformas.NET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68D93E-45AC-3B3D-B99C-5C4E49E5B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pt-BR" sz="4000" dirty="0"/>
              <a:t>.NET Framework – somente Windows</a:t>
            </a:r>
          </a:p>
          <a:p>
            <a:r>
              <a:rPr lang="pt-BR" sz="4000" dirty="0"/>
              <a:t>.NET Core – Windows/Linux e MAC</a:t>
            </a:r>
          </a:p>
        </p:txBody>
      </p:sp>
    </p:spTree>
    <p:extLst>
      <p:ext uri="{BB962C8B-B14F-4D97-AF65-F5344CB8AC3E}">
        <p14:creationId xmlns:p14="http://schemas.microsoft.com/office/powerpoint/2010/main" val="360178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722F44-A83D-82D0-3A98-98E0C6C0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Como usamos aqui na CDS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68D93E-45AC-3B3D-B99C-5C4E49E5B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pt-BR" sz="4000" dirty="0"/>
              <a:t>.NET Framework</a:t>
            </a:r>
          </a:p>
          <a:p>
            <a:pPr lvl="1"/>
            <a:r>
              <a:rPr lang="pt-BR" sz="2000" dirty="0"/>
              <a:t>ERP (</a:t>
            </a:r>
            <a:r>
              <a:rPr lang="pt-BR" sz="2000" dirty="0" err="1"/>
              <a:t>CDSFive</a:t>
            </a:r>
            <a:r>
              <a:rPr lang="pt-BR" sz="2000" dirty="0"/>
              <a:t>/</a:t>
            </a:r>
            <a:r>
              <a:rPr lang="pt-BR" sz="2000" dirty="0" err="1"/>
              <a:t>CDSSimco</a:t>
            </a:r>
            <a:r>
              <a:rPr lang="pt-BR" sz="2000" dirty="0"/>
              <a:t>/Integradores/</a:t>
            </a:r>
            <a:r>
              <a:rPr lang="pt-BR" sz="2000" dirty="0" err="1"/>
              <a:t>Etc</a:t>
            </a:r>
            <a:r>
              <a:rPr lang="pt-BR" sz="2000" dirty="0"/>
              <a:t>)</a:t>
            </a:r>
          </a:p>
          <a:p>
            <a:r>
              <a:rPr lang="pt-BR" sz="4000" dirty="0"/>
              <a:t>.NET Core</a:t>
            </a:r>
          </a:p>
          <a:p>
            <a:pPr lvl="1"/>
            <a:r>
              <a:rPr lang="pt-BR" sz="2000" dirty="0"/>
              <a:t>Aplicações Web/APIs</a:t>
            </a:r>
          </a:p>
        </p:txBody>
      </p:sp>
    </p:spTree>
    <p:extLst>
      <p:ext uri="{BB962C8B-B14F-4D97-AF65-F5344CB8AC3E}">
        <p14:creationId xmlns:p14="http://schemas.microsoft.com/office/powerpoint/2010/main" val="396406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722F44-A83D-82D0-3A98-98E0C6C0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Como .NET Funciona 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2A328CA-D665-BDF4-5A77-E800FF1F6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18" y="2293788"/>
            <a:ext cx="9030960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90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722F44-A83D-82D0-3A98-98E0C6C0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O que precisa ter no computador para rodar?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AA3845E0-10CE-60FE-77E6-5014B327E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pt-BR" sz="4000" dirty="0"/>
              <a:t>Precisa do </a:t>
            </a:r>
            <a:r>
              <a:rPr lang="pt-BR" sz="4000" dirty="0" err="1"/>
              <a:t>Runtime</a:t>
            </a:r>
            <a:r>
              <a:rPr lang="pt-BR" sz="4000" dirty="0"/>
              <a:t>:</a:t>
            </a:r>
          </a:p>
          <a:p>
            <a:pPr lvl="1"/>
            <a:r>
              <a:rPr lang="pt-BR" sz="3600" dirty="0"/>
              <a:t>.NET Framework (Windows)</a:t>
            </a:r>
          </a:p>
          <a:p>
            <a:pPr lvl="2"/>
            <a:r>
              <a:rPr lang="pt-BR" sz="3200" dirty="0"/>
              <a:t>.NET Instalado (normalmente Windows já tem)</a:t>
            </a:r>
          </a:p>
          <a:p>
            <a:pPr lvl="1"/>
            <a:r>
              <a:rPr lang="pt-BR" sz="3600" dirty="0"/>
              <a:t>.NET Core</a:t>
            </a:r>
          </a:p>
          <a:p>
            <a:pPr lvl="2"/>
            <a:r>
              <a:rPr lang="pt-BR" sz="3200" dirty="0" err="1"/>
              <a:t>Runtime</a:t>
            </a:r>
            <a:r>
              <a:rPr lang="pt-BR" sz="3200" dirty="0"/>
              <a:t> do .NET Core (não o SDK)</a:t>
            </a:r>
          </a:p>
          <a:p>
            <a:pPr lvl="2"/>
            <a:r>
              <a:rPr lang="pt-BR" sz="3200" dirty="0"/>
              <a:t>Para IIS/Web precisa do </a:t>
            </a:r>
            <a:r>
              <a:rPr lang="pt-BR" sz="3200" dirty="0" err="1"/>
              <a:t>Hosting</a:t>
            </a:r>
            <a:r>
              <a:rPr lang="pt-BR" sz="3200" dirty="0"/>
              <a:t> </a:t>
            </a:r>
            <a:r>
              <a:rPr lang="pt-BR" sz="3200" dirty="0" err="1"/>
              <a:t>Bundle</a:t>
            </a:r>
            <a:endParaRPr lang="pt-BR" sz="3200" dirty="0"/>
          </a:p>
          <a:p>
            <a:pPr lvl="2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39931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# Code Pictures | Download Free Images on Unsplash">
            <a:extLst>
              <a:ext uri="{FF2B5EF4-FFF2-40B4-BE49-F238E27FC236}">
                <a16:creationId xmlns:a16="http://schemas.microsoft.com/office/drawing/2014/main" id="{ED3F5434-2212-9466-76C7-FD4199DBFA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28"/>
          <a:stretch/>
        </p:blipFill>
        <p:spPr bwMode="auto">
          <a:xfrm>
            <a:off x="2562726" y="1"/>
            <a:ext cx="962927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Freeform: Shape 2054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20617C-2AC1-8BE2-09D0-A5FD6EFAA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42006"/>
            <a:ext cx="3879232" cy="22481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Show me the code...</a:t>
            </a:r>
          </a:p>
        </p:txBody>
      </p:sp>
    </p:spTree>
    <p:extLst>
      <p:ext uri="{BB962C8B-B14F-4D97-AF65-F5344CB8AC3E}">
        <p14:creationId xmlns:p14="http://schemas.microsoft.com/office/powerpoint/2010/main" val="1824838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125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Existem duas Plataformas.NET</vt:lpstr>
      <vt:lpstr>Como usamos aqui na CDS ?</vt:lpstr>
      <vt:lpstr>Como .NET Funciona ?</vt:lpstr>
      <vt:lpstr>O que precisa ter no computador para rodar?</vt:lpstr>
      <vt:lpstr>Show me the code...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dos Santos</dc:creator>
  <cp:lastModifiedBy>Carlos dos Santos</cp:lastModifiedBy>
  <cp:revision>1</cp:revision>
  <dcterms:created xsi:type="dcterms:W3CDTF">2022-06-17T22:31:05Z</dcterms:created>
  <dcterms:modified xsi:type="dcterms:W3CDTF">2022-06-17T23:00:53Z</dcterms:modified>
</cp:coreProperties>
</file>