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7DCFEE-8947-4E5F-AA63-C1C4C241F1F7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nl-NL"/>
        </a:p>
      </dgm:t>
    </dgm:pt>
    <dgm:pt modelId="{7A9E51F0-3E9E-44C7-8C0F-1E4659DB3D0F}">
      <dgm:prSet phldrT="[Tekst]"/>
      <dgm:spPr/>
      <dgm:t>
        <a:bodyPr/>
        <a:lstStyle/>
        <a:p>
          <a:r>
            <a:rPr lang="nl-NL" dirty="0"/>
            <a:t>GBFS</a:t>
          </a:r>
        </a:p>
      </dgm:t>
    </dgm:pt>
    <dgm:pt modelId="{4D337296-78D3-45EA-8CBC-C0505CD044B6}" type="parTrans" cxnId="{15CDE7CA-BE90-40F7-9B52-E99D478B08BB}">
      <dgm:prSet/>
      <dgm:spPr/>
      <dgm:t>
        <a:bodyPr/>
        <a:lstStyle/>
        <a:p>
          <a:endParaRPr lang="nl-NL"/>
        </a:p>
      </dgm:t>
    </dgm:pt>
    <dgm:pt modelId="{22023A0E-6D94-4CD9-9EF1-6E161B80F530}" type="sibTrans" cxnId="{15CDE7CA-BE90-40F7-9B52-E99D478B08BB}">
      <dgm:prSet/>
      <dgm:spPr/>
      <dgm:t>
        <a:bodyPr/>
        <a:lstStyle/>
        <a:p>
          <a:endParaRPr lang="nl-NL"/>
        </a:p>
      </dgm:t>
    </dgm:pt>
    <dgm:pt modelId="{3E72AB0D-62A5-4CED-83B0-8C9A13E51CBD}">
      <dgm:prSet phldrT="[Tekst]"/>
      <dgm:spPr/>
      <dgm:t>
        <a:bodyPr/>
        <a:lstStyle/>
        <a:p>
          <a:r>
            <a:rPr lang="nl-NL" dirty="0"/>
            <a:t>1.1 – </a:t>
          </a:r>
          <a:r>
            <a:rPr lang="nl-NL" dirty="0" err="1"/>
            <a:t>available</a:t>
          </a:r>
          <a:r>
            <a:rPr lang="nl-NL" dirty="0"/>
            <a:t> bikes</a:t>
          </a:r>
        </a:p>
      </dgm:t>
    </dgm:pt>
    <dgm:pt modelId="{AEDF9A1F-F4B3-44D7-8B72-38C8F778BB54}" type="parTrans" cxnId="{BEFE259A-9C71-44AB-9C49-409B77E467B2}">
      <dgm:prSet/>
      <dgm:spPr/>
      <dgm:t>
        <a:bodyPr/>
        <a:lstStyle/>
        <a:p>
          <a:endParaRPr lang="nl-NL"/>
        </a:p>
      </dgm:t>
    </dgm:pt>
    <dgm:pt modelId="{60E926AB-FEAF-45D0-B41A-95908AA02097}" type="sibTrans" cxnId="{BEFE259A-9C71-44AB-9C49-409B77E467B2}">
      <dgm:prSet/>
      <dgm:spPr/>
      <dgm:t>
        <a:bodyPr/>
        <a:lstStyle/>
        <a:p>
          <a:endParaRPr lang="nl-NL"/>
        </a:p>
      </dgm:t>
    </dgm:pt>
    <dgm:pt modelId="{742A647F-2CA6-4CE7-8E1A-9191429BC37E}">
      <dgm:prSet phldrT="[Tekst]"/>
      <dgm:spPr/>
      <dgm:t>
        <a:bodyPr/>
        <a:lstStyle/>
        <a:p>
          <a:r>
            <a:rPr lang="nl-NL" dirty="0"/>
            <a:t>1.2 – </a:t>
          </a:r>
          <a:r>
            <a:rPr lang="nl-NL" dirty="0" err="1"/>
            <a:t>available</a:t>
          </a:r>
          <a:r>
            <a:rPr lang="nl-NL" dirty="0"/>
            <a:t>-bikes</a:t>
          </a:r>
        </a:p>
      </dgm:t>
    </dgm:pt>
    <dgm:pt modelId="{D01AD0EE-73A6-43C9-92C9-D7C789B7CA38}" type="parTrans" cxnId="{3AEC211F-C0AB-4420-90AB-A1A3461B54F7}">
      <dgm:prSet/>
      <dgm:spPr/>
      <dgm:t>
        <a:bodyPr/>
        <a:lstStyle/>
        <a:p>
          <a:endParaRPr lang="nl-NL"/>
        </a:p>
      </dgm:t>
    </dgm:pt>
    <dgm:pt modelId="{63C75E38-5F67-4FB4-81D2-03A3D9EBA612}" type="sibTrans" cxnId="{3AEC211F-C0AB-4420-90AB-A1A3461B54F7}">
      <dgm:prSet/>
      <dgm:spPr/>
      <dgm:t>
        <a:bodyPr/>
        <a:lstStyle/>
        <a:p>
          <a:endParaRPr lang="nl-NL"/>
        </a:p>
      </dgm:t>
    </dgm:pt>
    <dgm:pt modelId="{2F619C30-0D62-458F-9287-28C39624D27C}">
      <dgm:prSet phldrT="[Tekst]"/>
      <dgm:spPr/>
      <dgm:t>
        <a:bodyPr/>
        <a:lstStyle/>
        <a:p>
          <a:r>
            <a:rPr lang="nl-NL" dirty="0"/>
            <a:t>TOMP-API</a:t>
          </a:r>
        </a:p>
      </dgm:t>
    </dgm:pt>
    <dgm:pt modelId="{86F8760C-1D8B-4FD8-8620-49CD574E9032}" type="parTrans" cxnId="{B71ACD45-3C77-4ED1-8398-C0EB5A212DC5}">
      <dgm:prSet/>
      <dgm:spPr/>
      <dgm:t>
        <a:bodyPr/>
        <a:lstStyle/>
        <a:p>
          <a:endParaRPr lang="nl-NL"/>
        </a:p>
      </dgm:t>
    </dgm:pt>
    <dgm:pt modelId="{19E07E5F-799F-45A0-91EF-967636DBD04A}" type="sibTrans" cxnId="{B71ACD45-3C77-4ED1-8398-C0EB5A212DC5}">
      <dgm:prSet/>
      <dgm:spPr/>
      <dgm:t>
        <a:bodyPr/>
        <a:lstStyle/>
        <a:p>
          <a:endParaRPr lang="nl-NL"/>
        </a:p>
      </dgm:t>
    </dgm:pt>
    <dgm:pt modelId="{12AD1ED6-FB0D-4AA7-BAD0-6F157C9D0845}">
      <dgm:prSet phldrT="[Tekst]"/>
      <dgm:spPr/>
      <dgm:t>
        <a:bodyPr/>
        <a:lstStyle/>
        <a:p>
          <a:r>
            <a:rPr lang="nl-NL" dirty="0"/>
            <a:t>1.1.0 – </a:t>
          </a:r>
          <a:r>
            <a:rPr lang="nl-NL" dirty="0" err="1"/>
            <a:t>available</a:t>
          </a:r>
          <a:r>
            <a:rPr lang="nl-NL" dirty="0"/>
            <a:t>-assets</a:t>
          </a:r>
        </a:p>
      </dgm:t>
    </dgm:pt>
    <dgm:pt modelId="{810E8D2F-B7ED-42EA-836A-B4A4466D6BC2}" type="parTrans" cxnId="{F2031AB9-DAEE-4F1B-9CB2-902E15605DB1}">
      <dgm:prSet/>
      <dgm:spPr/>
      <dgm:t>
        <a:bodyPr/>
        <a:lstStyle/>
        <a:p>
          <a:endParaRPr lang="nl-NL"/>
        </a:p>
      </dgm:t>
    </dgm:pt>
    <dgm:pt modelId="{E84F5733-2B08-4157-AFE2-72B1ADEBF1BF}" type="sibTrans" cxnId="{F2031AB9-DAEE-4F1B-9CB2-902E15605DB1}">
      <dgm:prSet/>
      <dgm:spPr/>
      <dgm:t>
        <a:bodyPr/>
        <a:lstStyle/>
        <a:p>
          <a:endParaRPr lang="nl-NL"/>
        </a:p>
      </dgm:t>
    </dgm:pt>
    <dgm:pt modelId="{5F0A2050-975D-4BCE-9D24-2F8A12CED718}">
      <dgm:prSet phldrT="[Tekst]"/>
      <dgm:spPr/>
      <dgm:t>
        <a:bodyPr/>
        <a:lstStyle/>
        <a:p>
          <a:r>
            <a:rPr lang="nl-NL" dirty="0"/>
            <a:t>Non-</a:t>
          </a:r>
          <a:r>
            <a:rPr lang="nl-NL" dirty="0" err="1"/>
            <a:t>rotating</a:t>
          </a:r>
          <a:r>
            <a:rPr lang="nl-NL" dirty="0"/>
            <a:t> asset </a:t>
          </a:r>
          <a:r>
            <a:rPr lang="nl-NL" dirty="0" err="1"/>
            <a:t>ids</a:t>
          </a:r>
          <a:endParaRPr lang="nl-NL" dirty="0"/>
        </a:p>
      </dgm:t>
    </dgm:pt>
    <dgm:pt modelId="{D95C8D9C-7276-4F1D-B83A-CF525984AC59}" type="parTrans" cxnId="{C6271593-E6FC-4818-AC60-43CBF193030B}">
      <dgm:prSet/>
      <dgm:spPr/>
      <dgm:t>
        <a:bodyPr/>
        <a:lstStyle/>
        <a:p>
          <a:endParaRPr lang="nl-NL"/>
        </a:p>
      </dgm:t>
    </dgm:pt>
    <dgm:pt modelId="{4F02FB11-8BFF-45E7-A824-BA9C268DE662}" type="sibTrans" cxnId="{C6271593-E6FC-4818-AC60-43CBF193030B}">
      <dgm:prSet/>
      <dgm:spPr/>
      <dgm:t>
        <a:bodyPr/>
        <a:lstStyle/>
        <a:p>
          <a:endParaRPr lang="nl-NL"/>
        </a:p>
      </dgm:t>
    </dgm:pt>
    <dgm:pt modelId="{539AAC8E-45B9-429F-8446-46EC95EE27D7}">
      <dgm:prSet phldrT="[Tekst]"/>
      <dgm:spPr/>
      <dgm:t>
        <a:bodyPr/>
        <a:lstStyle/>
        <a:p>
          <a:r>
            <a:rPr lang="nl-NL" dirty="0"/>
            <a:t>Non-</a:t>
          </a:r>
          <a:r>
            <a:rPr lang="nl-NL" dirty="0" err="1"/>
            <a:t>rotating</a:t>
          </a:r>
          <a:r>
            <a:rPr lang="nl-NL" dirty="0"/>
            <a:t> asset </a:t>
          </a:r>
          <a:r>
            <a:rPr lang="nl-NL" dirty="0" err="1"/>
            <a:t>ids</a:t>
          </a:r>
          <a:endParaRPr lang="nl-NL" dirty="0"/>
        </a:p>
      </dgm:t>
    </dgm:pt>
    <dgm:pt modelId="{8025B7D0-68E0-4576-9314-7714A402EBAB}" type="parTrans" cxnId="{BE93396E-1798-458D-B696-31B22AF07EBB}">
      <dgm:prSet/>
      <dgm:spPr/>
      <dgm:t>
        <a:bodyPr/>
        <a:lstStyle/>
        <a:p>
          <a:endParaRPr lang="nl-NL"/>
        </a:p>
      </dgm:t>
    </dgm:pt>
    <dgm:pt modelId="{FBB40DD1-14F5-47A0-8D1B-9171DAC36CD9}" type="sibTrans" cxnId="{BE93396E-1798-458D-B696-31B22AF07EBB}">
      <dgm:prSet/>
      <dgm:spPr/>
      <dgm:t>
        <a:bodyPr/>
        <a:lstStyle/>
        <a:p>
          <a:endParaRPr lang="nl-NL"/>
        </a:p>
      </dgm:t>
    </dgm:pt>
    <dgm:pt modelId="{FBB3080D-F19A-42CC-B9A9-6710DBF705F0}">
      <dgm:prSet phldrT="[Tekst]"/>
      <dgm:spPr/>
      <dgm:t>
        <a:bodyPr/>
        <a:lstStyle/>
        <a:p>
          <a:r>
            <a:rPr lang="nl-NL" dirty="0"/>
            <a:t>1.2.2. – </a:t>
          </a:r>
          <a:r>
            <a:rPr lang="nl-NL" dirty="0" err="1"/>
            <a:t>available</a:t>
          </a:r>
          <a:r>
            <a:rPr lang="nl-NL" dirty="0"/>
            <a:t>-assets</a:t>
          </a:r>
        </a:p>
      </dgm:t>
    </dgm:pt>
    <dgm:pt modelId="{A9A38D14-C857-4A18-80AE-B3EF50B4828B}" type="parTrans" cxnId="{E1F882EA-A5B9-4131-925C-61575663EE2F}">
      <dgm:prSet/>
      <dgm:spPr/>
      <dgm:t>
        <a:bodyPr/>
        <a:lstStyle/>
        <a:p>
          <a:endParaRPr lang="nl-NL"/>
        </a:p>
      </dgm:t>
    </dgm:pt>
    <dgm:pt modelId="{5D291D55-0386-4A90-AEAA-4AC299DA3828}" type="sibTrans" cxnId="{E1F882EA-A5B9-4131-925C-61575663EE2F}">
      <dgm:prSet/>
      <dgm:spPr/>
      <dgm:t>
        <a:bodyPr/>
        <a:lstStyle/>
        <a:p>
          <a:endParaRPr lang="nl-NL"/>
        </a:p>
      </dgm:t>
    </dgm:pt>
    <dgm:pt modelId="{5C63C40A-B50C-4224-9B8B-D902BB925234}">
      <dgm:prSet phldrT="[Tekst]"/>
      <dgm:spPr/>
      <dgm:t>
        <a:bodyPr/>
        <a:lstStyle/>
        <a:p>
          <a:r>
            <a:rPr lang="nl-NL" dirty="0"/>
            <a:t>Non-</a:t>
          </a:r>
          <a:r>
            <a:rPr lang="nl-NL" dirty="0" err="1"/>
            <a:t>rotating</a:t>
          </a:r>
          <a:r>
            <a:rPr lang="nl-NL" dirty="0"/>
            <a:t> asset </a:t>
          </a:r>
          <a:r>
            <a:rPr lang="nl-NL" dirty="0" err="1"/>
            <a:t>ids</a:t>
          </a:r>
          <a:endParaRPr lang="nl-NL" dirty="0"/>
        </a:p>
      </dgm:t>
    </dgm:pt>
    <dgm:pt modelId="{7B2BE531-A87D-4CF5-9681-903F16D0CEC3}" type="parTrans" cxnId="{30A21612-AA36-4500-9D61-43A9D7DD8C2B}">
      <dgm:prSet/>
      <dgm:spPr/>
      <dgm:t>
        <a:bodyPr/>
        <a:lstStyle/>
        <a:p>
          <a:endParaRPr lang="nl-NL"/>
        </a:p>
      </dgm:t>
    </dgm:pt>
    <dgm:pt modelId="{E6F757D5-44B4-4C20-B726-681A10CB6FE2}" type="sibTrans" cxnId="{30A21612-AA36-4500-9D61-43A9D7DD8C2B}">
      <dgm:prSet/>
      <dgm:spPr/>
      <dgm:t>
        <a:bodyPr/>
        <a:lstStyle/>
        <a:p>
          <a:endParaRPr lang="nl-NL"/>
        </a:p>
      </dgm:t>
    </dgm:pt>
    <dgm:pt modelId="{0EEEB052-20E5-4B16-9CA7-7C4028E0E2D4}" type="pres">
      <dgm:prSet presAssocID="{AC7DCFEE-8947-4E5F-AA63-C1C4C241F1F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959F1DE-D54A-4D08-85F7-CDEDB4885C65}" type="pres">
      <dgm:prSet presAssocID="{7A9E51F0-3E9E-44C7-8C0F-1E4659DB3D0F}" presName="root1" presStyleCnt="0"/>
      <dgm:spPr/>
    </dgm:pt>
    <dgm:pt modelId="{4B337E44-4BF9-479D-B35B-F4C01D46D3DA}" type="pres">
      <dgm:prSet presAssocID="{7A9E51F0-3E9E-44C7-8C0F-1E4659DB3D0F}" presName="LevelOneTextNode" presStyleLbl="node0" presStyleIdx="0" presStyleCnt="2">
        <dgm:presLayoutVars>
          <dgm:chPref val="3"/>
        </dgm:presLayoutVars>
      </dgm:prSet>
      <dgm:spPr/>
    </dgm:pt>
    <dgm:pt modelId="{ED081BA3-719C-4682-924B-2148FCA3D170}" type="pres">
      <dgm:prSet presAssocID="{7A9E51F0-3E9E-44C7-8C0F-1E4659DB3D0F}" presName="level2hierChild" presStyleCnt="0"/>
      <dgm:spPr/>
    </dgm:pt>
    <dgm:pt modelId="{2FD7B82C-A00F-4D30-88B3-79042F509E59}" type="pres">
      <dgm:prSet presAssocID="{AEDF9A1F-F4B3-44D7-8B72-38C8F778BB54}" presName="conn2-1" presStyleLbl="parChTrans1D2" presStyleIdx="0" presStyleCnt="4"/>
      <dgm:spPr/>
    </dgm:pt>
    <dgm:pt modelId="{820D40F4-8045-4C84-8A3E-13D0015669EB}" type="pres">
      <dgm:prSet presAssocID="{AEDF9A1F-F4B3-44D7-8B72-38C8F778BB54}" presName="connTx" presStyleLbl="parChTrans1D2" presStyleIdx="0" presStyleCnt="4"/>
      <dgm:spPr/>
    </dgm:pt>
    <dgm:pt modelId="{7FAB28BC-C11B-4BDD-B1D3-A71CFAE26DF4}" type="pres">
      <dgm:prSet presAssocID="{3E72AB0D-62A5-4CED-83B0-8C9A13E51CBD}" presName="root2" presStyleCnt="0"/>
      <dgm:spPr/>
    </dgm:pt>
    <dgm:pt modelId="{91D454DE-33E7-4315-ACE5-0C49C1DC40BB}" type="pres">
      <dgm:prSet presAssocID="{3E72AB0D-62A5-4CED-83B0-8C9A13E51CBD}" presName="LevelTwoTextNode" presStyleLbl="node2" presStyleIdx="0" presStyleCnt="4">
        <dgm:presLayoutVars>
          <dgm:chPref val="3"/>
        </dgm:presLayoutVars>
      </dgm:prSet>
      <dgm:spPr/>
    </dgm:pt>
    <dgm:pt modelId="{E73BE71D-1D0C-44CF-8EC6-F0B8CD2A910F}" type="pres">
      <dgm:prSet presAssocID="{3E72AB0D-62A5-4CED-83B0-8C9A13E51CBD}" presName="level3hierChild" presStyleCnt="0"/>
      <dgm:spPr/>
    </dgm:pt>
    <dgm:pt modelId="{659F2C0F-E4E0-4936-B529-471A84D1D306}" type="pres">
      <dgm:prSet presAssocID="{D95C8D9C-7276-4F1D-B83A-CF525984AC59}" presName="conn2-1" presStyleLbl="parChTrans1D3" presStyleIdx="0" presStyleCnt="3"/>
      <dgm:spPr/>
    </dgm:pt>
    <dgm:pt modelId="{A85993D0-EE4D-419E-8689-FE827D92FE2D}" type="pres">
      <dgm:prSet presAssocID="{D95C8D9C-7276-4F1D-B83A-CF525984AC59}" presName="connTx" presStyleLbl="parChTrans1D3" presStyleIdx="0" presStyleCnt="3"/>
      <dgm:spPr/>
    </dgm:pt>
    <dgm:pt modelId="{7FF4F54D-B559-45D7-89D4-94B6AB387483}" type="pres">
      <dgm:prSet presAssocID="{5F0A2050-975D-4BCE-9D24-2F8A12CED718}" presName="root2" presStyleCnt="0"/>
      <dgm:spPr/>
    </dgm:pt>
    <dgm:pt modelId="{B1C4BCE4-2EA7-49A3-96F0-81804FD3A1A2}" type="pres">
      <dgm:prSet presAssocID="{5F0A2050-975D-4BCE-9D24-2F8A12CED718}" presName="LevelTwoTextNode" presStyleLbl="node3" presStyleIdx="0" presStyleCnt="3">
        <dgm:presLayoutVars>
          <dgm:chPref val="3"/>
        </dgm:presLayoutVars>
      </dgm:prSet>
      <dgm:spPr/>
    </dgm:pt>
    <dgm:pt modelId="{25414E99-584E-42DE-B854-C851EFF861C3}" type="pres">
      <dgm:prSet presAssocID="{5F0A2050-975D-4BCE-9D24-2F8A12CED718}" presName="level3hierChild" presStyleCnt="0"/>
      <dgm:spPr/>
    </dgm:pt>
    <dgm:pt modelId="{88CA669D-8EF5-46CF-8460-21932D1BB37C}" type="pres">
      <dgm:prSet presAssocID="{D01AD0EE-73A6-43C9-92C9-D7C789B7CA38}" presName="conn2-1" presStyleLbl="parChTrans1D2" presStyleIdx="1" presStyleCnt="4"/>
      <dgm:spPr/>
    </dgm:pt>
    <dgm:pt modelId="{B570408D-EC58-468D-A3A1-F67C402D75F9}" type="pres">
      <dgm:prSet presAssocID="{D01AD0EE-73A6-43C9-92C9-D7C789B7CA38}" presName="connTx" presStyleLbl="parChTrans1D2" presStyleIdx="1" presStyleCnt="4"/>
      <dgm:spPr/>
    </dgm:pt>
    <dgm:pt modelId="{02CE9B4A-6142-4A7B-8E57-ABFBC49DD6AC}" type="pres">
      <dgm:prSet presAssocID="{742A647F-2CA6-4CE7-8E1A-9191429BC37E}" presName="root2" presStyleCnt="0"/>
      <dgm:spPr/>
    </dgm:pt>
    <dgm:pt modelId="{5430A1E2-9372-4B3F-8050-C3621FCF8712}" type="pres">
      <dgm:prSet presAssocID="{742A647F-2CA6-4CE7-8E1A-9191429BC37E}" presName="LevelTwoTextNode" presStyleLbl="node2" presStyleIdx="1" presStyleCnt="4">
        <dgm:presLayoutVars>
          <dgm:chPref val="3"/>
        </dgm:presLayoutVars>
      </dgm:prSet>
      <dgm:spPr/>
    </dgm:pt>
    <dgm:pt modelId="{044E0BAF-DAF1-4EBD-BC84-46EA8BD64EFB}" type="pres">
      <dgm:prSet presAssocID="{742A647F-2CA6-4CE7-8E1A-9191429BC37E}" presName="level3hierChild" presStyleCnt="0"/>
      <dgm:spPr/>
    </dgm:pt>
    <dgm:pt modelId="{B7F3A87C-3D7F-44A6-B6B1-A204957D7E89}" type="pres">
      <dgm:prSet presAssocID="{8025B7D0-68E0-4576-9314-7714A402EBAB}" presName="conn2-1" presStyleLbl="parChTrans1D3" presStyleIdx="1" presStyleCnt="3"/>
      <dgm:spPr/>
    </dgm:pt>
    <dgm:pt modelId="{1015B4CB-1352-47D0-BB90-F7DDD9324A27}" type="pres">
      <dgm:prSet presAssocID="{8025B7D0-68E0-4576-9314-7714A402EBAB}" presName="connTx" presStyleLbl="parChTrans1D3" presStyleIdx="1" presStyleCnt="3"/>
      <dgm:spPr/>
    </dgm:pt>
    <dgm:pt modelId="{C4C9B759-8EE2-4449-B34A-49D0FD79511D}" type="pres">
      <dgm:prSet presAssocID="{539AAC8E-45B9-429F-8446-46EC95EE27D7}" presName="root2" presStyleCnt="0"/>
      <dgm:spPr/>
    </dgm:pt>
    <dgm:pt modelId="{C4F2A659-0694-4FCA-BF62-FF0F93309930}" type="pres">
      <dgm:prSet presAssocID="{539AAC8E-45B9-429F-8446-46EC95EE27D7}" presName="LevelTwoTextNode" presStyleLbl="node3" presStyleIdx="1" presStyleCnt="3">
        <dgm:presLayoutVars>
          <dgm:chPref val="3"/>
        </dgm:presLayoutVars>
      </dgm:prSet>
      <dgm:spPr/>
    </dgm:pt>
    <dgm:pt modelId="{8814B293-98EE-4B4B-A658-4670ED3898AA}" type="pres">
      <dgm:prSet presAssocID="{539AAC8E-45B9-429F-8446-46EC95EE27D7}" presName="level3hierChild" presStyleCnt="0"/>
      <dgm:spPr/>
    </dgm:pt>
    <dgm:pt modelId="{4DE5BEB2-1860-4F36-96C6-D184DD5F5E85}" type="pres">
      <dgm:prSet presAssocID="{2F619C30-0D62-458F-9287-28C39624D27C}" presName="root1" presStyleCnt="0"/>
      <dgm:spPr/>
    </dgm:pt>
    <dgm:pt modelId="{C3249C81-1A1E-47E2-BCC9-85B83105B2D6}" type="pres">
      <dgm:prSet presAssocID="{2F619C30-0D62-458F-9287-28C39624D27C}" presName="LevelOneTextNode" presStyleLbl="node0" presStyleIdx="1" presStyleCnt="2">
        <dgm:presLayoutVars>
          <dgm:chPref val="3"/>
        </dgm:presLayoutVars>
      </dgm:prSet>
      <dgm:spPr/>
    </dgm:pt>
    <dgm:pt modelId="{14170CBC-B4DA-4DFD-BEF9-80F3AD69BD91}" type="pres">
      <dgm:prSet presAssocID="{2F619C30-0D62-458F-9287-28C39624D27C}" presName="level2hierChild" presStyleCnt="0"/>
      <dgm:spPr/>
    </dgm:pt>
    <dgm:pt modelId="{577805A5-22EB-4C7C-862E-0C04750F965A}" type="pres">
      <dgm:prSet presAssocID="{810E8D2F-B7ED-42EA-836A-B4A4466D6BC2}" presName="conn2-1" presStyleLbl="parChTrans1D2" presStyleIdx="2" presStyleCnt="4"/>
      <dgm:spPr/>
    </dgm:pt>
    <dgm:pt modelId="{9638E127-C131-4FC7-86F6-2F581D31F10F}" type="pres">
      <dgm:prSet presAssocID="{810E8D2F-B7ED-42EA-836A-B4A4466D6BC2}" presName="connTx" presStyleLbl="parChTrans1D2" presStyleIdx="2" presStyleCnt="4"/>
      <dgm:spPr/>
    </dgm:pt>
    <dgm:pt modelId="{C2CFC7DC-746F-4F5E-AF90-AA98DBB48638}" type="pres">
      <dgm:prSet presAssocID="{12AD1ED6-FB0D-4AA7-BAD0-6F157C9D0845}" presName="root2" presStyleCnt="0"/>
      <dgm:spPr/>
    </dgm:pt>
    <dgm:pt modelId="{C6197037-9DE8-47D1-96D3-D03C84F1532C}" type="pres">
      <dgm:prSet presAssocID="{12AD1ED6-FB0D-4AA7-BAD0-6F157C9D0845}" presName="LevelTwoTextNode" presStyleLbl="node2" presStyleIdx="2" presStyleCnt="4">
        <dgm:presLayoutVars>
          <dgm:chPref val="3"/>
        </dgm:presLayoutVars>
      </dgm:prSet>
      <dgm:spPr/>
    </dgm:pt>
    <dgm:pt modelId="{04B07E2D-CC78-49D1-9173-2E825793B5C7}" type="pres">
      <dgm:prSet presAssocID="{12AD1ED6-FB0D-4AA7-BAD0-6F157C9D0845}" presName="level3hierChild" presStyleCnt="0"/>
      <dgm:spPr/>
    </dgm:pt>
    <dgm:pt modelId="{92218B3A-1BFA-4346-81A0-9188C7952B17}" type="pres">
      <dgm:prSet presAssocID="{A9A38D14-C857-4A18-80AE-B3EF50B4828B}" presName="conn2-1" presStyleLbl="parChTrans1D2" presStyleIdx="3" presStyleCnt="4"/>
      <dgm:spPr/>
    </dgm:pt>
    <dgm:pt modelId="{FFD963E5-8DFC-40D1-8DD5-FC70AAB7F909}" type="pres">
      <dgm:prSet presAssocID="{A9A38D14-C857-4A18-80AE-B3EF50B4828B}" presName="connTx" presStyleLbl="parChTrans1D2" presStyleIdx="3" presStyleCnt="4"/>
      <dgm:spPr/>
    </dgm:pt>
    <dgm:pt modelId="{4FFA60AF-1AC8-4F11-B874-0F81AFC72269}" type="pres">
      <dgm:prSet presAssocID="{FBB3080D-F19A-42CC-B9A9-6710DBF705F0}" presName="root2" presStyleCnt="0"/>
      <dgm:spPr/>
    </dgm:pt>
    <dgm:pt modelId="{D200E523-2A94-477E-9E6D-D62C9BAEB889}" type="pres">
      <dgm:prSet presAssocID="{FBB3080D-F19A-42CC-B9A9-6710DBF705F0}" presName="LevelTwoTextNode" presStyleLbl="node2" presStyleIdx="3" presStyleCnt="4">
        <dgm:presLayoutVars>
          <dgm:chPref val="3"/>
        </dgm:presLayoutVars>
      </dgm:prSet>
      <dgm:spPr/>
    </dgm:pt>
    <dgm:pt modelId="{5EA23995-8876-40A2-9B62-D4B3CF28E0DC}" type="pres">
      <dgm:prSet presAssocID="{FBB3080D-F19A-42CC-B9A9-6710DBF705F0}" presName="level3hierChild" presStyleCnt="0"/>
      <dgm:spPr/>
    </dgm:pt>
    <dgm:pt modelId="{C28F27DC-1326-42CB-979C-9FA6AB6F4E8A}" type="pres">
      <dgm:prSet presAssocID="{7B2BE531-A87D-4CF5-9681-903F16D0CEC3}" presName="conn2-1" presStyleLbl="parChTrans1D3" presStyleIdx="2" presStyleCnt="3"/>
      <dgm:spPr/>
    </dgm:pt>
    <dgm:pt modelId="{03175532-690C-4D4F-A0C6-7A609FE001DF}" type="pres">
      <dgm:prSet presAssocID="{7B2BE531-A87D-4CF5-9681-903F16D0CEC3}" presName="connTx" presStyleLbl="parChTrans1D3" presStyleIdx="2" presStyleCnt="3"/>
      <dgm:spPr/>
    </dgm:pt>
    <dgm:pt modelId="{B6937092-F9C4-4435-A166-38AD273BCD81}" type="pres">
      <dgm:prSet presAssocID="{5C63C40A-B50C-4224-9B8B-D902BB925234}" presName="root2" presStyleCnt="0"/>
      <dgm:spPr/>
    </dgm:pt>
    <dgm:pt modelId="{87DD0333-7C2B-413D-BD59-19426BE1CA33}" type="pres">
      <dgm:prSet presAssocID="{5C63C40A-B50C-4224-9B8B-D902BB925234}" presName="LevelTwoTextNode" presStyleLbl="node3" presStyleIdx="2" presStyleCnt="3">
        <dgm:presLayoutVars>
          <dgm:chPref val="3"/>
        </dgm:presLayoutVars>
      </dgm:prSet>
      <dgm:spPr/>
    </dgm:pt>
    <dgm:pt modelId="{5515D2D8-CC1E-4DBA-AAE7-F748F9F34ABA}" type="pres">
      <dgm:prSet presAssocID="{5C63C40A-B50C-4224-9B8B-D902BB925234}" presName="level3hierChild" presStyleCnt="0"/>
      <dgm:spPr/>
    </dgm:pt>
  </dgm:ptLst>
  <dgm:cxnLst>
    <dgm:cxn modelId="{EDDAF704-5350-4749-9C01-FC96C60BFA04}" type="presOf" srcId="{7A9E51F0-3E9E-44C7-8C0F-1E4659DB3D0F}" destId="{4B337E44-4BF9-479D-B35B-F4C01D46D3DA}" srcOrd="0" destOrd="0" presId="urn:microsoft.com/office/officeart/2008/layout/HorizontalMultiLevelHierarchy"/>
    <dgm:cxn modelId="{30A21612-AA36-4500-9D61-43A9D7DD8C2B}" srcId="{FBB3080D-F19A-42CC-B9A9-6710DBF705F0}" destId="{5C63C40A-B50C-4224-9B8B-D902BB925234}" srcOrd="0" destOrd="0" parTransId="{7B2BE531-A87D-4CF5-9681-903F16D0CEC3}" sibTransId="{E6F757D5-44B4-4C20-B726-681A10CB6FE2}"/>
    <dgm:cxn modelId="{AECE231A-28B4-4901-BA6E-8B1046544745}" type="presOf" srcId="{12AD1ED6-FB0D-4AA7-BAD0-6F157C9D0845}" destId="{C6197037-9DE8-47D1-96D3-D03C84F1532C}" srcOrd="0" destOrd="0" presId="urn:microsoft.com/office/officeart/2008/layout/HorizontalMultiLevelHierarchy"/>
    <dgm:cxn modelId="{35EE141F-9F20-4518-A60C-7F004C866578}" type="presOf" srcId="{8025B7D0-68E0-4576-9314-7714A402EBAB}" destId="{1015B4CB-1352-47D0-BB90-F7DDD9324A27}" srcOrd="1" destOrd="0" presId="urn:microsoft.com/office/officeart/2008/layout/HorizontalMultiLevelHierarchy"/>
    <dgm:cxn modelId="{3AEC211F-C0AB-4420-90AB-A1A3461B54F7}" srcId="{7A9E51F0-3E9E-44C7-8C0F-1E4659DB3D0F}" destId="{742A647F-2CA6-4CE7-8E1A-9191429BC37E}" srcOrd="1" destOrd="0" parTransId="{D01AD0EE-73A6-43C9-92C9-D7C789B7CA38}" sibTransId="{63C75E38-5F67-4FB4-81D2-03A3D9EBA612}"/>
    <dgm:cxn modelId="{301F612A-EB82-4749-BA38-324316B23AA5}" type="presOf" srcId="{7B2BE531-A87D-4CF5-9681-903F16D0CEC3}" destId="{C28F27DC-1326-42CB-979C-9FA6AB6F4E8A}" srcOrd="0" destOrd="0" presId="urn:microsoft.com/office/officeart/2008/layout/HorizontalMultiLevelHierarchy"/>
    <dgm:cxn modelId="{73F6A42A-EFE8-4932-A3BE-557E268A3519}" type="presOf" srcId="{D95C8D9C-7276-4F1D-B83A-CF525984AC59}" destId="{659F2C0F-E4E0-4936-B529-471A84D1D306}" srcOrd="0" destOrd="0" presId="urn:microsoft.com/office/officeart/2008/layout/HorizontalMultiLevelHierarchy"/>
    <dgm:cxn modelId="{33C5163A-B5A0-4FE7-984F-83EDB5FDCC56}" type="presOf" srcId="{3E72AB0D-62A5-4CED-83B0-8C9A13E51CBD}" destId="{91D454DE-33E7-4315-ACE5-0C49C1DC40BB}" srcOrd="0" destOrd="0" presId="urn:microsoft.com/office/officeart/2008/layout/HorizontalMultiLevelHierarchy"/>
    <dgm:cxn modelId="{F38A4F3E-D8CC-446F-BAD0-E7F921734AB1}" type="presOf" srcId="{A9A38D14-C857-4A18-80AE-B3EF50B4828B}" destId="{92218B3A-1BFA-4346-81A0-9188C7952B17}" srcOrd="0" destOrd="0" presId="urn:microsoft.com/office/officeart/2008/layout/HorizontalMultiLevelHierarchy"/>
    <dgm:cxn modelId="{8ADD7D40-5A0A-4404-BC73-D009549B06FE}" type="presOf" srcId="{810E8D2F-B7ED-42EA-836A-B4A4466D6BC2}" destId="{577805A5-22EB-4C7C-862E-0C04750F965A}" srcOrd="0" destOrd="0" presId="urn:microsoft.com/office/officeart/2008/layout/HorizontalMultiLevelHierarchy"/>
    <dgm:cxn modelId="{CD8C325F-551B-42F0-9E3E-7224ECC6E0EC}" type="presOf" srcId="{D01AD0EE-73A6-43C9-92C9-D7C789B7CA38}" destId="{88CA669D-8EF5-46CF-8460-21932D1BB37C}" srcOrd="0" destOrd="0" presId="urn:microsoft.com/office/officeart/2008/layout/HorizontalMultiLevelHierarchy"/>
    <dgm:cxn modelId="{DD0BB35F-A587-4767-BFB7-555625E9890B}" type="presOf" srcId="{AEDF9A1F-F4B3-44D7-8B72-38C8F778BB54}" destId="{2FD7B82C-A00F-4D30-88B3-79042F509E59}" srcOrd="0" destOrd="0" presId="urn:microsoft.com/office/officeart/2008/layout/HorizontalMultiLevelHierarchy"/>
    <dgm:cxn modelId="{B71ACD45-3C77-4ED1-8398-C0EB5A212DC5}" srcId="{AC7DCFEE-8947-4E5F-AA63-C1C4C241F1F7}" destId="{2F619C30-0D62-458F-9287-28C39624D27C}" srcOrd="1" destOrd="0" parTransId="{86F8760C-1D8B-4FD8-8620-49CD574E9032}" sibTransId="{19E07E5F-799F-45A0-91EF-967636DBD04A}"/>
    <dgm:cxn modelId="{EAC9C168-F68C-4A61-9030-585110A78F14}" type="presOf" srcId="{D95C8D9C-7276-4F1D-B83A-CF525984AC59}" destId="{A85993D0-EE4D-419E-8689-FE827D92FE2D}" srcOrd="1" destOrd="0" presId="urn:microsoft.com/office/officeart/2008/layout/HorizontalMultiLevelHierarchy"/>
    <dgm:cxn modelId="{BE93396E-1798-458D-B696-31B22AF07EBB}" srcId="{742A647F-2CA6-4CE7-8E1A-9191429BC37E}" destId="{539AAC8E-45B9-429F-8446-46EC95EE27D7}" srcOrd="0" destOrd="0" parTransId="{8025B7D0-68E0-4576-9314-7714A402EBAB}" sibTransId="{FBB40DD1-14F5-47A0-8D1B-9171DAC36CD9}"/>
    <dgm:cxn modelId="{37D46177-1957-4AFC-8E20-47AD359F21A2}" type="presOf" srcId="{AC7DCFEE-8947-4E5F-AA63-C1C4C241F1F7}" destId="{0EEEB052-20E5-4B16-9CA7-7C4028E0E2D4}" srcOrd="0" destOrd="0" presId="urn:microsoft.com/office/officeart/2008/layout/HorizontalMultiLevelHierarchy"/>
    <dgm:cxn modelId="{73D3EA7F-1250-48D7-BAAF-5B268F25F7F0}" type="presOf" srcId="{810E8D2F-B7ED-42EA-836A-B4A4466D6BC2}" destId="{9638E127-C131-4FC7-86F6-2F581D31F10F}" srcOrd="1" destOrd="0" presId="urn:microsoft.com/office/officeart/2008/layout/HorizontalMultiLevelHierarchy"/>
    <dgm:cxn modelId="{C6271593-E6FC-4818-AC60-43CBF193030B}" srcId="{3E72AB0D-62A5-4CED-83B0-8C9A13E51CBD}" destId="{5F0A2050-975D-4BCE-9D24-2F8A12CED718}" srcOrd="0" destOrd="0" parTransId="{D95C8D9C-7276-4F1D-B83A-CF525984AC59}" sibTransId="{4F02FB11-8BFF-45E7-A824-BA9C268DE662}"/>
    <dgm:cxn modelId="{EA33E795-44B0-4A0A-8ECE-786081C811CF}" type="presOf" srcId="{FBB3080D-F19A-42CC-B9A9-6710DBF705F0}" destId="{D200E523-2A94-477E-9E6D-D62C9BAEB889}" srcOrd="0" destOrd="0" presId="urn:microsoft.com/office/officeart/2008/layout/HorizontalMultiLevelHierarchy"/>
    <dgm:cxn modelId="{BEFE259A-9C71-44AB-9C49-409B77E467B2}" srcId="{7A9E51F0-3E9E-44C7-8C0F-1E4659DB3D0F}" destId="{3E72AB0D-62A5-4CED-83B0-8C9A13E51CBD}" srcOrd="0" destOrd="0" parTransId="{AEDF9A1F-F4B3-44D7-8B72-38C8F778BB54}" sibTransId="{60E926AB-FEAF-45D0-B41A-95908AA02097}"/>
    <dgm:cxn modelId="{914596A0-1B65-42A7-AB84-13713DDCD09E}" type="presOf" srcId="{5F0A2050-975D-4BCE-9D24-2F8A12CED718}" destId="{B1C4BCE4-2EA7-49A3-96F0-81804FD3A1A2}" srcOrd="0" destOrd="0" presId="urn:microsoft.com/office/officeart/2008/layout/HorizontalMultiLevelHierarchy"/>
    <dgm:cxn modelId="{DBE14DA3-1D21-4DBC-AB6A-4F6BEAED9630}" type="presOf" srcId="{7B2BE531-A87D-4CF5-9681-903F16D0CEC3}" destId="{03175532-690C-4D4F-A0C6-7A609FE001DF}" srcOrd="1" destOrd="0" presId="urn:microsoft.com/office/officeart/2008/layout/HorizontalMultiLevelHierarchy"/>
    <dgm:cxn modelId="{16A85DAB-1298-461B-A9AD-20344FCB080F}" type="presOf" srcId="{742A647F-2CA6-4CE7-8E1A-9191429BC37E}" destId="{5430A1E2-9372-4B3F-8050-C3621FCF8712}" srcOrd="0" destOrd="0" presId="urn:microsoft.com/office/officeart/2008/layout/HorizontalMultiLevelHierarchy"/>
    <dgm:cxn modelId="{5B89A6B7-FAFD-45D0-9FB5-2BB4041178D4}" type="presOf" srcId="{8025B7D0-68E0-4576-9314-7714A402EBAB}" destId="{B7F3A87C-3D7F-44A6-B6B1-A204957D7E89}" srcOrd="0" destOrd="0" presId="urn:microsoft.com/office/officeart/2008/layout/HorizontalMultiLevelHierarchy"/>
    <dgm:cxn modelId="{F2031AB9-DAEE-4F1B-9CB2-902E15605DB1}" srcId="{2F619C30-0D62-458F-9287-28C39624D27C}" destId="{12AD1ED6-FB0D-4AA7-BAD0-6F157C9D0845}" srcOrd="0" destOrd="0" parTransId="{810E8D2F-B7ED-42EA-836A-B4A4466D6BC2}" sibTransId="{E84F5733-2B08-4157-AFE2-72B1ADEBF1BF}"/>
    <dgm:cxn modelId="{20D6B6BE-365F-4773-B340-8B74A6F65A72}" type="presOf" srcId="{539AAC8E-45B9-429F-8446-46EC95EE27D7}" destId="{C4F2A659-0694-4FCA-BF62-FF0F93309930}" srcOrd="0" destOrd="0" presId="urn:microsoft.com/office/officeart/2008/layout/HorizontalMultiLevelHierarchy"/>
    <dgm:cxn modelId="{97914AC2-1098-4C6E-A487-5851203F7DF0}" type="presOf" srcId="{A9A38D14-C857-4A18-80AE-B3EF50B4828B}" destId="{FFD963E5-8DFC-40D1-8DD5-FC70AAB7F909}" srcOrd="1" destOrd="0" presId="urn:microsoft.com/office/officeart/2008/layout/HorizontalMultiLevelHierarchy"/>
    <dgm:cxn modelId="{C9AD47C5-594F-44F6-910E-3669A04B6A96}" type="presOf" srcId="{2F619C30-0D62-458F-9287-28C39624D27C}" destId="{C3249C81-1A1E-47E2-BCC9-85B83105B2D6}" srcOrd="0" destOrd="0" presId="urn:microsoft.com/office/officeart/2008/layout/HorizontalMultiLevelHierarchy"/>
    <dgm:cxn modelId="{15CDE7CA-BE90-40F7-9B52-E99D478B08BB}" srcId="{AC7DCFEE-8947-4E5F-AA63-C1C4C241F1F7}" destId="{7A9E51F0-3E9E-44C7-8C0F-1E4659DB3D0F}" srcOrd="0" destOrd="0" parTransId="{4D337296-78D3-45EA-8CBC-C0505CD044B6}" sibTransId="{22023A0E-6D94-4CD9-9EF1-6E161B80F530}"/>
    <dgm:cxn modelId="{59E227E0-9E58-4B38-8BBB-6AB0DCED54EC}" type="presOf" srcId="{5C63C40A-B50C-4224-9B8B-D902BB925234}" destId="{87DD0333-7C2B-413D-BD59-19426BE1CA33}" srcOrd="0" destOrd="0" presId="urn:microsoft.com/office/officeart/2008/layout/HorizontalMultiLevelHierarchy"/>
    <dgm:cxn modelId="{E1F882EA-A5B9-4131-925C-61575663EE2F}" srcId="{2F619C30-0D62-458F-9287-28C39624D27C}" destId="{FBB3080D-F19A-42CC-B9A9-6710DBF705F0}" srcOrd="1" destOrd="0" parTransId="{A9A38D14-C857-4A18-80AE-B3EF50B4828B}" sibTransId="{5D291D55-0386-4A90-AEAA-4AC299DA3828}"/>
    <dgm:cxn modelId="{B92B2AF0-6E77-4CCD-84C0-875FE060EE42}" type="presOf" srcId="{AEDF9A1F-F4B3-44D7-8B72-38C8F778BB54}" destId="{820D40F4-8045-4C84-8A3E-13D0015669EB}" srcOrd="1" destOrd="0" presId="urn:microsoft.com/office/officeart/2008/layout/HorizontalMultiLevelHierarchy"/>
    <dgm:cxn modelId="{31E3FEF4-5900-46AE-B5E5-60B3D20FFA9F}" type="presOf" srcId="{D01AD0EE-73A6-43C9-92C9-D7C789B7CA38}" destId="{B570408D-EC58-468D-A3A1-F67C402D75F9}" srcOrd="1" destOrd="0" presId="urn:microsoft.com/office/officeart/2008/layout/HorizontalMultiLevelHierarchy"/>
    <dgm:cxn modelId="{3AAA7581-880B-4122-B9D7-6792EAADE3D3}" type="presParOf" srcId="{0EEEB052-20E5-4B16-9CA7-7C4028E0E2D4}" destId="{4959F1DE-D54A-4D08-85F7-CDEDB4885C65}" srcOrd="0" destOrd="0" presId="urn:microsoft.com/office/officeart/2008/layout/HorizontalMultiLevelHierarchy"/>
    <dgm:cxn modelId="{D5A3DD29-7DFB-4AEF-AC97-8A68EC9C23D1}" type="presParOf" srcId="{4959F1DE-D54A-4D08-85F7-CDEDB4885C65}" destId="{4B337E44-4BF9-479D-B35B-F4C01D46D3DA}" srcOrd="0" destOrd="0" presId="urn:microsoft.com/office/officeart/2008/layout/HorizontalMultiLevelHierarchy"/>
    <dgm:cxn modelId="{95A788FB-4646-497E-8394-AED972B91A52}" type="presParOf" srcId="{4959F1DE-D54A-4D08-85F7-CDEDB4885C65}" destId="{ED081BA3-719C-4682-924B-2148FCA3D170}" srcOrd="1" destOrd="0" presId="urn:microsoft.com/office/officeart/2008/layout/HorizontalMultiLevelHierarchy"/>
    <dgm:cxn modelId="{B1F1EE15-BBDF-47D2-9CF6-B8F7421EF395}" type="presParOf" srcId="{ED081BA3-719C-4682-924B-2148FCA3D170}" destId="{2FD7B82C-A00F-4D30-88B3-79042F509E59}" srcOrd="0" destOrd="0" presId="urn:microsoft.com/office/officeart/2008/layout/HorizontalMultiLevelHierarchy"/>
    <dgm:cxn modelId="{0527E5D1-DB9A-49D9-BF3D-5000E161A5AA}" type="presParOf" srcId="{2FD7B82C-A00F-4D30-88B3-79042F509E59}" destId="{820D40F4-8045-4C84-8A3E-13D0015669EB}" srcOrd="0" destOrd="0" presId="urn:microsoft.com/office/officeart/2008/layout/HorizontalMultiLevelHierarchy"/>
    <dgm:cxn modelId="{CF142410-2583-4F03-AC98-194816A8051C}" type="presParOf" srcId="{ED081BA3-719C-4682-924B-2148FCA3D170}" destId="{7FAB28BC-C11B-4BDD-B1D3-A71CFAE26DF4}" srcOrd="1" destOrd="0" presId="urn:microsoft.com/office/officeart/2008/layout/HorizontalMultiLevelHierarchy"/>
    <dgm:cxn modelId="{100C453F-4412-47BC-8898-C445E93DDE3E}" type="presParOf" srcId="{7FAB28BC-C11B-4BDD-B1D3-A71CFAE26DF4}" destId="{91D454DE-33E7-4315-ACE5-0C49C1DC40BB}" srcOrd="0" destOrd="0" presId="urn:microsoft.com/office/officeart/2008/layout/HorizontalMultiLevelHierarchy"/>
    <dgm:cxn modelId="{625CAF41-8A96-4B3F-9C5F-B63F7E8781EC}" type="presParOf" srcId="{7FAB28BC-C11B-4BDD-B1D3-A71CFAE26DF4}" destId="{E73BE71D-1D0C-44CF-8EC6-F0B8CD2A910F}" srcOrd="1" destOrd="0" presId="urn:microsoft.com/office/officeart/2008/layout/HorizontalMultiLevelHierarchy"/>
    <dgm:cxn modelId="{8010AB11-292F-4C04-A260-9B774B03F45F}" type="presParOf" srcId="{E73BE71D-1D0C-44CF-8EC6-F0B8CD2A910F}" destId="{659F2C0F-E4E0-4936-B529-471A84D1D306}" srcOrd="0" destOrd="0" presId="urn:microsoft.com/office/officeart/2008/layout/HorizontalMultiLevelHierarchy"/>
    <dgm:cxn modelId="{6BDCA11F-E386-4E55-B9F5-4A3544DCFF0E}" type="presParOf" srcId="{659F2C0F-E4E0-4936-B529-471A84D1D306}" destId="{A85993D0-EE4D-419E-8689-FE827D92FE2D}" srcOrd="0" destOrd="0" presId="urn:microsoft.com/office/officeart/2008/layout/HorizontalMultiLevelHierarchy"/>
    <dgm:cxn modelId="{E530E5AB-A1B6-4BB5-AABD-AE10AE9161EE}" type="presParOf" srcId="{E73BE71D-1D0C-44CF-8EC6-F0B8CD2A910F}" destId="{7FF4F54D-B559-45D7-89D4-94B6AB387483}" srcOrd="1" destOrd="0" presId="urn:microsoft.com/office/officeart/2008/layout/HorizontalMultiLevelHierarchy"/>
    <dgm:cxn modelId="{F2732E2B-D8BD-4825-848A-2E065CCF6BC6}" type="presParOf" srcId="{7FF4F54D-B559-45D7-89D4-94B6AB387483}" destId="{B1C4BCE4-2EA7-49A3-96F0-81804FD3A1A2}" srcOrd="0" destOrd="0" presId="urn:microsoft.com/office/officeart/2008/layout/HorizontalMultiLevelHierarchy"/>
    <dgm:cxn modelId="{CA149B71-3AE2-4C5C-AED6-D4E8AFF0DEA8}" type="presParOf" srcId="{7FF4F54D-B559-45D7-89D4-94B6AB387483}" destId="{25414E99-584E-42DE-B854-C851EFF861C3}" srcOrd="1" destOrd="0" presId="urn:microsoft.com/office/officeart/2008/layout/HorizontalMultiLevelHierarchy"/>
    <dgm:cxn modelId="{9B0ACD78-FD1D-4F5F-9DAC-607615868E89}" type="presParOf" srcId="{ED081BA3-719C-4682-924B-2148FCA3D170}" destId="{88CA669D-8EF5-46CF-8460-21932D1BB37C}" srcOrd="2" destOrd="0" presId="urn:microsoft.com/office/officeart/2008/layout/HorizontalMultiLevelHierarchy"/>
    <dgm:cxn modelId="{015F95D0-9642-4681-B5DC-A2133FCB6CF4}" type="presParOf" srcId="{88CA669D-8EF5-46CF-8460-21932D1BB37C}" destId="{B570408D-EC58-468D-A3A1-F67C402D75F9}" srcOrd="0" destOrd="0" presId="urn:microsoft.com/office/officeart/2008/layout/HorizontalMultiLevelHierarchy"/>
    <dgm:cxn modelId="{F28BD547-95ED-4AC9-ACE3-A6B795DA63CE}" type="presParOf" srcId="{ED081BA3-719C-4682-924B-2148FCA3D170}" destId="{02CE9B4A-6142-4A7B-8E57-ABFBC49DD6AC}" srcOrd="3" destOrd="0" presId="urn:microsoft.com/office/officeart/2008/layout/HorizontalMultiLevelHierarchy"/>
    <dgm:cxn modelId="{2379F0D5-C3E2-4696-B70B-DC35F03C3D2F}" type="presParOf" srcId="{02CE9B4A-6142-4A7B-8E57-ABFBC49DD6AC}" destId="{5430A1E2-9372-4B3F-8050-C3621FCF8712}" srcOrd="0" destOrd="0" presId="urn:microsoft.com/office/officeart/2008/layout/HorizontalMultiLevelHierarchy"/>
    <dgm:cxn modelId="{748F353B-0206-45C8-9C37-EF94307398DF}" type="presParOf" srcId="{02CE9B4A-6142-4A7B-8E57-ABFBC49DD6AC}" destId="{044E0BAF-DAF1-4EBD-BC84-46EA8BD64EFB}" srcOrd="1" destOrd="0" presId="urn:microsoft.com/office/officeart/2008/layout/HorizontalMultiLevelHierarchy"/>
    <dgm:cxn modelId="{F9A332A5-D637-4EF2-B027-324F1FED03BC}" type="presParOf" srcId="{044E0BAF-DAF1-4EBD-BC84-46EA8BD64EFB}" destId="{B7F3A87C-3D7F-44A6-B6B1-A204957D7E89}" srcOrd="0" destOrd="0" presId="urn:microsoft.com/office/officeart/2008/layout/HorizontalMultiLevelHierarchy"/>
    <dgm:cxn modelId="{04083549-A9BC-4A1C-9C04-1BDB1D510880}" type="presParOf" srcId="{B7F3A87C-3D7F-44A6-B6B1-A204957D7E89}" destId="{1015B4CB-1352-47D0-BB90-F7DDD9324A27}" srcOrd="0" destOrd="0" presId="urn:microsoft.com/office/officeart/2008/layout/HorizontalMultiLevelHierarchy"/>
    <dgm:cxn modelId="{7B72222C-6DF7-404C-9C29-882E42FEC798}" type="presParOf" srcId="{044E0BAF-DAF1-4EBD-BC84-46EA8BD64EFB}" destId="{C4C9B759-8EE2-4449-B34A-49D0FD79511D}" srcOrd="1" destOrd="0" presId="urn:microsoft.com/office/officeart/2008/layout/HorizontalMultiLevelHierarchy"/>
    <dgm:cxn modelId="{4B2F974B-C6FE-429C-9686-0F808DA11134}" type="presParOf" srcId="{C4C9B759-8EE2-4449-B34A-49D0FD79511D}" destId="{C4F2A659-0694-4FCA-BF62-FF0F93309930}" srcOrd="0" destOrd="0" presId="urn:microsoft.com/office/officeart/2008/layout/HorizontalMultiLevelHierarchy"/>
    <dgm:cxn modelId="{882F74F9-6273-4D3B-8E85-C1824FA1FC36}" type="presParOf" srcId="{C4C9B759-8EE2-4449-B34A-49D0FD79511D}" destId="{8814B293-98EE-4B4B-A658-4670ED3898AA}" srcOrd="1" destOrd="0" presId="urn:microsoft.com/office/officeart/2008/layout/HorizontalMultiLevelHierarchy"/>
    <dgm:cxn modelId="{7F00E789-082B-40C3-80E6-8263F31F8E15}" type="presParOf" srcId="{0EEEB052-20E5-4B16-9CA7-7C4028E0E2D4}" destId="{4DE5BEB2-1860-4F36-96C6-D184DD5F5E85}" srcOrd="1" destOrd="0" presId="urn:microsoft.com/office/officeart/2008/layout/HorizontalMultiLevelHierarchy"/>
    <dgm:cxn modelId="{1AF85618-D9D4-439B-BA67-FB0D48253BEB}" type="presParOf" srcId="{4DE5BEB2-1860-4F36-96C6-D184DD5F5E85}" destId="{C3249C81-1A1E-47E2-BCC9-85B83105B2D6}" srcOrd="0" destOrd="0" presId="urn:microsoft.com/office/officeart/2008/layout/HorizontalMultiLevelHierarchy"/>
    <dgm:cxn modelId="{DE2CB522-E6BD-4320-A69B-35BC1DAA0D39}" type="presParOf" srcId="{4DE5BEB2-1860-4F36-96C6-D184DD5F5E85}" destId="{14170CBC-B4DA-4DFD-BEF9-80F3AD69BD91}" srcOrd="1" destOrd="0" presId="urn:microsoft.com/office/officeart/2008/layout/HorizontalMultiLevelHierarchy"/>
    <dgm:cxn modelId="{BA816EB5-D027-4784-9181-511FBE8A8A34}" type="presParOf" srcId="{14170CBC-B4DA-4DFD-BEF9-80F3AD69BD91}" destId="{577805A5-22EB-4C7C-862E-0C04750F965A}" srcOrd="0" destOrd="0" presId="urn:microsoft.com/office/officeart/2008/layout/HorizontalMultiLevelHierarchy"/>
    <dgm:cxn modelId="{EFF57C6F-59A9-4653-9C22-538A10A0AEEA}" type="presParOf" srcId="{577805A5-22EB-4C7C-862E-0C04750F965A}" destId="{9638E127-C131-4FC7-86F6-2F581D31F10F}" srcOrd="0" destOrd="0" presId="urn:microsoft.com/office/officeart/2008/layout/HorizontalMultiLevelHierarchy"/>
    <dgm:cxn modelId="{2998CE23-C007-40FD-862F-C8B7DBD7D9A0}" type="presParOf" srcId="{14170CBC-B4DA-4DFD-BEF9-80F3AD69BD91}" destId="{C2CFC7DC-746F-4F5E-AF90-AA98DBB48638}" srcOrd="1" destOrd="0" presId="urn:microsoft.com/office/officeart/2008/layout/HorizontalMultiLevelHierarchy"/>
    <dgm:cxn modelId="{84FDCE4C-8E1A-49C5-B792-EEA9FA86217C}" type="presParOf" srcId="{C2CFC7DC-746F-4F5E-AF90-AA98DBB48638}" destId="{C6197037-9DE8-47D1-96D3-D03C84F1532C}" srcOrd="0" destOrd="0" presId="urn:microsoft.com/office/officeart/2008/layout/HorizontalMultiLevelHierarchy"/>
    <dgm:cxn modelId="{3BCBA998-4D5A-4131-B698-4D84F2E0B332}" type="presParOf" srcId="{C2CFC7DC-746F-4F5E-AF90-AA98DBB48638}" destId="{04B07E2D-CC78-49D1-9173-2E825793B5C7}" srcOrd="1" destOrd="0" presId="urn:microsoft.com/office/officeart/2008/layout/HorizontalMultiLevelHierarchy"/>
    <dgm:cxn modelId="{A68390EC-C04B-4171-AC07-C804AE527D71}" type="presParOf" srcId="{14170CBC-B4DA-4DFD-BEF9-80F3AD69BD91}" destId="{92218B3A-1BFA-4346-81A0-9188C7952B17}" srcOrd="2" destOrd="0" presId="urn:microsoft.com/office/officeart/2008/layout/HorizontalMultiLevelHierarchy"/>
    <dgm:cxn modelId="{13997D3F-AB63-477F-9B93-CE3BCA85A6F5}" type="presParOf" srcId="{92218B3A-1BFA-4346-81A0-9188C7952B17}" destId="{FFD963E5-8DFC-40D1-8DD5-FC70AAB7F909}" srcOrd="0" destOrd="0" presId="urn:microsoft.com/office/officeart/2008/layout/HorizontalMultiLevelHierarchy"/>
    <dgm:cxn modelId="{9019E310-7390-494D-9F01-1EB8BE7E02A0}" type="presParOf" srcId="{14170CBC-B4DA-4DFD-BEF9-80F3AD69BD91}" destId="{4FFA60AF-1AC8-4F11-B874-0F81AFC72269}" srcOrd="3" destOrd="0" presId="urn:microsoft.com/office/officeart/2008/layout/HorizontalMultiLevelHierarchy"/>
    <dgm:cxn modelId="{FF5F7E22-8024-4C99-B2B2-2233C40D87AC}" type="presParOf" srcId="{4FFA60AF-1AC8-4F11-B874-0F81AFC72269}" destId="{D200E523-2A94-477E-9E6D-D62C9BAEB889}" srcOrd="0" destOrd="0" presId="urn:microsoft.com/office/officeart/2008/layout/HorizontalMultiLevelHierarchy"/>
    <dgm:cxn modelId="{1E518483-A63D-4E0C-9076-933DFCE2BB32}" type="presParOf" srcId="{4FFA60AF-1AC8-4F11-B874-0F81AFC72269}" destId="{5EA23995-8876-40A2-9B62-D4B3CF28E0DC}" srcOrd="1" destOrd="0" presId="urn:microsoft.com/office/officeart/2008/layout/HorizontalMultiLevelHierarchy"/>
    <dgm:cxn modelId="{7965D0EC-F7E8-4AF5-B7BC-19E644D7C6D1}" type="presParOf" srcId="{5EA23995-8876-40A2-9B62-D4B3CF28E0DC}" destId="{C28F27DC-1326-42CB-979C-9FA6AB6F4E8A}" srcOrd="0" destOrd="0" presId="urn:microsoft.com/office/officeart/2008/layout/HorizontalMultiLevelHierarchy"/>
    <dgm:cxn modelId="{284AE9A3-E0C7-414C-B931-5CC582A6B735}" type="presParOf" srcId="{C28F27DC-1326-42CB-979C-9FA6AB6F4E8A}" destId="{03175532-690C-4D4F-A0C6-7A609FE001DF}" srcOrd="0" destOrd="0" presId="urn:microsoft.com/office/officeart/2008/layout/HorizontalMultiLevelHierarchy"/>
    <dgm:cxn modelId="{8270B24B-AE07-4769-B8D1-3F6ECF105336}" type="presParOf" srcId="{5EA23995-8876-40A2-9B62-D4B3CF28E0DC}" destId="{B6937092-F9C4-4435-A166-38AD273BCD81}" srcOrd="1" destOrd="0" presId="urn:microsoft.com/office/officeart/2008/layout/HorizontalMultiLevelHierarchy"/>
    <dgm:cxn modelId="{56FBA77D-16DA-46D9-93EA-F58D173EE194}" type="presParOf" srcId="{B6937092-F9C4-4435-A166-38AD273BCD81}" destId="{87DD0333-7C2B-413D-BD59-19426BE1CA33}" srcOrd="0" destOrd="0" presId="urn:microsoft.com/office/officeart/2008/layout/HorizontalMultiLevelHierarchy"/>
    <dgm:cxn modelId="{C7457EF4-0B9E-4163-83F9-895AC66A78EA}" type="presParOf" srcId="{B6937092-F9C4-4435-A166-38AD273BCD81}" destId="{5515D2D8-CC1E-4DBA-AAE7-F748F9F34ABA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F27DC-1326-42CB-979C-9FA6AB6F4E8A}">
      <dsp:nvSpPr>
        <dsp:cNvPr id="0" name=""/>
        <dsp:cNvSpPr/>
      </dsp:nvSpPr>
      <dsp:spPr>
        <a:xfrm>
          <a:off x="3654774" y="3355171"/>
          <a:ext cx="25435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4357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3775594" y="3394532"/>
        <a:ext cx="12717" cy="12717"/>
      </dsp:txXfrm>
    </dsp:sp>
    <dsp:sp modelId="{92218B3A-1BFA-4346-81A0-9188C7952B17}">
      <dsp:nvSpPr>
        <dsp:cNvPr id="0" name=""/>
        <dsp:cNvSpPr/>
      </dsp:nvSpPr>
      <dsp:spPr>
        <a:xfrm>
          <a:off x="2128628" y="3158553"/>
          <a:ext cx="254357" cy="2423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7178" y="0"/>
              </a:lnTo>
              <a:lnTo>
                <a:pt x="127178" y="242337"/>
              </a:lnTo>
              <a:lnTo>
                <a:pt x="254357" y="24233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2247023" y="3270939"/>
        <a:ext cx="17565" cy="17565"/>
      </dsp:txXfrm>
    </dsp:sp>
    <dsp:sp modelId="{577805A5-22EB-4C7C-862E-0C04750F965A}">
      <dsp:nvSpPr>
        <dsp:cNvPr id="0" name=""/>
        <dsp:cNvSpPr/>
      </dsp:nvSpPr>
      <dsp:spPr>
        <a:xfrm>
          <a:off x="2128628" y="2916215"/>
          <a:ext cx="254357" cy="242337"/>
        </a:xfrm>
        <a:custGeom>
          <a:avLst/>
          <a:gdLst/>
          <a:ahLst/>
          <a:cxnLst/>
          <a:rect l="0" t="0" r="0" b="0"/>
          <a:pathLst>
            <a:path>
              <a:moveTo>
                <a:pt x="0" y="242337"/>
              </a:moveTo>
              <a:lnTo>
                <a:pt x="127178" y="242337"/>
              </a:lnTo>
              <a:lnTo>
                <a:pt x="127178" y="0"/>
              </a:lnTo>
              <a:lnTo>
                <a:pt x="254357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2247023" y="3028601"/>
        <a:ext cx="17565" cy="17565"/>
      </dsp:txXfrm>
    </dsp:sp>
    <dsp:sp modelId="{B7F3A87C-3D7F-44A6-B6B1-A204957D7E89}">
      <dsp:nvSpPr>
        <dsp:cNvPr id="0" name=""/>
        <dsp:cNvSpPr/>
      </dsp:nvSpPr>
      <dsp:spPr>
        <a:xfrm>
          <a:off x="3654774" y="1217497"/>
          <a:ext cx="25435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4357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3775594" y="1256858"/>
        <a:ext cx="12717" cy="12717"/>
      </dsp:txXfrm>
    </dsp:sp>
    <dsp:sp modelId="{88CA669D-8EF5-46CF-8460-21932D1BB37C}">
      <dsp:nvSpPr>
        <dsp:cNvPr id="0" name=""/>
        <dsp:cNvSpPr/>
      </dsp:nvSpPr>
      <dsp:spPr>
        <a:xfrm>
          <a:off x="2128628" y="1020879"/>
          <a:ext cx="254357" cy="2423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7178" y="0"/>
              </a:lnTo>
              <a:lnTo>
                <a:pt x="127178" y="242337"/>
              </a:lnTo>
              <a:lnTo>
                <a:pt x="254357" y="24233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2247023" y="1133265"/>
        <a:ext cx="17565" cy="17565"/>
      </dsp:txXfrm>
    </dsp:sp>
    <dsp:sp modelId="{659F2C0F-E4E0-4936-B529-471A84D1D306}">
      <dsp:nvSpPr>
        <dsp:cNvPr id="0" name=""/>
        <dsp:cNvSpPr/>
      </dsp:nvSpPr>
      <dsp:spPr>
        <a:xfrm>
          <a:off x="3654774" y="732821"/>
          <a:ext cx="25435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4357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3775594" y="772182"/>
        <a:ext cx="12717" cy="12717"/>
      </dsp:txXfrm>
    </dsp:sp>
    <dsp:sp modelId="{2FD7B82C-A00F-4D30-88B3-79042F509E59}">
      <dsp:nvSpPr>
        <dsp:cNvPr id="0" name=""/>
        <dsp:cNvSpPr/>
      </dsp:nvSpPr>
      <dsp:spPr>
        <a:xfrm>
          <a:off x="2128628" y="778541"/>
          <a:ext cx="254357" cy="242337"/>
        </a:xfrm>
        <a:custGeom>
          <a:avLst/>
          <a:gdLst/>
          <a:ahLst/>
          <a:cxnLst/>
          <a:rect l="0" t="0" r="0" b="0"/>
          <a:pathLst>
            <a:path>
              <a:moveTo>
                <a:pt x="0" y="242337"/>
              </a:moveTo>
              <a:lnTo>
                <a:pt x="127178" y="242337"/>
              </a:lnTo>
              <a:lnTo>
                <a:pt x="127178" y="0"/>
              </a:lnTo>
              <a:lnTo>
                <a:pt x="254357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2247023" y="890927"/>
        <a:ext cx="17565" cy="17565"/>
      </dsp:txXfrm>
    </dsp:sp>
    <dsp:sp modelId="{4B337E44-4BF9-479D-B35B-F4C01D46D3DA}">
      <dsp:nvSpPr>
        <dsp:cNvPr id="0" name=""/>
        <dsp:cNvSpPr/>
      </dsp:nvSpPr>
      <dsp:spPr>
        <a:xfrm rot="16200000">
          <a:off x="914388" y="827009"/>
          <a:ext cx="2040738" cy="3877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 dirty="0"/>
            <a:t>GBFS</a:t>
          </a:r>
        </a:p>
      </dsp:txBody>
      <dsp:txXfrm>
        <a:off x="914388" y="827009"/>
        <a:ext cx="2040738" cy="387740"/>
      </dsp:txXfrm>
    </dsp:sp>
    <dsp:sp modelId="{91D454DE-33E7-4315-ACE5-0C49C1DC40BB}">
      <dsp:nvSpPr>
        <dsp:cNvPr id="0" name=""/>
        <dsp:cNvSpPr/>
      </dsp:nvSpPr>
      <dsp:spPr>
        <a:xfrm>
          <a:off x="2382985" y="584671"/>
          <a:ext cx="1271788" cy="38774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300" kern="1200" dirty="0"/>
            <a:t>1.1 – </a:t>
          </a:r>
          <a:r>
            <a:rPr lang="nl-NL" sz="1300" kern="1200" dirty="0" err="1"/>
            <a:t>available</a:t>
          </a:r>
          <a:r>
            <a:rPr lang="nl-NL" sz="1300" kern="1200" dirty="0"/>
            <a:t> bikes</a:t>
          </a:r>
        </a:p>
      </dsp:txBody>
      <dsp:txXfrm>
        <a:off x="2382985" y="584671"/>
        <a:ext cx="1271788" cy="387740"/>
      </dsp:txXfrm>
    </dsp:sp>
    <dsp:sp modelId="{B1C4BCE4-2EA7-49A3-96F0-81804FD3A1A2}">
      <dsp:nvSpPr>
        <dsp:cNvPr id="0" name=""/>
        <dsp:cNvSpPr/>
      </dsp:nvSpPr>
      <dsp:spPr>
        <a:xfrm>
          <a:off x="3909131" y="584671"/>
          <a:ext cx="1271788" cy="38774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300" kern="1200" dirty="0"/>
            <a:t>Non-</a:t>
          </a:r>
          <a:r>
            <a:rPr lang="nl-NL" sz="1300" kern="1200" dirty="0" err="1"/>
            <a:t>rotating</a:t>
          </a:r>
          <a:r>
            <a:rPr lang="nl-NL" sz="1300" kern="1200" dirty="0"/>
            <a:t> asset </a:t>
          </a:r>
          <a:r>
            <a:rPr lang="nl-NL" sz="1300" kern="1200" dirty="0" err="1"/>
            <a:t>ids</a:t>
          </a:r>
          <a:endParaRPr lang="nl-NL" sz="1300" kern="1200" dirty="0"/>
        </a:p>
      </dsp:txBody>
      <dsp:txXfrm>
        <a:off x="3909131" y="584671"/>
        <a:ext cx="1271788" cy="387740"/>
      </dsp:txXfrm>
    </dsp:sp>
    <dsp:sp modelId="{5430A1E2-9372-4B3F-8050-C3621FCF8712}">
      <dsp:nvSpPr>
        <dsp:cNvPr id="0" name=""/>
        <dsp:cNvSpPr/>
      </dsp:nvSpPr>
      <dsp:spPr>
        <a:xfrm>
          <a:off x="2382985" y="1069347"/>
          <a:ext cx="1271788" cy="38774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300" kern="1200" dirty="0"/>
            <a:t>1.2 – </a:t>
          </a:r>
          <a:r>
            <a:rPr lang="nl-NL" sz="1300" kern="1200" dirty="0" err="1"/>
            <a:t>available</a:t>
          </a:r>
          <a:r>
            <a:rPr lang="nl-NL" sz="1300" kern="1200" dirty="0"/>
            <a:t>-bikes</a:t>
          </a:r>
        </a:p>
      </dsp:txBody>
      <dsp:txXfrm>
        <a:off x="2382985" y="1069347"/>
        <a:ext cx="1271788" cy="387740"/>
      </dsp:txXfrm>
    </dsp:sp>
    <dsp:sp modelId="{C4F2A659-0694-4FCA-BF62-FF0F93309930}">
      <dsp:nvSpPr>
        <dsp:cNvPr id="0" name=""/>
        <dsp:cNvSpPr/>
      </dsp:nvSpPr>
      <dsp:spPr>
        <a:xfrm>
          <a:off x="3909131" y="1069347"/>
          <a:ext cx="1271788" cy="38774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300" kern="1200" dirty="0"/>
            <a:t>Non-</a:t>
          </a:r>
          <a:r>
            <a:rPr lang="nl-NL" sz="1300" kern="1200" dirty="0" err="1"/>
            <a:t>rotating</a:t>
          </a:r>
          <a:r>
            <a:rPr lang="nl-NL" sz="1300" kern="1200" dirty="0"/>
            <a:t> asset </a:t>
          </a:r>
          <a:r>
            <a:rPr lang="nl-NL" sz="1300" kern="1200" dirty="0" err="1"/>
            <a:t>ids</a:t>
          </a:r>
          <a:endParaRPr lang="nl-NL" sz="1300" kern="1200" dirty="0"/>
        </a:p>
      </dsp:txBody>
      <dsp:txXfrm>
        <a:off x="3909131" y="1069347"/>
        <a:ext cx="1271788" cy="387740"/>
      </dsp:txXfrm>
    </dsp:sp>
    <dsp:sp modelId="{C3249C81-1A1E-47E2-BCC9-85B83105B2D6}">
      <dsp:nvSpPr>
        <dsp:cNvPr id="0" name=""/>
        <dsp:cNvSpPr/>
      </dsp:nvSpPr>
      <dsp:spPr>
        <a:xfrm rot="16200000">
          <a:off x="914388" y="2964683"/>
          <a:ext cx="2040738" cy="3877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 dirty="0"/>
            <a:t>TOMP-API</a:t>
          </a:r>
        </a:p>
      </dsp:txBody>
      <dsp:txXfrm>
        <a:off x="914388" y="2964683"/>
        <a:ext cx="2040738" cy="387740"/>
      </dsp:txXfrm>
    </dsp:sp>
    <dsp:sp modelId="{C6197037-9DE8-47D1-96D3-D03C84F1532C}">
      <dsp:nvSpPr>
        <dsp:cNvPr id="0" name=""/>
        <dsp:cNvSpPr/>
      </dsp:nvSpPr>
      <dsp:spPr>
        <a:xfrm>
          <a:off x="2382985" y="2722345"/>
          <a:ext cx="1271788" cy="38774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300" kern="1200" dirty="0"/>
            <a:t>1.1.0 – </a:t>
          </a:r>
          <a:r>
            <a:rPr lang="nl-NL" sz="1300" kern="1200" dirty="0" err="1"/>
            <a:t>available</a:t>
          </a:r>
          <a:r>
            <a:rPr lang="nl-NL" sz="1300" kern="1200" dirty="0"/>
            <a:t>-assets</a:t>
          </a:r>
        </a:p>
      </dsp:txBody>
      <dsp:txXfrm>
        <a:off x="2382985" y="2722345"/>
        <a:ext cx="1271788" cy="387740"/>
      </dsp:txXfrm>
    </dsp:sp>
    <dsp:sp modelId="{D200E523-2A94-477E-9E6D-D62C9BAEB889}">
      <dsp:nvSpPr>
        <dsp:cNvPr id="0" name=""/>
        <dsp:cNvSpPr/>
      </dsp:nvSpPr>
      <dsp:spPr>
        <a:xfrm>
          <a:off x="2382985" y="3207020"/>
          <a:ext cx="1271788" cy="38774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300" kern="1200" dirty="0"/>
            <a:t>1.2.2. – </a:t>
          </a:r>
          <a:r>
            <a:rPr lang="nl-NL" sz="1300" kern="1200" dirty="0" err="1"/>
            <a:t>available</a:t>
          </a:r>
          <a:r>
            <a:rPr lang="nl-NL" sz="1300" kern="1200" dirty="0"/>
            <a:t>-assets</a:t>
          </a:r>
        </a:p>
      </dsp:txBody>
      <dsp:txXfrm>
        <a:off x="2382985" y="3207020"/>
        <a:ext cx="1271788" cy="387740"/>
      </dsp:txXfrm>
    </dsp:sp>
    <dsp:sp modelId="{87DD0333-7C2B-413D-BD59-19426BE1CA33}">
      <dsp:nvSpPr>
        <dsp:cNvPr id="0" name=""/>
        <dsp:cNvSpPr/>
      </dsp:nvSpPr>
      <dsp:spPr>
        <a:xfrm>
          <a:off x="3909131" y="3207020"/>
          <a:ext cx="1271788" cy="38774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300" kern="1200" dirty="0"/>
            <a:t>Non-</a:t>
          </a:r>
          <a:r>
            <a:rPr lang="nl-NL" sz="1300" kern="1200" dirty="0" err="1"/>
            <a:t>rotating</a:t>
          </a:r>
          <a:r>
            <a:rPr lang="nl-NL" sz="1300" kern="1200" dirty="0"/>
            <a:t> asset </a:t>
          </a:r>
          <a:r>
            <a:rPr lang="nl-NL" sz="1300" kern="1200" dirty="0" err="1"/>
            <a:t>ids</a:t>
          </a:r>
          <a:endParaRPr lang="nl-NL" sz="1300" kern="1200" dirty="0"/>
        </a:p>
      </dsp:txBody>
      <dsp:txXfrm>
        <a:off x="3909131" y="3207020"/>
        <a:ext cx="1271788" cy="387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3B6986-6A12-4300-8E52-CD2FB70DC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8638819-35A5-41A4-B3E4-E289243B2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0211686-5756-40A5-AFC2-B5104DA50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3CBC-DC86-406B-95F5-066DBE3CA700}" type="datetimeFigureOut">
              <a:rPr lang="nl-NL" smtClean="0"/>
              <a:t>18-3-2022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5DBB075-1B1A-4190-9DBA-90AA2D189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F3F6F6D-2A69-41D0-8218-F15085263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B4D0-EED0-45A6-9A06-E16DE21D582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7260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606793-17EA-49FA-96AC-6451627C9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F8931F8-1B35-4BA1-B92F-8F9721E51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5F5B37B-2BD7-4D71-B5CC-B8BA0BFD6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3CBC-DC86-406B-95F5-066DBE3CA700}" type="datetimeFigureOut">
              <a:rPr lang="nl-NL" smtClean="0"/>
              <a:t>18-3-2022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27D29CE-D586-4533-895D-948847D82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65AC2A4-59B7-47B2-85D6-B92AB65C5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B4D0-EED0-45A6-9A06-E16DE21D582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1890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7FF58D2-515B-4A3B-AC78-F135911C35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9CEA9D3-B9B0-4A36-BB9E-0C6DA2257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BED8B88-F020-492D-957D-C3914A2D0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3CBC-DC86-406B-95F5-066DBE3CA700}" type="datetimeFigureOut">
              <a:rPr lang="nl-NL" smtClean="0"/>
              <a:t>18-3-2022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F9AC01C-D94F-4B0B-97C3-B83550D46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CA13C81-9D34-45E7-8150-430663099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B4D0-EED0-45A6-9A06-E16DE21D582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7417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654B3C-1923-440A-92A8-ED8E0D76C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F1DE432-480C-4872-9ADD-8516BE483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5ED4DB-9622-475C-B222-306A2CDE4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3CBC-DC86-406B-95F5-066DBE3CA700}" type="datetimeFigureOut">
              <a:rPr lang="nl-NL" smtClean="0"/>
              <a:t>18-3-2022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CC6DA4-6DDC-443F-8405-9027055C8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585B9E3-B495-403E-BFDF-59F7D3659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B4D0-EED0-45A6-9A06-E16DE21D582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7676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197796-86AB-4022-A2AA-E4797314E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0AC8869-B7DE-43F0-8A77-4690E982C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B29478-C9E0-459E-9345-2A59336B9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3CBC-DC86-406B-95F5-066DBE3CA700}" type="datetimeFigureOut">
              <a:rPr lang="nl-NL" smtClean="0"/>
              <a:t>18-3-2022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43F9CA5-04C2-40EE-AF14-024288858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9365BD3-3A5E-4981-AE1B-C75E20C75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B4D0-EED0-45A6-9A06-E16DE21D582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607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AE2DC8-47FA-44B6-AB48-B6BDAB66D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AF3049-CF56-4D65-907A-8D6B2A36C0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BA3065C-D5BF-4093-BBF8-C60464E6D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108C0E1-8CB7-4E14-B312-0AF55735B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3CBC-DC86-406B-95F5-066DBE3CA700}" type="datetimeFigureOut">
              <a:rPr lang="nl-NL" smtClean="0"/>
              <a:t>18-3-2022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8F7E61C-8FDD-4576-A7AF-9D7431FC0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F16E4A6-47B9-44A7-A90E-D7C844320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B4D0-EED0-45A6-9A06-E16DE21D582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490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724629-E249-4C34-8E7E-EBB1EB17B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08E1F42-834D-46C5-ABBD-58E332817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BEECEC2-B466-47BC-8ECB-E63D80AEE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B81EB0E-ED1C-4EF6-B702-F53215400F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954771FF-4C12-4679-94FD-7C6D912719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E52875E-ED1E-4E1B-B84E-467DC7BA8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3CBC-DC86-406B-95F5-066DBE3CA700}" type="datetimeFigureOut">
              <a:rPr lang="nl-NL" smtClean="0"/>
              <a:t>18-3-2022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A5D59B1-4A90-4553-8906-6DEE6610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4B7593F-EF1D-40C4-9E20-A98D54544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B4D0-EED0-45A6-9A06-E16DE21D582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283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820C77-6A0C-47B3-AEEC-5C0DEF5E8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1A1CF6D-1288-4DF1-8614-DD8CA4393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3CBC-DC86-406B-95F5-066DBE3CA700}" type="datetimeFigureOut">
              <a:rPr lang="nl-NL" smtClean="0"/>
              <a:t>18-3-2022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0D58010-F391-422D-9A0F-D5FA14DD5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6E35D25-23EA-49A0-B32E-F90834118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B4D0-EED0-45A6-9A06-E16DE21D582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7908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DCA64FB-97C6-44B5-ABAE-B62546FB4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3CBC-DC86-406B-95F5-066DBE3CA700}" type="datetimeFigureOut">
              <a:rPr lang="nl-NL" smtClean="0"/>
              <a:t>18-3-2022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4D1817BE-4E22-41BF-8B54-8433E3D20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20CC9B1-C03C-4CB9-9236-A900FB5A7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B4D0-EED0-45A6-9A06-E16DE21D582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1578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6B7099-F553-4354-B26F-B31FE2BB2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EA227D-262F-4851-BFFC-488F66AC5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BD9C93E-D145-479F-9CEF-EB11DB167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3B28011-5620-40FC-BDF8-C692B81C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3CBC-DC86-406B-95F5-066DBE3CA700}" type="datetimeFigureOut">
              <a:rPr lang="nl-NL" smtClean="0"/>
              <a:t>18-3-2022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A5C3142-6FAE-4BFE-9597-BCD41634D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2F09709-0C16-43B7-AAA2-F4C8CA786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B4D0-EED0-45A6-9A06-E16DE21D582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591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25631D-3A3D-4D69-94E6-916075129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CA5D60DF-E034-4B32-8013-B519957E7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E3A5746-88F7-4BB2-B0BA-B26CBC5DA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34A9F11-BE41-4EAB-8A2D-9B2A72C77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3CBC-DC86-406B-95F5-066DBE3CA700}" type="datetimeFigureOut">
              <a:rPr lang="nl-NL" smtClean="0"/>
              <a:t>18-3-2022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A159204-78B4-4A53-BB79-071AE0240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FC3FEC7-5B39-4F64-B4BE-C74BB4A4B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B4D0-EED0-45A6-9A06-E16DE21D582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7434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5E0C5177-D057-4EF9-A507-A1BA6CC5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6836CA9-9967-4266-A37D-0F386D36F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240F7BB-0D02-46F6-B998-6D8AA065E4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83CBC-DC86-406B-95F5-066DBE3CA700}" type="datetimeFigureOut">
              <a:rPr lang="nl-NL" smtClean="0"/>
              <a:t>18-3-2022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3A15F24-2726-46C9-BE37-F9F8EBDD58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57D391F-E0F6-4208-B0DC-B9EE87D14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7B4D0-EED0-45A6-9A06-E16DE21D582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0706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0554B585-4AF4-4312-8458-B90097648EE1}"/>
              </a:ext>
            </a:extLst>
          </p:cNvPr>
          <p:cNvSpPr/>
          <p:nvPr/>
        </p:nvSpPr>
        <p:spPr>
          <a:xfrm>
            <a:off x="1455157" y="522552"/>
            <a:ext cx="6663347" cy="445273"/>
          </a:xfrm>
          <a:prstGeom prst="rect">
            <a:avLst/>
          </a:prstGeom>
          <a:gradFill rotWithShape="0">
            <a:gsLst>
              <a:gs pos="0">
                <a:srgbClr val="4472C4">
                  <a:hueOff val="0"/>
                  <a:satOff val="0"/>
                  <a:lumOff val="0"/>
                  <a:alphaOff val="0"/>
                  <a:satMod val="103000"/>
                  <a:lumMod val="102000"/>
                  <a:tint val="94000"/>
                </a:srgbClr>
              </a:gs>
              <a:gs pos="50000">
                <a:srgbClr val="4472C4">
                  <a:hueOff val="0"/>
                  <a:satOff val="0"/>
                  <a:lumOff val="0"/>
                  <a:alphaOff val="0"/>
                  <a:satMod val="110000"/>
                  <a:lumMod val="100000"/>
                  <a:shade val="100000"/>
                </a:srgbClr>
              </a:gs>
              <a:gs pos="100000">
                <a:srgbClr val="4472C4">
                  <a:hueOff val="0"/>
                  <a:satOff val="0"/>
                  <a:lumOff val="0"/>
                  <a:alphaOff val="0"/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spcFirstLastPara="0" vert="horz" wrap="square" lIns="15875" tIns="15875" rIns="15875" bIns="15875" numCol="1" spcCol="1270" anchor="ctr" anchorCtr="0">
            <a:no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  Availability</a:t>
            </a:r>
          </a:p>
        </p:txBody>
      </p:sp>
      <p:sp>
        <p:nvSpPr>
          <p:cNvPr id="6" name="Gelijkbenige driehoek 5">
            <a:extLst>
              <a:ext uri="{FF2B5EF4-FFF2-40B4-BE49-F238E27FC236}">
                <a16:creationId xmlns:a16="http://schemas.microsoft.com/office/drawing/2014/main" id="{432C98FA-4669-4550-AB93-ADC66FB75EFF}"/>
              </a:ext>
            </a:extLst>
          </p:cNvPr>
          <p:cNvSpPr/>
          <p:nvPr/>
        </p:nvSpPr>
        <p:spPr>
          <a:xfrm rot="10800000">
            <a:off x="7767321" y="622367"/>
            <a:ext cx="230588" cy="221756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6AFBA882-673B-408A-892D-A9C705BCCCDB}"/>
              </a:ext>
            </a:extLst>
          </p:cNvPr>
          <p:cNvSpPr/>
          <p:nvPr/>
        </p:nvSpPr>
        <p:spPr>
          <a:xfrm>
            <a:off x="1663217" y="1050176"/>
            <a:ext cx="6455287" cy="4452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15875" tIns="15875" rIns="15875" bIns="15875" numCol="1" spcCol="1270" anchor="ctr" anchorCtr="0">
            <a:no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  Information</a:t>
            </a:r>
          </a:p>
        </p:txBody>
      </p:sp>
      <p:sp>
        <p:nvSpPr>
          <p:cNvPr id="16" name="Gelijkbenige driehoek 15">
            <a:extLst>
              <a:ext uri="{FF2B5EF4-FFF2-40B4-BE49-F238E27FC236}">
                <a16:creationId xmlns:a16="http://schemas.microsoft.com/office/drawing/2014/main" id="{6D3963F4-A23F-4B87-8DCC-CE9A59AE543B}"/>
              </a:ext>
            </a:extLst>
          </p:cNvPr>
          <p:cNvSpPr/>
          <p:nvPr/>
        </p:nvSpPr>
        <p:spPr>
          <a:xfrm rot="10800000">
            <a:off x="7756717" y="1173879"/>
            <a:ext cx="230588" cy="221756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3C64BE01-E3C2-477A-B2AE-48B65AF7F816}"/>
              </a:ext>
            </a:extLst>
          </p:cNvPr>
          <p:cNvSpPr/>
          <p:nvPr/>
        </p:nvSpPr>
        <p:spPr>
          <a:xfrm>
            <a:off x="1663217" y="1519338"/>
            <a:ext cx="6455289" cy="297400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spcFirstLastPara="0" vert="horz" wrap="square" lIns="15875" tIns="15875" rIns="15875" bIns="15875" numCol="1" spcCol="1270" anchor="t" anchorCtr="0">
            <a:noAutofit/>
          </a:bodyPr>
          <a:lstStyle/>
          <a:p>
            <a:r>
              <a:rPr lang="nl-NL" b="1" dirty="0">
                <a:solidFill>
                  <a:schemeClr val="tx1"/>
                </a:solidFill>
              </a:rPr>
              <a:t>  As a </a:t>
            </a:r>
            <a:r>
              <a:rPr lang="nl-NL" dirty="0" err="1">
                <a:solidFill>
                  <a:schemeClr val="bg1"/>
                </a:solidFill>
              </a:rPr>
              <a:t>city</a:t>
            </a:r>
            <a:br>
              <a:rPr lang="nl-NL" dirty="0">
                <a:solidFill>
                  <a:schemeClr val="bg1"/>
                </a:solidFill>
              </a:rPr>
            </a:br>
            <a:r>
              <a:rPr lang="nl-NL" dirty="0">
                <a:solidFill>
                  <a:schemeClr val="bg1"/>
                </a:solidFill>
              </a:rPr>
              <a:t>  </a:t>
            </a:r>
            <a:r>
              <a:rPr lang="nl-NL" b="1" dirty="0">
                <a:solidFill>
                  <a:schemeClr val="tx1"/>
                </a:solidFill>
              </a:rPr>
              <a:t>I </a:t>
            </a:r>
            <a:r>
              <a:rPr lang="nl-NL" b="1" dirty="0" err="1">
                <a:solidFill>
                  <a:schemeClr val="tx1"/>
                </a:solidFill>
              </a:rPr>
              <a:t>would</a:t>
            </a:r>
            <a:r>
              <a:rPr lang="nl-NL" b="1" dirty="0">
                <a:solidFill>
                  <a:schemeClr val="tx1"/>
                </a:solidFill>
              </a:rPr>
              <a:t> like </a:t>
            </a:r>
            <a:r>
              <a:rPr lang="nl-NL" b="1" dirty="0" err="1">
                <a:solidFill>
                  <a:schemeClr val="tx1"/>
                </a:solidFill>
              </a:rPr>
              <a:t>to</a:t>
            </a:r>
            <a:r>
              <a:rPr lang="nl-NL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get insight in availability of mobility services</a:t>
            </a:r>
          </a:p>
          <a:p>
            <a:r>
              <a:rPr lang="nl-NL" b="1" dirty="0">
                <a:solidFill>
                  <a:schemeClr val="tx1"/>
                </a:solidFill>
              </a:rPr>
              <a:t>  In order </a:t>
            </a:r>
            <a:r>
              <a:rPr lang="nl-NL" b="1" dirty="0" err="1">
                <a:solidFill>
                  <a:schemeClr val="tx1"/>
                </a:solidFill>
              </a:rPr>
              <a:t>to</a:t>
            </a:r>
            <a:r>
              <a:rPr lang="nl-NL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serve our citizens by redistributing mobility services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b="1" dirty="0">
                <a:solidFill>
                  <a:schemeClr val="tx1"/>
                </a:solidFill>
              </a:rPr>
              <a:t>Benefits: </a:t>
            </a:r>
          </a:p>
          <a:p>
            <a:r>
              <a:rPr lang="en-US" dirty="0">
                <a:solidFill>
                  <a:schemeClr val="bg1"/>
                </a:solidFill>
              </a:rPr>
              <a:t>   - The citizens do have a higher availability of mobility assets</a:t>
            </a:r>
          </a:p>
          <a:p>
            <a:r>
              <a:rPr lang="en-US" dirty="0">
                <a:solidFill>
                  <a:schemeClr val="bg1"/>
                </a:solidFill>
              </a:rPr>
              <a:t>   </a:t>
            </a: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b="1" dirty="0">
                <a:solidFill>
                  <a:schemeClr val="tx1"/>
                </a:solidFill>
              </a:rPr>
              <a:t>Solved problems: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- Shortage by mispositioning of mobility assets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AC693097-6247-4188-9C36-8D5512C614D5}"/>
              </a:ext>
            </a:extLst>
          </p:cNvPr>
          <p:cNvSpPr/>
          <p:nvPr/>
        </p:nvSpPr>
        <p:spPr>
          <a:xfrm>
            <a:off x="1663217" y="4517228"/>
            <a:ext cx="6455288" cy="4452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15875" tIns="15875" rIns="15875" bIns="15875" numCol="1" spcCol="1270" anchor="ctr" anchorCtr="0">
            <a:no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  Standards</a:t>
            </a:r>
          </a:p>
        </p:txBody>
      </p:sp>
      <p:sp>
        <p:nvSpPr>
          <p:cNvPr id="19" name="Gelijkbenige driehoek 18">
            <a:extLst>
              <a:ext uri="{FF2B5EF4-FFF2-40B4-BE49-F238E27FC236}">
                <a16:creationId xmlns:a16="http://schemas.microsoft.com/office/drawing/2014/main" id="{044CE539-B0D8-4F28-A3C6-5EDE1D4929B3}"/>
              </a:ext>
            </a:extLst>
          </p:cNvPr>
          <p:cNvSpPr/>
          <p:nvPr/>
        </p:nvSpPr>
        <p:spPr>
          <a:xfrm rot="10800000">
            <a:off x="7788524" y="4652874"/>
            <a:ext cx="230588" cy="221756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0602CADA-FA38-4784-96A9-9A8B39602797}"/>
              </a:ext>
            </a:extLst>
          </p:cNvPr>
          <p:cNvSpPr/>
          <p:nvPr/>
        </p:nvSpPr>
        <p:spPr>
          <a:xfrm>
            <a:off x="8248921" y="1189392"/>
            <a:ext cx="1874742" cy="54864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Export</a:t>
            </a: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6C0B6942-9165-4E8E-B603-B26F4C683B13}"/>
              </a:ext>
            </a:extLst>
          </p:cNvPr>
          <p:cNvSpPr/>
          <p:nvPr/>
        </p:nvSpPr>
        <p:spPr>
          <a:xfrm>
            <a:off x="8248921" y="522552"/>
            <a:ext cx="1874742" cy="54864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Import</a:t>
            </a:r>
          </a:p>
        </p:txBody>
      </p:sp>
    </p:spTree>
    <p:extLst>
      <p:ext uri="{BB962C8B-B14F-4D97-AF65-F5344CB8AC3E}">
        <p14:creationId xmlns:p14="http://schemas.microsoft.com/office/powerpoint/2010/main" val="1526814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hoek 16">
            <a:extLst>
              <a:ext uri="{FF2B5EF4-FFF2-40B4-BE49-F238E27FC236}">
                <a16:creationId xmlns:a16="http://schemas.microsoft.com/office/drawing/2014/main" id="{5A81B9B3-0B43-4087-A2B0-1E9A9B323EEC}"/>
              </a:ext>
            </a:extLst>
          </p:cNvPr>
          <p:cNvSpPr/>
          <p:nvPr/>
        </p:nvSpPr>
        <p:spPr>
          <a:xfrm>
            <a:off x="1663218" y="1923984"/>
            <a:ext cx="6243054" cy="470755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spcFirstLastPara="0" vert="horz" wrap="square" lIns="15875" tIns="15875" rIns="15875" bIns="15875" numCol="1" spcCol="1270" anchor="t" anchorCtr="0">
            <a:noAutofit/>
          </a:bodyPr>
          <a:lstStyle/>
          <a:p>
            <a:endParaRPr lang="nl-NL" dirty="0">
              <a:solidFill>
                <a:schemeClr val="bg1"/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D35B5B0-BCC7-46DE-84E0-49318EC4E3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8299849"/>
              </p:ext>
            </p:extLst>
          </p:nvPr>
        </p:nvGraphicFramePr>
        <p:xfrm>
          <a:off x="510948" y="1977950"/>
          <a:ext cx="6921808" cy="4179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hthoek 4">
            <a:extLst>
              <a:ext uri="{FF2B5EF4-FFF2-40B4-BE49-F238E27FC236}">
                <a16:creationId xmlns:a16="http://schemas.microsoft.com/office/drawing/2014/main" id="{0554B585-4AF4-4312-8458-B90097648EE1}"/>
              </a:ext>
            </a:extLst>
          </p:cNvPr>
          <p:cNvSpPr/>
          <p:nvPr/>
        </p:nvSpPr>
        <p:spPr>
          <a:xfrm>
            <a:off x="1455157" y="522552"/>
            <a:ext cx="6451116" cy="445273"/>
          </a:xfrm>
          <a:prstGeom prst="rect">
            <a:avLst/>
          </a:prstGeom>
          <a:gradFill rotWithShape="0">
            <a:gsLst>
              <a:gs pos="0">
                <a:srgbClr val="4472C4">
                  <a:hueOff val="0"/>
                  <a:satOff val="0"/>
                  <a:lumOff val="0"/>
                  <a:alphaOff val="0"/>
                  <a:satMod val="103000"/>
                  <a:lumMod val="102000"/>
                  <a:tint val="94000"/>
                </a:srgbClr>
              </a:gs>
              <a:gs pos="50000">
                <a:srgbClr val="4472C4">
                  <a:hueOff val="0"/>
                  <a:satOff val="0"/>
                  <a:lumOff val="0"/>
                  <a:alphaOff val="0"/>
                  <a:satMod val="110000"/>
                  <a:lumMod val="100000"/>
                  <a:shade val="100000"/>
                </a:srgbClr>
              </a:gs>
              <a:gs pos="100000">
                <a:srgbClr val="4472C4">
                  <a:hueOff val="0"/>
                  <a:satOff val="0"/>
                  <a:lumOff val="0"/>
                  <a:alphaOff val="0"/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spcFirstLastPara="0" vert="horz" wrap="square" lIns="15875" tIns="15875" rIns="15875" bIns="15875" numCol="1" spcCol="1270" anchor="ctr" anchorCtr="0">
            <a:no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  Availability</a:t>
            </a:r>
          </a:p>
        </p:txBody>
      </p:sp>
      <p:sp>
        <p:nvSpPr>
          <p:cNvPr id="6" name="Gelijkbenige driehoek 5">
            <a:extLst>
              <a:ext uri="{FF2B5EF4-FFF2-40B4-BE49-F238E27FC236}">
                <a16:creationId xmlns:a16="http://schemas.microsoft.com/office/drawing/2014/main" id="{432C98FA-4669-4550-AB93-ADC66FB75EFF}"/>
              </a:ext>
            </a:extLst>
          </p:cNvPr>
          <p:cNvSpPr/>
          <p:nvPr/>
        </p:nvSpPr>
        <p:spPr>
          <a:xfrm rot="10800000">
            <a:off x="7544486" y="630637"/>
            <a:ext cx="230588" cy="221756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DE8CDC60-A96A-44C5-8D41-DD8A106DB691}"/>
              </a:ext>
            </a:extLst>
          </p:cNvPr>
          <p:cNvSpPr/>
          <p:nvPr/>
        </p:nvSpPr>
        <p:spPr>
          <a:xfrm>
            <a:off x="8052366" y="1189392"/>
            <a:ext cx="1874742" cy="54864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Export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7C2D899E-AF91-4696-9147-267FC6FA19BE}"/>
              </a:ext>
            </a:extLst>
          </p:cNvPr>
          <p:cNvSpPr/>
          <p:nvPr/>
        </p:nvSpPr>
        <p:spPr>
          <a:xfrm>
            <a:off x="4061335" y="2442715"/>
            <a:ext cx="182880" cy="1828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b="1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E6D941C3-C284-462A-A557-4F9F8E3DB676}"/>
              </a:ext>
            </a:extLst>
          </p:cNvPr>
          <p:cNvSpPr/>
          <p:nvPr/>
        </p:nvSpPr>
        <p:spPr>
          <a:xfrm>
            <a:off x="4061335" y="2898949"/>
            <a:ext cx="182880" cy="1828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b="1" dirty="0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4CC721FC-7B74-4611-BADA-6EC9030B4379}"/>
              </a:ext>
            </a:extLst>
          </p:cNvPr>
          <p:cNvSpPr/>
          <p:nvPr/>
        </p:nvSpPr>
        <p:spPr>
          <a:xfrm>
            <a:off x="4061335" y="4800533"/>
            <a:ext cx="182880" cy="1828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b="1" dirty="0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8DF82266-A8CA-4A85-9793-FD3EEDF3B888}"/>
              </a:ext>
            </a:extLst>
          </p:cNvPr>
          <p:cNvSpPr/>
          <p:nvPr/>
        </p:nvSpPr>
        <p:spPr>
          <a:xfrm>
            <a:off x="4061335" y="5296078"/>
            <a:ext cx="182880" cy="1828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b="1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58688E6C-EDF1-4458-B82D-73D1D5176251}"/>
              </a:ext>
            </a:extLst>
          </p:cNvPr>
          <p:cNvSpPr/>
          <p:nvPr/>
        </p:nvSpPr>
        <p:spPr>
          <a:xfrm>
            <a:off x="5572080" y="2450665"/>
            <a:ext cx="182880" cy="182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b="1" dirty="0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64A97577-49C5-4173-89B0-005798A19C52}"/>
              </a:ext>
            </a:extLst>
          </p:cNvPr>
          <p:cNvSpPr/>
          <p:nvPr/>
        </p:nvSpPr>
        <p:spPr>
          <a:xfrm>
            <a:off x="5565454" y="2913166"/>
            <a:ext cx="182880" cy="182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b="1" dirty="0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4B76B237-186A-4DCB-9B1E-E74258EE74F0}"/>
              </a:ext>
            </a:extLst>
          </p:cNvPr>
          <p:cNvSpPr/>
          <p:nvPr/>
        </p:nvSpPr>
        <p:spPr>
          <a:xfrm>
            <a:off x="5573407" y="5306510"/>
            <a:ext cx="182880" cy="182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b="1" dirty="0"/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6AFBA882-673B-408A-892D-A9C705BCCCDB}"/>
              </a:ext>
            </a:extLst>
          </p:cNvPr>
          <p:cNvSpPr/>
          <p:nvPr/>
        </p:nvSpPr>
        <p:spPr>
          <a:xfrm>
            <a:off x="1663218" y="1478712"/>
            <a:ext cx="6243054" cy="4452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15875" tIns="15875" rIns="15875" bIns="15875" numCol="1" spcCol="1270" anchor="ctr" anchorCtr="0">
            <a:no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  Standards</a:t>
            </a:r>
          </a:p>
        </p:txBody>
      </p:sp>
      <p:sp>
        <p:nvSpPr>
          <p:cNvPr id="16" name="Gelijkbenige driehoek 15">
            <a:extLst>
              <a:ext uri="{FF2B5EF4-FFF2-40B4-BE49-F238E27FC236}">
                <a16:creationId xmlns:a16="http://schemas.microsoft.com/office/drawing/2014/main" id="{6D3963F4-A23F-4B87-8DCC-CE9A59AE543B}"/>
              </a:ext>
            </a:extLst>
          </p:cNvPr>
          <p:cNvSpPr/>
          <p:nvPr/>
        </p:nvSpPr>
        <p:spPr>
          <a:xfrm rot="10800000">
            <a:off x="7544486" y="1590470"/>
            <a:ext cx="230588" cy="221756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E45E3EB2-BAD2-4B82-9AA3-BBFC6ACC5B53}"/>
              </a:ext>
            </a:extLst>
          </p:cNvPr>
          <p:cNvSpPr/>
          <p:nvPr/>
        </p:nvSpPr>
        <p:spPr>
          <a:xfrm>
            <a:off x="1663218" y="986822"/>
            <a:ext cx="6243055" cy="4452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15875" tIns="15875" rIns="15875" bIns="15875" numCol="1" spcCol="1270" anchor="ctr" anchorCtr="0">
            <a:no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  Information</a:t>
            </a:r>
          </a:p>
        </p:txBody>
      </p:sp>
      <p:sp>
        <p:nvSpPr>
          <p:cNvPr id="19" name="Gelijkbenige driehoek 18">
            <a:extLst>
              <a:ext uri="{FF2B5EF4-FFF2-40B4-BE49-F238E27FC236}">
                <a16:creationId xmlns:a16="http://schemas.microsoft.com/office/drawing/2014/main" id="{FCEA6A06-662B-4D0A-8E91-0D68E7344B19}"/>
              </a:ext>
            </a:extLst>
          </p:cNvPr>
          <p:cNvSpPr/>
          <p:nvPr/>
        </p:nvSpPr>
        <p:spPr>
          <a:xfrm rot="10800000">
            <a:off x="7544486" y="1110525"/>
            <a:ext cx="230588" cy="221756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99146AD9-B749-4BA6-A3AF-32E1AFC57DC4}"/>
              </a:ext>
            </a:extLst>
          </p:cNvPr>
          <p:cNvSpPr/>
          <p:nvPr/>
        </p:nvSpPr>
        <p:spPr>
          <a:xfrm>
            <a:off x="8052366" y="522552"/>
            <a:ext cx="1874742" cy="54864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Import</a:t>
            </a: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983FD0C1-9B92-4244-8689-2509446E4C8C}"/>
              </a:ext>
            </a:extLst>
          </p:cNvPr>
          <p:cNvSpPr/>
          <p:nvPr/>
        </p:nvSpPr>
        <p:spPr>
          <a:xfrm>
            <a:off x="8501226" y="2698763"/>
            <a:ext cx="1874742" cy="11411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Authentication</a:t>
            </a:r>
            <a:r>
              <a:rPr lang="nl-NL" dirty="0"/>
              <a:t> must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included</a:t>
            </a:r>
            <a:r>
              <a:rPr lang="nl-NL" dirty="0"/>
              <a:t> in here!</a:t>
            </a: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37F7E1B9-B78D-44F6-B2E9-19C8B38B4C2C}"/>
              </a:ext>
            </a:extLst>
          </p:cNvPr>
          <p:cNvSpPr/>
          <p:nvPr/>
        </p:nvSpPr>
        <p:spPr>
          <a:xfrm>
            <a:off x="8501226" y="3890407"/>
            <a:ext cx="1874742" cy="11411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already</a:t>
            </a:r>
            <a:r>
              <a:rPr lang="nl-NL" dirty="0"/>
              <a:t> </a:t>
            </a:r>
            <a:r>
              <a:rPr lang="nl-NL" dirty="0" err="1"/>
              <a:t>specified</a:t>
            </a:r>
            <a:r>
              <a:rPr lang="nl-NL" dirty="0"/>
              <a:t> in </a:t>
            </a:r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UC’s</a:t>
            </a:r>
            <a:r>
              <a:rPr lang="nl-NL" dirty="0"/>
              <a:t>, </a:t>
            </a:r>
            <a:r>
              <a:rPr lang="nl-NL" dirty="0" err="1"/>
              <a:t>apply</a:t>
            </a:r>
            <a:r>
              <a:rPr lang="nl-NL" dirty="0"/>
              <a:t> here as well (per standard</a:t>
            </a:r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E308486E-EBA0-41DC-8D96-7F34ABDEA22B}"/>
              </a:ext>
            </a:extLst>
          </p:cNvPr>
          <p:cNvSpPr/>
          <p:nvPr/>
        </p:nvSpPr>
        <p:spPr>
          <a:xfrm>
            <a:off x="2278032" y="6235461"/>
            <a:ext cx="362618" cy="324012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01066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hoek 16">
            <a:extLst>
              <a:ext uri="{FF2B5EF4-FFF2-40B4-BE49-F238E27FC236}">
                <a16:creationId xmlns:a16="http://schemas.microsoft.com/office/drawing/2014/main" id="{5A81B9B3-0B43-4087-A2B0-1E9A9B323EEC}"/>
              </a:ext>
            </a:extLst>
          </p:cNvPr>
          <p:cNvSpPr/>
          <p:nvPr/>
        </p:nvSpPr>
        <p:spPr>
          <a:xfrm>
            <a:off x="1663218" y="2495373"/>
            <a:ext cx="6243054" cy="150406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spcFirstLastPara="0" vert="horz" wrap="square" lIns="15875" tIns="15875" rIns="15875" bIns="15875" numCol="1" spcCol="1270" anchor="t" anchorCtr="0">
            <a:noAutofit/>
          </a:bodyPr>
          <a:lstStyle/>
          <a:p>
            <a:br>
              <a:rPr lang="nl-NL" dirty="0">
                <a:solidFill>
                  <a:schemeClr val="bg1"/>
                </a:solidFill>
              </a:rPr>
            </a:br>
            <a:r>
              <a:rPr lang="nl-NL" dirty="0">
                <a:solidFill>
                  <a:schemeClr val="bg1"/>
                </a:solidFill>
              </a:rPr>
              <a:t>	</a:t>
            </a:r>
            <a:r>
              <a:rPr lang="nl-NL" dirty="0" err="1">
                <a:solidFill>
                  <a:schemeClr val="bg1"/>
                </a:solidFill>
              </a:rPr>
              <a:t>Not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allowed</a:t>
            </a:r>
            <a:r>
              <a:rPr lang="nl-NL" dirty="0">
                <a:solidFill>
                  <a:schemeClr val="bg1"/>
                </a:solidFill>
              </a:rPr>
              <a:t> </a:t>
            </a:r>
          </a:p>
          <a:p>
            <a:r>
              <a:rPr lang="nl-NL" dirty="0">
                <a:solidFill>
                  <a:schemeClr val="bg1"/>
                </a:solidFill>
              </a:rPr>
              <a:t>	Open data</a:t>
            </a:r>
          </a:p>
          <a:p>
            <a:r>
              <a:rPr lang="nl-NL" dirty="0">
                <a:solidFill>
                  <a:schemeClr val="bg1"/>
                </a:solidFill>
              </a:rPr>
              <a:t>	Share </a:t>
            </a:r>
            <a:r>
              <a:rPr lang="nl-NL" dirty="0" err="1">
                <a:solidFill>
                  <a:schemeClr val="bg1"/>
                </a:solidFill>
              </a:rPr>
              <a:t>with</a:t>
            </a:r>
            <a:r>
              <a:rPr lang="nl-NL" dirty="0">
                <a:solidFill>
                  <a:schemeClr val="bg1"/>
                </a:solidFill>
              </a:rPr>
              <a:t> public </a:t>
            </a:r>
            <a:r>
              <a:rPr lang="nl-NL" dirty="0" err="1">
                <a:solidFill>
                  <a:schemeClr val="bg1"/>
                </a:solidFill>
              </a:rPr>
              <a:t>parties</a:t>
            </a:r>
            <a:endParaRPr lang="nl-NL" dirty="0">
              <a:solidFill>
                <a:schemeClr val="bg1"/>
              </a:solidFill>
            </a:endParaRPr>
          </a:p>
          <a:p>
            <a:r>
              <a:rPr lang="nl-NL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0554B585-4AF4-4312-8458-B90097648EE1}"/>
              </a:ext>
            </a:extLst>
          </p:cNvPr>
          <p:cNvSpPr/>
          <p:nvPr/>
        </p:nvSpPr>
        <p:spPr>
          <a:xfrm>
            <a:off x="1455157" y="522552"/>
            <a:ext cx="6451116" cy="445273"/>
          </a:xfrm>
          <a:prstGeom prst="rect">
            <a:avLst/>
          </a:prstGeom>
          <a:gradFill rotWithShape="0">
            <a:gsLst>
              <a:gs pos="0">
                <a:srgbClr val="4472C4">
                  <a:hueOff val="0"/>
                  <a:satOff val="0"/>
                  <a:lumOff val="0"/>
                  <a:alphaOff val="0"/>
                  <a:satMod val="103000"/>
                  <a:lumMod val="102000"/>
                  <a:tint val="94000"/>
                </a:srgbClr>
              </a:gs>
              <a:gs pos="50000">
                <a:srgbClr val="4472C4">
                  <a:hueOff val="0"/>
                  <a:satOff val="0"/>
                  <a:lumOff val="0"/>
                  <a:alphaOff val="0"/>
                  <a:satMod val="110000"/>
                  <a:lumMod val="100000"/>
                  <a:shade val="100000"/>
                </a:srgbClr>
              </a:gs>
              <a:gs pos="100000">
                <a:srgbClr val="4472C4">
                  <a:hueOff val="0"/>
                  <a:satOff val="0"/>
                  <a:lumOff val="0"/>
                  <a:alphaOff val="0"/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spcFirstLastPara="0" vert="horz" wrap="square" lIns="15875" tIns="15875" rIns="15875" bIns="15875" numCol="1" spcCol="1270" anchor="ctr" anchorCtr="0">
            <a:no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  Availability</a:t>
            </a:r>
          </a:p>
        </p:txBody>
      </p:sp>
      <p:sp>
        <p:nvSpPr>
          <p:cNvPr id="6" name="Gelijkbenige driehoek 5">
            <a:extLst>
              <a:ext uri="{FF2B5EF4-FFF2-40B4-BE49-F238E27FC236}">
                <a16:creationId xmlns:a16="http://schemas.microsoft.com/office/drawing/2014/main" id="{432C98FA-4669-4550-AB93-ADC66FB75EFF}"/>
              </a:ext>
            </a:extLst>
          </p:cNvPr>
          <p:cNvSpPr/>
          <p:nvPr/>
        </p:nvSpPr>
        <p:spPr>
          <a:xfrm rot="10800000">
            <a:off x="7544486" y="630637"/>
            <a:ext cx="230588" cy="221756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DE8CDC60-A96A-44C5-8D41-DD8A106DB691}"/>
              </a:ext>
            </a:extLst>
          </p:cNvPr>
          <p:cNvSpPr/>
          <p:nvPr/>
        </p:nvSpPr>
        <p:spPr>
          <a:xfrm>
            <a:off x="8052366" y="1189392"/>
            <a:ext cx="1874742" cy="54864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Export</a:t>
            </a: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6AFBA882-673B-408A-892D-A9C705BCCCDB}"/>
              </a:ext>
            </a:extLst>
          </p:cNvPr>
          <p:cNvSpPr/>
          <p:nvPr/>
        </p:nvSpPr>
        <p:spPr>
          <a:xfrm>
            <a:off x="1663218" y="1487258"/>
            <a:ext cx="6243054" cy="4452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15875" tIns="15875" rIns="15875" bIns="15875" numCol="1" spcCol="1270" anchor="ctr" anchorCtr="0">
            <a:no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  Standards</a:t>
            </a:r>
          </a:p>
        </p:txBody>
      </p:sp>
      <p:sp>
        <p:nvSpPr>
          <p:cNvPr id="16" name="Gelijkbenige driehoek 15">
            <a:extLst>
              <a:ext uri="{FF2B5EF4-FFF2-40B4-BE49-F238E27FC236}">
                <a16:creationId xmlns:a16="http://schemas.microsoft.com/office/drawing/2014/main" id="{6D3963F4-A23F-4B87-8DCC-CE9A59AE543B}"/>
              </a:ext>
            </a:extLst>
          </p:cNvPr>
          <p:cNvSpPr/>
          <p:nvPr/>
        </p:nvSpPr>
        <p:spPr>
          <a:xfrm rot="10800000">
            <a:off x="7544486" y="1599016"/>
            <a:ext cx="230588" cy="221756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E45E3EB2-BAD2-4B82-9AA3-BBFC6ACC5B53}"/>
              </a:ext>
            </a:extLst>
          </p:cNvPr>
          <p:cNvSpPr/>
          <p:nvPr/>
        </p:nvSpPr>
        <p:spPr>
          <a:xfrm>
            <a:off x="1663218" y="986822"/>
            <a:ext cx="6243055" cy="4452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15875" tIns="15875" rIns="15875" bIns="15875" numCol="1" spcCol="1270" anchor="ctr" anchorCtr="0">
            <a:no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  Information</a:t>
            </a:r>
          </a:p>
        </p:txBody>
      </p:sp>
      <p:sp>
        <p:nvSpPr>
          <p:cNvPr id="19" name="Gelijkbenige driehoek 18">
            <a:extLst>
              <a:ext uri="{FF2B5EF4-FFF2-40B4-BE49-F238E27FC236}">
                <a16:creationId xmlns:a16="http://schemas.microsoft.com/office/drawing/2014/main" id="{FCEA6A06-662B-4D0A-8E91-0D68E7344B19}"/>
              </a:ext>
            </a:extLst>
          </p:cNvPr>
          <p:cNvSpPr/>
          <p:nvPr/>
        </p:nvSpPr>
        <p:spPr>
          <a:xfrm rot="10800000">
            <a:off x="7544486" y="1110525"/>
            <a:ext cx="230588" cy="221756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99146AD9-B749-4BA6-A3AF-32E1AFC57DC4}"/>
              </a:ext>
            </a:extLst>
          </p:cNvPr>
          <p:cNvSpPr/>
          <p:nvPr/>
        </p:nvSpPr>
        <p:spPr>
          <a:xfrm>
            <a:off x="8052366" y="522552"/>
            <a:ext cx="1874742" cy="54864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Import</a:t>
            </a: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4996CD2A-1A44-4D07-9770-D4D456FF0E67}"/>
              </a:ext>
            </a:extLst>
          </p:cNvPr>
          <p:cNvSpPr/>
          <p:nvPr/>
        </p:nvSpPr>
        <p:spPr>
          <a:xfrm>
            <a:off x="1663218" y="1991315"/>
            <a:ext cx="6243054" cy="4452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15875" tIns="15875" rIns="15875" bIns="15875" numCol="1" spcCol="1270" anchor="ctr" anchorCtr="0">
            <a:no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  </a:t>
            </a:r>
            <a:r>
              <a:rPr lang="nl-NL" dirty="0" err="1">
                <a:solidFill>
                  <a:schemeClr val="bg1"/>
                </a:solidFill>
              </a:rPr>
              <a:t>Sharing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policies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22" name="Gelijkbenige driehoek 21">
            <a:extLst>
              <a:ext uri="{FF2B5EF4-FFF2-40B4-BE49-F238E27FC236}">
                <a16:creationId xmlns:a16="http://schemas.microsoft.com/office/drawing/2014/main" id="{E12666F3-7737-4AB1-87DA-AF9E17696B84}"/>
              </a:ext>
            </a:extLst>
          </p:cNvPr>
          <p:cNvSpPr/>
          <p:nvPr/>
        </p:nvSpPr>
        <p:spPr>
          <a:xfrm rot="10800000">
            <a:off x="7544486" y="2103073"/>
            <a:ext cx="230588" cy="221756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790B72D9-8236-4DBC-B372-22A3855B30EC}"/>
              </a:ext>
            </a:extLst>
          </p:cNvPr>
          <p:cNvSpPr/>
          <p:nvPr/>
        </p:nvSpPr>
        <p:spPr>
          <a:xfrm>
            <a:off x="2258172" y="2835821"/>
            <a:ext cx="182880" cy="1828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b="1" dirty="0"/>
          </a:p>
        </p:txBody>
      </p:sp>
      <p:sp>
        <p:nvSpPr>
          <p:cNvPr id="26" name="Rechthoek 25">
            <a:extLst>
              <a:ext uri="{FF2B5EF4-FFF2-40B4-BE49-F238E27FC236}">
                <a16:creationId xmlns:a16="http://schemas.microsoft.com/office/drawing/2014/main" id="{ECB00287-C13F-40EA-A92C-0565450B4D83}"/>
              </a:ext>
            </a:extLst>
          </p:cNvPr>
          <p:cNvSpPr/>
          <p:nvPr/>
        </p:nvSpPr>
        <p:spPr>
          <a:xfrm>
            <a:off x="2258172" y="3104121"/>
            <a:ext cx="182880" cy="1828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b="1" dirty="0"/>
          </a:p>
        </p:txBody>
      </p:sp>
      <p:sp>
        <p:nvSpPr>
          <p:cNvPr id="27" name="Rechthoek 26">
            <a:extLst>
              <a:ext uri="{FF2B5EF4-FFF2-40B4-BE49-F238E27FC236}">
                <a16:creationId xmlns:a16="http://schemas.microsoft.com/office/drawing/2014/main" id="{A172BECE-B8CE-4B8F-A101-19AAE2CEA594}"/>
              </a:ext>
            </a:extLst>
          </p:cNvPr>
          <p:cNvSpPr/>
          <p:nvPr/>
        </p:nvSpPr>
        <p:spPr>
          <a:xfrm>
            <a:off x="2258172" y="3380573"/>
            <a:ext cx="182880" cy="1828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b="1" dirty="0"/>
          </a:p>
        </p:txBody>
      </p:sp>
      <p:sp>
        <p:nvSpPr>
          <p:cNvPr id="29" name="Rechthoek 28">
            <a:extLst>
              <a:ext uri="{FF2B5EF4-FFF2-40B4-BE49-F238E27FC236}">
                <a16:creationId xmlns:a16="http://schemas.microsoft.com/office/drawing/2014/main" id="{C299EC73-EB5D-4D81-B2C1-676B83D1E47A}"/>
              </a:ext>
            </a:extLst>
          </p:cNvPr>
          <p:cNvSpPr/>
          <p:nvPr/>
        </p:nvSpPr>
        <p:spPr>
          <a:xfrm>
            <a:off x="2284613" y="3657025"/>
            <a:ext cx="182880" cy="18288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+</a:t>
            </a:r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6CE30125-E9ED-49E0-A31F-E8B14DE8CF0C}"/>
              </a:ext>
            </a:extLst>
          </p:cNvPr>
          <p:cNvSpPr/>
          <p:nvPr/>
        </p:nvSpPr>
        <p:spPr>
          <a:xfrm>
            <a:off x="1663218" y="4506953"/>
            <a:ext cx="6243054" cy="172040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spcFirstLastPara="0" vert="horz" wrap="square" lIns="15875" tIns="15875" rIns="15875" bIns="15875" numCol="1" spcCol="1270" anchor="t" anchorCtr="0">
            <a:noAutofit/>
          </a:bodyPr>
          <a:lstStyle/>
          <a:p>
            <a:br>
              <a:rPr lang="nl-NL" dirty="0">
                <a:solidFill>
                  <a:schemeClr val="bg1"/>
                </a:solidFill>
              </a:rPr>
            </a:br>
            <a:r>
              <a:rPr lang="nl-NL" dirty="0">
                <a:solidFill>
                  <a:schemeClr val="bg1"/>
                </a:solidFill>
              </a:rPr>
              <a:t>	</a:t>
            </a:r>
            <a:r>
              <a:rPr lang="nl-NL" dirty="0" err="1">
                <a:solidFill>
                  <a:schemeClr val="bg1"/>
                </a:solidFill>
              </a:rPr>
              <a:t>Encryption</a:t>
            </a:r>
            <a:r>
              <a:rPr lang="nl-NL" dirty="0">
                <a:solidFill>
                  <a:schemeClr val="bg1"/>
                </a:solidFill>
              </a:rPr>
              <a:t> (SHA256)            	Max 24 </a:t>
            </a:r>
            <a:r>
              <a:rPr lang="nl-NL" dirty="0" err="1">
                <a:solidFill>
                  <a:schemeClr val="bg1"/>
                </a:solidFill>
              </a:rPr>
              <a:t>hrs</a:t>
            </a:r>
            <a:endParaRPr lang="nl-NL" dirty="0">
              <a:solidFill>
                <a:schemeClr val="bg1"/>
              </a:solidFill>
            </a:endParaRPr>
          </a:p>
          <a:p>
            <a:r>
              <a:rPr lang="nl-NL" dirty="0">
                <a:solidFill>
                  <a:schemeClr val="bg1"/>
                </a:solidFill>
              </a:rPr>
              <a:t>	</a:t>
            </a:r>
            <a:r>
              <a:rPr lang="nl-NL" dirty="0" err="1">
                <a:solidFill>
                  <a:schemeClr val="bg1"/>
                </a:solidFill>
              </a:rPr>
              <a:t>Anonimized</a:t>
            </a:r>
            <a:r>
              <a:rPr lang="nl-NL" dirty="0">
                <a:solidFill>
                  <a:schemeClr val="bg1"/>
                </a:solidFill>
              </a:rPr>
              <a:t> at </a:t>
            </a:r>
            <a:r>
              <a:rPr lang="nl-NL" dirty="0" err="1">
                <a:solidFill>
                  <a:schemeClr val="bg1"/>
                </a:solidFill>
              </a:rPr>
              <a:t>arrival</a:t>
            </a:r>
            <a:r>
              <a:rPr lang="nl-NL" dirty="0">
                <a:solidFill>
                  <a:schemeClr val="bg1"/>
                </a:solidFill>
              </a:rPr>
              <a:t> 	Max </a:t>
            </a:r>
            <a:r>
              <a:rPr lang="nl-NL" dirty="0" err="1">
                <a:solidFill>
                  <a:schemeClr val="bg1"/>
                </a:solidFill>
              </a:rPr>
              <a:t>one</a:t>
            </a:r>
            <a:r>
              <a:rPr lang="nl-NL" dirty="0">
                <a:solidFill>
                  <a:schemeClr val="bg1"/>
                </a:solidFill>
              </a:rPr>
              <a:t> week</a:t>
            </a:r>
          </a:p>
          <a:p>
            <a:r>
              <a:rPr lang="nl-NL" dirty="0">
                <a:solidFill>
                  <a:schemeClr val="bg1"/>
                </a:solidFill>
              </a:rPr>
              <a:t>	</a:t>
            </a:r>
            <a:r>
              <a:rPr lang="nl-NL" dirty="0" err="1">
                <a:solidFill>
                  <a:schemeClr val="bg1"/>
                </a:solidFill>
              </a:rPr>
              <a:t>Pseudonymized</a:t>
            </a:r>
            <a:r>
              <a:rPr lang="nl-NL" dirty="0">
                <a:solidFill>
                  <a:schemeClr val="bg1"/>
                </a:solidFill>
              </a:rPr>
              <a:t> 		Max </a:t>
            </a:r>
            <a:r>
              <a:rPr lang="nl-NL" dirty="0" err="1">
                <a:solidFill>
                  <a:schemeClr val="bg1"/>
                </a:solidFill>
              </a:rPr>
              <a:t>one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year</a:t>
            </a:r>
            <a:endParaRPr lang="nl-NL" dirty="0">
              <a:solidFill>
                <a:schemeClr val="bg1"/>
              </a:solidFill>
            </a:endParaRPr>
          </a:p>
          <a:p>
            <a:r>
              <a:rPr lang="nl-NL" dirty="0">
                <a:solidFill>
                  <a:schemeClr val="bg1"/>
                </a:solidFill>
              </a:rPr>
              <a:t>	</a:t>
            </a:r>
          </a:p>
          <a:p>
            <a:r>
              <a:rPr lang="nl-NL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31" name="Rechthoek 30">
            <a:extLst>
              <a:ext uri="{FF2B5EF4-FFF2-40B4-BE49-F238E27FC236}">
                <a16:creationId xmlns:a16="http://schemas.microsoft.com/office/drawing/2014/main" id="{562AD8F3-5939-4BAF-8D53-8540CE2E2443}"/>
              </a:ext>
            </a:extLst>
          </p:cNvPr>
          <p:cNvSpPr/>
          <p:nvPr/>
        </p:nvSpPr>
        <p:spPr>
          <a:xfrm>
            <a:off x="1663218" y="4019988"/>
            <a:ext cx="6243054" cy="4452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15875" tIns="15875" rIns="15875" bIns="15875" numCol="1" spcCol="1270" anchor="ctr" anchorCtr="0">
            <a:no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  Storage</a:t>
            </a:r>
          </a:p>
        </p:txBody>
      </p:sp>
      <p:sp>
        <p:nvSpPr>
          <p:cNvPr id="32" name="Gelijkbenige driehoek 31">
            <a:extLst>
              <a:ext uri="{FF2B5EF4-FFF2-40B4-BE49-F238E27FC236}">
                <a16:creationId xmlns:a16="http://schemas.microsoft.com/office/drawing/2014/main" id="{59290F6F-2135-4BA6-9668-2FCE9EDD39BB}"/>
              </a:ext>
            </a:extLst>
          </p:cNvPr>
          <p:cNvSpPr/>
          <p:nvPr/>
        </p:nvSpPr>
        <p:spPr>
          <a:xfrm rot="10800000">
            <a:off x="7544486" y="4131746"/>
            <a:ext cx="230588" cy="221756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Rechthoek 32">
            <a:extLst>
              <a:ext uri="{FF2B5EF4-FFF2-40B4-BE49-F238E27FC236}">
                <a16:creationId xmlns:a16="http://schemas.microsoft.com/office/drawing/2014/main" id="{33AA8C6C-63B3-4010-BB49-801E3EC3FC58}"/>
              </a:ext>
            </a:extLst>
          </p:cNvPr>
          <p:cNvSpPr/>
          <p:nvPr/>
        </p:nvSpPr>
        <p:spPr>
          <a:xfrm>
            <a:off x="2239642" y="4817103"/>
            <a:ext cx="182880" cy="1828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b="1" dirty="0"/>
          </a:p>
        </p:txBody>
      </p:sp>
      <p:sp>
        <p:nvSpPr>
          <p:cNvPr id="34" name="Rechthoek 33">
            <a:extLst>
              <a:ext uri="{FF2B5EF4-FFF2-40B4-BE49-F238E27FC236}">
                <a16:creationId xmlns:a16="http://schemas.microsoft.com/office/drawing/2014/main" id="{D0C0527F-653A-4D92-9E41-A43408711336}"/>
              </a:ext>
            </a:extLst>
          </p:cNvPr>
          <p:cNvSpPr/>
          <p:nvPr/>
        </p:nvSpPr>
        <p:spPr>
          <a:xfrm>
            <a:off x="2239642" y="5110161"/>
            <a:ext cx="182880" cy="1828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b="1" dirty="0"/>
          </a:p>
        </p:txBody>
      </p:sp>
      <p:sp>
        <p:nvSpPr>
          <p:cNvPr id="35" name="Rechthoek 34">
            <a:extLst>
              <a:ext uri="{FF2B5EF4-FFF2-40B4-BE49-F238E27FC236}">
                <a16:creationId xmlns:a16="http://schemas.microsoft.com/office/drawing/2014/main" id="{FE581A08-D8F3-4895-8B65-5A4E85C0F50C}"/>
              </a:ext>
            </a:extLst>
          </p:cNvPr>
          <p:cNvSpPr/>
          <p:nvPr/>
        </p:nvSpPr>
        <p:spPr>
          <a:xfrm>
            <a:off x="2237401" y="5419968"/>
            <a:ext cx="182880" cy="1828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b="1" dirty="0"/>
          </a:p>
        </p:txBody>
      </p:sp>
      <p:sp>
        <p:nvSpPr>
          <p:cNvPr id="36" name="Rechthoek 35">
            <a:extLst>
              <a:ext uri="{FF2B5EF4-FFF2-40B4-BE49-F238E27FC236}">
                <a16:creationId xmlns:a16="http://schemas.microsoft.com/office/drawing/2014/main" id="{E279281B-ADCE-4B8E-89D5-070F2B6C42E7}"/>
              </a:ext>
            </a:extLst>
          </p:cNvPr>
          <p:cNvSpPr/>
          <p:nvPr/>
        </p:nvSpPr>
        <p:spPr>
          <a:xfrm>
            <a:off x="4978155" y="4817103"/>
            <a:ext cx="182880" cy="1828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b="1" dirty="0"/>
          </a:p>
        </p:txBody>
      </p:sp>
      <p:sp>
        <p:nvSpPr>
          <p:cNvPr id="37" name="Rechthoek 36">
            <a:extLst>
              <a:ext uri="{FF2B5EF4-FFF2-40B4-BE49-F238E27FC236}">
                <a16:creationId xmlns:a16="http://schemas.microsoft.com/office/drawing/2014/main" id="{5BD5DF35-F5AD-4EC3-AF9C-6786774C0210}"/>
              </a:ext>
            </a:extLst>
          </p:cNvPr>
          <p:cNvSpPr/>
          <p:nvPr/>
        </p:nvSpPr>
        <p:spPr>
          <a:xfrm>
            <a:off x="4978155" y="5110161"/>
            <a:ext cx="182880" cy="1828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b="1" dirty="0"/>
          </a:p>
        </p:txBody>
      </p:sp>
      <p:sp>
        <p:nvSpPr>
          <p:cNvPr id="38" name="Rechthoek 37">
            <a:extLst>
              <a:ext uri="{FF2B5EF4-FFF2-40B4-BE49-F238E27FC236}">
                <a16:creationId xmlns:a16="http://schemas.microsoft.com/office/drawing/2014/main" id="{36D55D90-44E3-4209-971A-4199074ADE16}"/>
              </a:ext>
            </a:extLst>
          </p:cNvPr>
          <p:cNvSpPr/>
          <p:nvPr/>
        </p:nvSpPr>
        <p:spPr>
          <a:xfrm>
            <a:off x="4975914" y="5419968"/>
            <a:ext cx="182880" cy="1828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b="1" dirty="0"/>
          </a:p>
        </p:txBody>
      </p:sp>
      <p:sp>
        <p:nvSpPr>
          <p:cNvPr id="39" name="Rechthoek 38">
            <a:extLst>
              <a:ext uri="{FF2B5EF4-FFF2-40B4-BE49-F238E27FC236}">
                <a16:creationId xmlns:a16="http://schemas.microsoft.com/office/drawing/2014/main" id="{F927D886-8CC7-4E59-B6A7-6668534B0281}"/>
              </a:ext>
            </a:extLst>
          </p:cNvPr>
          <p:cNvSpPr/>
          <p:nvPr/>
        </p:nvSpPr>
        <p:spPr>
          <a:xfrm>
            <a:off x="2255931" y="5713026"/>
            <a:ext cx="182880" cy="18288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492299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0554B585-4AF4-4312-8458-B90097648EE1}"/>
              </a:ext>
            </a:extLst>
          </p:cNvPr>
          <p:cNvSpPr/>
          <p:nvPr/>
        </p:nvSpPr>
        <p:spPr>
          <a:xfrm>
            <a:off x="1455157" y="522552"/>
            <a:ext cx="6451116" cy="445273"/>
          </a:xfrm>
          <a:prstGeom prst="rect">
            <a:avLst/>
          </a:prstGeom>
          <a:gradFill rotWithShape="0">
            <a:gsLst>
              <a:gs pos="0">
                <a:srgbClr val="4472C4">
                  <a:hueOff val="0"/>
                  <a:satOff val="0"/>
                  <a:lumOff val="0"/>
                  <a:alphaOff val="0"/>
                  <a:satMod val="103000"/>
                  <a:lumMod val="102000"/>
                  <a:tint val="94000"/>
                </a:srgbClr>
              </a:gs>
              <a:gs pos="50000">
                <a:srgbClr val="4472C4">
                  <a:hueOff val="0"/>
                  <a:satOff val="0"/>
                  <a:lumOff val="0"/>
                  <a:alphaOff val="0"/>
                  <a:satMod val="110000"/>
                  <a:lumMod val="100000"/>
                  <a:shade val="100000"/>
                </a:srgbClr>
              </a:gs>
              <a:gs pos="100000">
                <a:srgbClr val="4472C4">
                  <a:hueOff val="0"/>
                  <a:satOff val="0"/>
                  <a:lumOff val="0"/>
                  <a:alphaOff val="0"/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spcFirstLastPara="0" vert="horz" wrap="square" lIns="15875" tIns="15875" rIns="15875" bIns="15875" numCol="1" spcCol="1270" anchor="ctr" anchorCtr="0">
            <a:no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  Availability</a:t>
            </a:r>
          </a:p>
        </p:txBody>
      </p:sp>
      <p:sp>
        <p:nvSpPr>
          <p:cNvPr id="6" name="Gelijkbenige driehoek 5">
            <a:extLst>
              <a:ext uri="{FF2B5EF4-FFF2-40B4-BE49-F238E27FC236}">
                <a16:creationId xmlns:a16="http://schemas.microsoft.com/office/drawing/2014/main" id="{432C98FA-4669-4550-AB93-ADC66FB75EFF}"/>
              </a:ext>
            </a:extLst>
          </p:cNvPr>
          <p:cNvSpPr/>
          <p:nvPr/>
        </p:nvSpPr>
        <p:spPr>
          <a:xfrm rot="10800000">
            <a:off x="7544486" y="630637"/>
            <a:ext cx="230588" cy="221756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DE8CDC60-A96A-44C5-8D41-DD8A106DB691}"/>
              </a:ext>
            </a:extLst>
          </p:cNvPr>
          <p:cNvSpPr/>
          <p:nvPr/>
        </p:nvSpPr>
        <p:spPr>
          <a:xfrm>
            <a:off x="8052366" y="1189392"/>
            <a:ext cx="1874742" cy="54864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Export</a:t>
            </a: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6AFBA882-673B-408A-892D-A9C705BCCCDB}"/>
              </a:ext>
            </a:extLst>
          </p:cNvPr>
          <p:cNvSpPr/>
          <p:nvPr/>
        </p:nvSpPr>
        <p:spPr>
          <a:xfrm>
            <a:off x="1663218" y="1487258"/>
            <a:ext cx="6243054" cy="4452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15875" tIns="15875" rIns="15875" bIns="15875" numCol="1" spcCol="1270" anchor="ctr" anchorCtr="0">
            <a:no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  Standards</a:t>
            </a:r>
          </a:p>
        </p:txBody>
      </p:sp>
      <p:sp>
        <p:nvSpPr>
          <p:cNvPr id="16" name="Gelijkbenige driehoek 15">
            <a:extLst>
              <a:ext uri="{FF2B5EF4-FFF2-40B4-BE49-F238E27FC236}">
                <a16:creationId xmlns:a16="http://schemas.microsoft.com/office/drawing/2014/main" id="{6D3963F4-A23F-4B87-8DCC-CE9A59AE543B}"/>
              </a:ext>
            </a:extLst>
          </p:cNvPr>
          <p:cNvSpPr/>
          <p:nvPr/>
        </p:nvSpPr>
        <p:spPr>
          <a:xfrm rot="10800000">
            <a:off x="7544486" y="1599016"/>
            <a:ext cx="230588" cy="221756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E45E3EB2-BAD2-4B82-9AA3-BBFC6ACC5B53}"/>
              </a:ext>
            </a:extLst>
          </p:cNvPr>
          <p:cNvSpPr/>
          <p:nvPr/>
        </p:nvSpPr>
        <p:spPr>
          <a:xfrm>
            <a:off x="1663218" y="986822"/>
            <a:ext cx="6243055" cy="4452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15875" tIns="15875" rIns="15875" bIns="15875" numCol="1" spcCol="1270" anchor="ctr" anchorCtr="0">
            <a:no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  Information</a:t>
            </a:r>
          </a:p>
        </p:txBody>
      </p:sp>
      <p:sp>
        <p:nvSpPr>
          <p:cNvPr id="19" name="Gelijkbenige driehoek 18">
            <a:extLst>
              <a:ext uri="{FF2B5EF4-FFF2-40B4-BE49-F238E27FC236}">
                <a16:creationId xmlns:a16="http://schemas.microsoft.com/office/drawing/2014/main" id="{FCEA6A06-662B-4D0A-8E91-0D68E7344B19}"/>
              </a:ext>
            </a:extLst>
          </p:cNvPr>
          <p:cNvSpPr/>
          <p:nvPr/>
        </p:nvSpPr>
        <p:spPr>
          <a:xfrm rot="10800000">
            <a:off x="7544486" y="1110525"/>
            <a:ext cx="230588" cy="221756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99146AD9-B749-4BA6-A3AF-32E1AFC57DC4}"/>
              </a:ext>
            </a:extLst>
          </p:cNvPr>
          <p:cNvSpPr/>
          <p:nvPr/>
        </p:nvSpPr>
        <p:spPr>
          <a:xfrm>
            <a:off x="8052366" y="522552"/>
            <a:ext cx="1874742" cy="54864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Import</a:t>
            </a: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4996CD2A-1A44-4D07-9770-D4D456FF0E67}"/>
              </a:ext>
            </a:extLst>
          </p:cNvPr>
          <p:cNvSpPr/>
          <p:nvPr/>
        </p:nvSpPr>
        <p:spPr>
          <a:xfrm>
            <a:off x="1663218" y="1991315"/>
            <a:ext cx="6243054" cy="4452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15875" tIns="15875" rIns="15875" bIns="15875" numCol="1" spcCol="1270" anchor="ctr" anchorCtr="0">
            <a:no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  </a:t>
            </a:r>
            <a:r>
              <a:rPr lang="nl-NL" dirty="0" err="1">
                <a:solidFill>
                  <a:schemeClr val="bg1"/>
                </a:solidFill>
              </a:rPr>
              <a:t>Sharing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policies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22" name="Gelijkbenige driehoek 21">
            <a:extLst>
              <a:ext uri="{FF2B5EF4-FFF2-40B4-BE49-F238E27FC236}">
                <a16:creationId xmlns:a16="http://schemas.microsoft.com/office/drawing/2014/main" id="{E12666F3-7737-4AB1-87DA-AF9E17696B84}"/>
              </a:ext>
            </a:extLst>
          </p:cNvPr>
          <p:cNvSpPr/>
          <p:nvPr/>
        </p:nvSpPr>
        <p:spPr>
          <a:xfrm rot="10800000">
            <a:off x="7544486" y="2103073"/>
            <a:ext cx="230588" cy="221756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6CE30125-E9ED-49E0-A31F-E8B14DE8CF0C}"/>
              </a:ext>
            </a:extLst>
          </p:cNvPr>
          <p:cNvSpPr/>
          <p:nvPr/>
        </p:nvSpPr>
        <p:spPr>
          <a:xfrm>
            <a:off x="1663218" y="3487154"/>
            <a:ext cx="6243054" cy="172040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spcFirstLastPara="0" vert="horz" wrap="square" lIns="15875" tIns="15875" rIns="15875" bIns="15875" numCol="1" spcCol="1270" anchor="t" anchorCtr="0">
            <a:noAutofit/>
          </a:bodyPr>
          <a:lstStyle/>
          <a:p>
            <a:br>
              <a:rPr lang="nl-NL" dirty="0">
                <a:solidFill>
                  <a:schemeClr val="bg1"/>
                </a:solidFill>
              </a:rPr>
            </a:br>
            <a:r>
              <a:rPr lang="nl-NL" dirty="0">
                <a:solidFill>
                  <a:schemeClr val="bg1"/>
                </a:solidFill>
              </a:rPr>
              <a:t>	TLS 1.1			content </a:t>
            </a:r>
            <a:r>
              <a:rPr lang="nl-NL" dirty="0" err="1">
                <a:solidFill>
                  <a:schemeClr val="bg1"/>
                </a:solidFill>
              </a:rPr>
              <a:t>encrypted</a:t>
            </a:r>
            <a:r>
              <a:rPr lang="nl-NL" dirty="0">
                <a:solidFill>
                  <a:schemeClr val="bg1"/>
                </a:solidFill>
              </a:rPr>
              <a:t> (PKI)</a:t>
            </a:r>
          </a:p>
          <a:p>
            <a:r>
              <a:rPr lang="nl-NL" dirty="0">
                <a:solidFill>
                  <a:schemeClr val="bg1"/>
                </a:solidFill>
              </a:rPr>
              <a:t>	TLS 1.2</a:t>
            </a:r>
          </a:p>
          <a:p>
            <a:r>
              <a:rPr lang="nl-NL" dirty="0">
                <a:solidFill>
                  <a:schemeClr val="bg1"/>
                </a:solidFill>
              </a:rPr>
              <a:t>	TLS 1.3</a:t>
            </a:r>
          </a:p>
        </p:txBody>
      </p:sp>
      <p:sp>
        <p:nvSpPr>
          <p:cNvPr id="31" name="Rechthoek 30">
            <a:extLst>
              <a:ext uri="{FF2B5EF4-FFF2-40B4-BE49-F238E27FC236}">
                <a16:creationId xmlns:a16="http://schemas.microsoft.com/office/drawing/2014/main" id="{562AD8F3-5939-4BAF-8D53-8540CE2E2443}"/>
              </a:ext>
            </a:extLst>
          </p:cNvPr>
          <p:cNvSpPr/>
          <p:nvPr/>
        </p:nvSpPr>
        <p:spPr>
          <a:xfrm>
            <a:off x="1663218" y="2495372"/>
            <a:ext cx="6243054" cy="4452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15875" tIns="15875" rIns="15875" bIns="15875" numCol="1" spcCol="1270" anchor="ctr" anchorCtr="0">
            <a:no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  Storage</a:t>
            </a:r>
          </a:p>
        </p:txBody>
      </p:sp>
      <p:sp>
        <p:nvSpPr>
          <p:cNvPr id="32" name="Gelijkbenige driehoek 31">
            <a:extLst>
              <a:ext uri="{FF2B5EF4-FFF2-40B4-BE49-F238E27FC236}">
                <a16:creationId xmlns:a16="http://schemas.microsoft.com/office/drawing/2014/main" id="{59290F6F-2135-4BA6-9668-2FCE9EDD39BB}"/>
              </a:ext>
            </a:extLst>
          </p:cNvPr>
          <p:cNvSpPr/>
          <p:nvPr/>
        </p:nvSpPr>
        <p:spPr>
          <a:xfrm rot="10800000">
            <a:off x="7544486" y="2607130"/>
            <a:ext cx="230588" cy="221756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Rechthoek 32">
            <a:extLst>
              <a:ext uri="{FF2B5EF4-FFF2-40B4-BE49-F238E27FC236}">
                <a16:creationId xmlns:a16="http://schemas.microsoft.com/office/drawing/2014/main" id="{33AA8C6C-63B3-4010-BB49-801E3EC3FC58}"/>
              </a:ext>
            </a:extLst>
          </p:cNvPr>
          <p:cNvSpPr/>
          <p:nvPr/>
        </p:nvSpPr>
        <p:spPr>
          <a:xfrm>
            <a:off x="2239642" y="3797304"/>
            <a:ext cx="182880" cy="1828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b="1" dirty="0"/>
          </a:p>
        </p:txBody>
      </p:sp>
      <p:sp>
        <p:nvSpPr>
          <p:cNvPr id="34" name="Rechthoek 33">
            <a:extLst>
              <a:ext uri="{FF2B5EF4-FFF2-40B4-BE49-F238E27FC236}">
                <a16:creationId xmlns:a16="http://schemas.microsoft.com/office/drawing/2014/main" id="{D0C0527F-653A-4D92-9E41-A43408711336}"/>
              </a:ext>
            </a:extLst>
          </p:cNvPr>
          <p:cNvSpPr/>
          <p:nvPr/>
        </p:nvSpPr>
        <p:spPr>
          <a:xfrm>
            <a:off x="2239642" y="4090362"/>
            <a:ext cx="182880" cy="1828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b="1" dirty="0"/>
          </a:p>
        </p:txBody>
      </p:sp>
      <p:sp>
        <p:nvSpPr>
          <p:cNvPr id="35" name="Rechthoek 34">
            <a:extLst>
              <a:ext uri="{FF2B5EF4-FFF2-40B4-BE49-F238E27FC236}">
                <a16:creationId xmlns:a16="http://schemas.microsoft.com/office/drawing/2014/main" id="{FE581A08-D8F3-4895-8B65-5A4E85C0F50C}"/>
              </a:ext>
            </a:extLst>
          </p:cNvPr>
          <p:cNvSpPr/>
          <p:nvPr/>
        </p:nvSpPr>
        <p:spPr>
          <a:xfrm>
            <a:off x="2237401" y="4400169"/>
            <a:ext cx="182880" cy="1828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b="1" dirty="0"/>
          </a:p>
        </p:txBody>
      </p:sp>
      <p:sp>
        <p:nvSpPr>
          <p:cNvPr id="36" name="Rechthoek 35">
            <a:extLst>
              <a:ext uri="{FF2B5EF4-FFF2-40B4-BE49-F238E27FC236}">
                <a16:creationId xmlns:a16="http://schemas.microsoft.com/office/drawing/2014/main" id="{E279281B-ADCE-4B8E-89D5-070F2B6C42E7}"/>
              </a:ext>
            </a:extLst>
          </p:cNvPr>
          <p:cNvSpPr/>
          <p:nvPr/>
        </p:nvSpPr>
        <p:spPr>
          <a:xfrm>
            <a:off x="4978155" y="3797304"/>
            <a:ext cx="182880" cy="1828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b="1" dirty="0"/>
          </a:p>
        </p:txBody>
      </p:sp>
      <p:sp>
        <p:nvSpPr>
          <p:cNvPr id="39" name="Rechthoek 38">
            <a:extLst>
              <a:ext uri="{FF2B5EF4-FFF2-40B4-BE49-F238E27FC236}">
                <a16:creationId xmlns:a16="http://schemas.microsoft.com/office/drawing/2014/main" id="{F927D886-8CC7-4E59-B6A7-6668534B0281}"/>
              </a:ext>
            </a:extLst>
          </p:cNvPr>
          <p:cNvSpPr/>
          <p:nvPr/>
        </p:nvSpPr>
        <p:spPr>
          <a:xfrm>
            <a:off x="2255931" y="4693227"/>
            <a:ext cx="182880" cy="18288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+</a:t>
            </a:r>
          </a:p>
        </p:txBody>
      </p:sp>
      <p:sp>
        <p:nvSpPr>
          <p:cNvPr id="28" name="Rechthoek 27">
            <a:extLst>
              <a:ext uri="{FF2B5EF4-FFF2-40B4-BE49-F238E27FC236}">
                <a16:creationId xmlns:a16="http://schemas.microsoft.com/office/drawing/2014/main" id="{85D62F35-0CEC-4BD3-8389-03709F136DF6}"/>
              </a:ext>
            </a:extLst>
          </p:cNvPr>
          <p:cNvSpPr/>
          <p:nvPr/>
        </p:nvSpPr>
        <p:spPr>
          <a:xfrm>
            <a:off x="1663218" y="2991525"/>
            <a:ext cx="6243054" cy="4452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15875" tIns="15875" rIns="15875" bIns="15875" numCol="1" spcCol="1270" anchor="ctr" anchorCtr="0">
            <a:no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  Transport security</a:t>
            </a:r>
          </a:p>
        </p:txBody>
      </p:sp>
      <p:sp>
        <p:nvSpPr>
          <p:cNvPr id="40" name="Gelijkbenige driehoek 39">
            <a:extLst>
              <a:ext uri="{FF2B5EF4-FFF2-40B4-BE49-F238E27FC236}">
                <a16:creationId xmlns:a16="http://schemas.microsoft.com/office/drawing/2014/main" id="{F09F6241-80A0-4472-AC29-CAB2F7EAE6E6}"/>
              </a:ext>
            </a:extLst>
          </p:cNvPr>
          <p:cNvSpPr/>
          <p:nvPr/>
        </p:nvSpPr>
        <p:spPr>
          <a:xfrm rot="10800000">
            <a:off x="7544486" y="3103283"/>
            <a:ext cx="230588" cy="221756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Rechthoek 48">
            <a:extLst>
              <a:ext uri="{FF2B5EF4-FFF2-40B4-BE49-F238E27FC236}">
                <a16:creationId xmlns:a16="http://schemas.microsoft.com/office/drawing/2014/main" id="{67A680E2-F955-4EF8-BEFC-C48A9E8C2A90}"/>
              </a:ext>
            </a:extLst>
          </p:cNvPr>
          <p:cNvSpPr/>
          <p:nvPr/>
        </p:nvSpPr>
        <p:spPr>
          <a:xfrm>
            <a:off x="1687429" y="5733275"/>
            <a:ext cx="6243054" cy="112472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spcFirstLastPara="0" vert="horz" wrap="square" lIns="15875" tIns="15875" rIns="15875" bIns="15875" numCol="1" spcCol="1270" anchor="t" anchorCtr="0">
            <a:noAutofit/>
          </a:bodyPr>
          <a:lstStyle/>
          <a:p>
            <a:br>
              <a:rPr lang="nl-NL" dirty="0">
                <a:solidFill>
                  <a:schemeClr val="bg1"/>
                </a:solidFill>
              </a:rPr>
            </a:br>
            <a:r>
              <a:rPr lang="nl-NL" dirty="0">
                <a:solidFill>
                  <a:schemeClr val="bg1"/>
                </a:solidFill>
              </a:rPr>
              <a:t>	ISO 27001</a:t>
            </a:r>
          </a:p>
          <a:p>
            <a:r>
              <a:rPr lang="nl-NL" dirty="0">
                <a:solidFill>
                  <a:schemeClr val="bg1"/>
                </a:solidFill>
              </a:rPr>
              <a:t>	ISO 27002</a:t>
            </a:r>
          </a:p>
          <a:p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50" name="Rechthoek 49">
            <a:extLst>
              <a:ext uri="{FF2B5EF4-FFF2-40B4-BE49-F238E27FC236}">
                <a16:creationId xmlns:a16="http://schemas.microsoft.com/office/drawing/2014/main" id="{B85F1BDE-B4A1-4582-B8CD-F6A43D50F74D}"/>
              </a:ext>
            </a:extLst>
          </p:cNvPr>
          <p:cNvSpPr/>
          <p:nvPr/>
        </p:nvSpPr>
        <p:spPr>
          <a:xfrm>
            <a:off x="2263853" y="6043425"/>
            <a:ext cx="182880" cy="1828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b="1" dirty="0"/>
          </a:p>
        </p:txBody>
      </p:sp>
      <p:sp>
        <p:nvSpPr>
          <p:cNvPr id="51" name="Rechthoek 50">
            <a:extLst>
              <a:ext uri="{FF2B5EF4-FFF2-40B4-BE49-F238E27FC236}">
                <a16:creationId xmlns:a16="http://schemas.microsoft.com/office/drawing/2014/main" id="{9F663E45-562B-43F9-9EE8-9A43134DE895}"/>
              </a:ext>
            </a:extLst>
          </p:cNvPr>
          <p:cNvSpPr/>
          <p:nvPr/>
        </p:nvSpPr>
        <p:spPr>
          <a:xfrm>
            <a:off x="2263853" y="6336483"/>
            <a:ext cx="182880" cy="1828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b="1" dirty="0"/>
          </a:p>
        </p:txBody>
      </p:sp>
      <p:sp>
        <p:nvSpPr>
          <p:cNvPr id="54" name="Rechthoek 53">
            <a:extLst>
              <a:ext uri="{FF2B5EF4-FFF2-40B4-BE49-F238E27FC236}">
                <a16:creationId xmlns:a16="http://schemas.microsoft.com/office/drawing/2014/main" id="{FEF9D876-B78B-4E65-9C24-AB6E10C8D21B}"/>
              </a:ext>
            </a:extLst>
          </p:cNvPr>
          <p:cNvSpPr/>
          <p:nvPr/>
        </p:nvSpPr>
        <p:spPr>
          <a:xfrm>
            <a:off x="2273405" y="6629541"/>
            <a:ext cx="182880" cy="18288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+</a:t>
            </a:r>
          </a:p>
        </p:txBody>
      </p:sp>
      <p:sp>
        <p:nvSpPr>
          <p:cNvPr id="55" name="Rechthoek 54">
            <a:extLst>
              <a:ext uri="{FF2B5EF4-FFF2-40B4-BE49-F238E27FC236}">
                <a16:creationId xmlns:a16="http://schemas.microsoft.com/office/drawing/2014/main" id="{CCF53B42-2B59-4E9A-BF7F-7641D4C7D330}"/>
              </a:ext>
            </a:extLst>
          </p:cNvPr>
          <p:cNvSpPr/>
          <p:nvPr/>
        </p:nvSpPr>
        <p:spPr>
          <a:xfrm>
            <a:off x="1687429" y="5237646"/>
            <a:ext cx="6243054" cy="4452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15875" tIns="15875" rIns="15875" bIns="15875" numCol="1" spcCol="1270" anchor="ctr" anchorCtr="0">
            <a:no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 Security / </a:t>
            </a:r>
            <a:r>
              <a:rPr lang="nl-NL" dirty="0" err="1">
                <a:solidFill>
                  <a:schemeClr val="bg1"/>
                </a:solidFill>
              </a:rPr>
              <a:t>certificates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56" name="Gelijkbenige driehoek 55">
            <a:extLst>
              <a:ext uri="{FF2B5EF4-FFF2-40B4-BE49-F238E27FC236}">
                <a16:creationId xmlns:a16="http://schemas.microsoft.com/office/drawing/2014/main" id="{2AFDBD91-7421-47AB-AADB-3E257872A49E}"/>
              </a:ext>
            </a:extLst>
          </p:cNvPr>
          <p:cNvSpPr/>
          <p:nvPr/>
        </p:nvSpPr>
        <p:spPr>
          <a:xfrm rot="10800000">
            <a:off x="7568697" y="5349404"/>
            <a:ext cx="230588" cy="221756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820100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8D6F04537D1A40A519E9BAD12B767E" ma:contentTypeVersion="9" ma:contentTypeDescription="Een nieuw document maken." ma:contentTypeScope="" ma:versionID="7e591065dc17e2b20fc3ee357adae8af">
  <xsd:schema xmlns:xsd="http://www.w3.org/2001/XMLSchema" xmlns:xs="http://www.w3.org/2001/XMLSchema" xmlns:p="http://schemas.microsoft.com/office/2006/metadata/properties" xmlns:ns3="54aa8443-df0f-48a5-befd-c2f65ddb0c24" xmlns:ns4="238198d6-04d2-405f-8d1c-68b069c8778f" targetNamespace="http://schemas.microsoft.com/office/2006/metadata/properties" ma:root="true" ma:fieldsID="5aab09c21146529053a35000a7552fd5" ns3:_="" ns4:_="">
    <xsd:import namespace="54aa8443-df0f-48a5-befd-c2f65ddb0c24"/>
    <xsd:import namespace="238198d6-04d2-405f-8d1c-68b069c8778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aa8443-df0f-48a5-befd-c2f65ddb0c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8198d6-04d2-405f-8d1c-68b069c8778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F317D58-6B71-4781-ABB5-AD7BBC869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4aa8443-df0f-48a5-befd-c2f65ddb0c24"/>
    <ds:schemaRef ds:uri="238198d6-04d2-405f-8d1c-68b069c877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BF8B3A0-04E2-4B46-B8E5-65C3E2AB525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B4B0B6-112C-4D56-BC61-958C9511EFEB}">
  <ds:schemaRefs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terms/"/>
    <ds:schemaRef ds:uri="54aa8443-df0f-48a5-befd-c2f65ddb0c24"/>
    <ds:schemaRef ds:uri="238198d6-04d2-405f-8d1c-68b069c8778f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222</Words>
  <Application>Microsoft Office PowerPoint</Application>
  <PresentationFormat>Breedbeeld</PresentationFormat>
  <Paragraphs>63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Edwin van den Belt</dc:creator>
  <cp:lastModifiedBy>Edwin van den Belt</cp:lastModifiedBy>
  <cp:revision>1</cp:revision>
  <dcterms:created xsi:type="dcterms:W3CDTF">2022-03-18T14:43:41Z</dcterms:created>
  <dcterms:modified xsi:type="dcterms:W3CDTF">2022-03-18T15:13:32Z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0x010100188D6F04537D1A40A519E9BAD12B767E</vt:lpwstr>
  </property>
</Properties>
</file>