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3147B-7413-49CF-B7BD-BD812861A41D}" type="doc">
      <dgm:prSet loTypeId="urn:microsoft.com/office/officeart/2005/8/layout/hierarchy4" loCatId="hierarchy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1A7E5145-B60E-4DBE-99F3-9BC244504858}">
      <dgm:prSet phldrT="[Tekst]"/>
      <dgm:spPr/>
      <dgm:t>
        <a:bodyPr/>
        <a:lstStyle/>
        <a:p>
          <a:r>
            <a:rPr lang="nl-NL" dirty="0"/>
            <a:t>City-TO agreement</a:t>
          </a:r>
        </a:p>
      </dgm:t>
    </dgm:pt>
    <dgm:pt modelId="{65F32A94-D9EB-46DD-B0A3-FB0B4BC8CCBD}" type="parTrans" cxnId="{5AD12C04-12B9-48EF-8BA9-3EB24B31F689}">
      <dgm:prSet/>
      <dgm:spPr/>
      <dgm:t>
        <a:bodyPr/>
        <a:lstStyle/>
        <a:p>
          <a:endParaRPr lang="nl-NL"/>
        </a:p>
      </dgm:t>
    </dgm:pt>
    <dgm:pt modelId="{A4C38C76-37F9-445C-A2DA-3EFAA2411A20}" type="sibTrans" cxnId="{5AD12C04-12B9-48EF-8BA9-3EB24B31F689}">
      <dgm:prSet/>
      <dgm:spPr/>
      <dgm:t>
        <a:bodyPr/>
        <a:lstStyle/>
        <a:p>
          <a:endParaRPr lang="nl-NL"/>
        </a:p>
      </dgm:t>
    </dgm:pt>
    <dgm:pt modelId="{0B0475A4-1090-4425-B45E-1262DA1E5B4A}">
      <dgm:prSet phldrT="[Tekst]"/>
      <dgm:spPr/>
      <dgm:t>
        <a:bodyPr/>
        <a:lstStyle/>
        <a:p>
          <a:r>
            <a:rPr lang="nl-NL" dirty="0" err="1"/>
            <a:t>Use</a:t>
          </a:r>
          <a:r>
            <a:rPr lang="nl-NL" dirty="0"/>
            <a:t> cases</a:t>
          </a:r>
        </a:p>
      </dgm:t>
    </dgm:pt>
    <dgm:pt modelId="{B9D0F092-D20F-4F2E-9481-7A7B82C240E4}" type="parTrans" cxnId="{B148E31C-00B4-442A-988E-678D797463A3}">
      <dgm:prSet/>
      <dgm:spPr/>
      <dgm:t>
        <a:bodyPr/>
        <a:lstStyle/>
        <a:p>
          <a:endParaRPr lang="nl-NL"/>
        </a:p>
      </dgm:t>
    </dgm:pt>
    <dgm:pt modelId="{9AC07CCF-45C2-4D57-A03A-4A631CE17E5B}" type="sibTrans" cxnId="{B148E31C-00B4-442A-988E-678D797463A3}">
      <dgm:prSet/>
      <dgm:spPr/>
      <dgm:t>
        <a:bodyPr/>
        <a:lstStyle/>
        <a:p>
          <a:endParaRPr lang="nl-NL"/>
        </a:p>
      </dgm:t>
    </dgm:pt>
    <dgm:pt modelId="{B2D1C6CF-4012-429D-ACFB-93505E99F2ED}">
      <dgm:prSet phldrT="[Tekst]"/>
      <dgm:spPr/>
      <dgm:t>
        <a:bodyPr/>
        <a:lstStyle/>
        <a:p>
          <a:r>
            <a:rPr lang="nl-NL" dirty="0" err="1"/>
            <a:t>Specification</a:t>
          </a:r>
          <a:endParaRPr lang="nl-NL" dirty="0"/>
        </a:p>
      </dgm:t>
    </dgm:pt>
    <dgm:pt modelId="{2D454C62-343F-4578-BE1D-F84F505014AC}" type="parTrans" cxnId="{5B0B6606-54EB-4855-AC2D-CFAE19D1E4CF}">
      <dgm:prSet/>
      <dgm:spPr/>
      <dgm:t>
        <a:bodyPr/>
        <a:lstStyle/>
        <a:p>
          <a:endParaRPr lang="nl-NL"/>
        </a:p>
      </dgm:t>
    </dgm:pt>
    <dgm:pt modelId="{F9C46A5A-C8CC-4D9F-895E-9B7E0B6B33A6}" type="sibTrans" cxnId="{5B0B6606-54EB-4855-AC2D-CFAE19D1E4CF}">
      <dgm:prSet/>
      <dgm:spPr/>
      <dgm:t>
        <a:bodyPr/>
        <a:lstStyle/>
        <a:p>
          <a:endParaRPr lang="nl-NL"/>
        </a:p>
      </dgm:t>
    </dgm:pt>
    <dgm:pt modelId="{960EDB3E-01B7-48D6-A1B0-BE1E6ADCC910}">
      <dgm:prSet phldrT="[Tekst]"/>
      <dgm:spPr/>
      <dgm:t>
        <a:bodyPr/>
        <a:lstStyle/>
        <a:p>
          <a:r>
            <a:rPr lang="nl-NL" dirty="0"/>
            <a:t>Building </a:t>
          </a:r>
          <a:r>
            <a:rPr lang="nl-NL" dirty="0" err="1"/>
            <a:t>blocks</a:t>
          </a:r>
          <a:endParaRPr lang="nl-NL" dirty="0"/>
        </a:p>
      </dgm:t>
    </dgm:pt>
    <dgm:pt modelId="{C073D381-FAD1-415C-B570-400288B7347C}" type="parTrans" cxnId="{91359526-2B06-4C0E-B41C-E3E34BE57B5E}">
      <dgm:prSet/>
      <dgm:spPr/>
      <dgm:t>
        <a:bodyPr/>
        <a:lstStyle/>
        <a:p>
          <a:endParaRPr lang="nl-NL"/>
        </a:p>
      </dgm:t>
    </dgm:pt>
    <dgm:pt modelId="{DA3B5470-554D-465A-8496-37130ADAFCD5}" type="sibTrans" cxnId="{91359526-2B06-4C0E-B41C-E3E34BE57B5E}">
      <dgm:prSet/>
      <dgm:spPr/>
      <dgm:t>
        <a:bodyPr/>
        <a:lstStyle/>
        <a:p>
          <a:endParaRPr lang="nl-NL"/>
        </a:p>
      </dgm:t>
    </dgm:pt>
    <dgm:pt modelId="{98FE38C7-A441-41AC-9CCD-72F2CA049672}">
      <dgm:prSet phldrT="[Tekst]"/>
      <dgm:spPr/>
      <dgm:t>
        <a:bodyPr/>
        <a:lstStyle/>
        <a:p>
          <a:r>
            <a:rPr lang="nl-NL" dirty="0"/>
            <a:t>City / TO </a:t>
          </a:r>
          <a:r>
            <a:rPr lang="nl-NL" dirty="0" err="1"/>
            <a:t>specification</a:t>
          </a:r>
          <a:endParaRPr lang="nl-NL" dirty="0"/>
        </a:p>
      </dgm:t>
    </dgm:pt>
    <dgm:pt modelId="{CA1C3063-6EB1-4BAB-91EF-37CA3C0D800F}" type="parTrans" cxnId="{71C8265F-4FDD-4C9F-8481-86A1B9BE7C90}">
      <dgm:prSet/>
      <dgm:spPr/>
      <dgm:t>
        <a:bodyPr/>
        <a:lstStyle/>
        <a:p>
          <a:endParaRPr lang="nl-NL"/>
        </a:p>
      </dgm:t>
    </dgm:pt>
    <dgm:pt modelId="{E6F255B5-C3E2-4766-81D6-5B3298F4A2C7}" type="sibTrans" cxnId="{71C8265F-4FDD-4C9F-8481-86A1B9BE7C90}">
      <dgm:prSet/>
      <dgm:spPr/>
      <dgm:t>
        <a:bodyPr/>
        <a:lstStyle/>
        <a:p>
          <a:endParaRPr lang="nl-NL"/>
        </a:p>
      </dgm:t>
    </dgm:pt>
    <dgm:pt modelId="{FD6EFAE8-57F4-4103-8C22-5FBA047607D8}" type="pres">
      <dgm:prSet presAssocID="{E933147B-7413-49CF-B7BD-BD812861A41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605BBE-C472-4634-8EF9-5645D2B8A306}" type="pres">
      <dgm:prSet presAssocID="{1A7E5145-B60E-4DBE-99F3-9BC244504858}" presName="vertOne" presStyleCnt="0"/>
      <dgm:spPr/>
    </dgm:pt>
    <dgm:pt modelId="{F5C8D5A8-3037-4E68-995E-359AA4207724}" type="pres">
      <dgm:prSet presAssocID="{1A7E5145-B60E-4DBE-99F3-9BC244504858}" presName="txOne" presStyleLbl="node0" presStyleIdx="0" presStyleCnt="1">
        <dgm:presLayoutVars>
          <dgm:chPref val="3"/>
        </dgm:presLayoutVars>
      </dgm:prSet>
      <dgm:spPr/>
    </dgm:pt>
    <dgm:pt modelId="{6084BEC8-74F7-4B31-92FD-03AD5B07057C}" type="pres">
      <dgm:prSet presAssocID="{1A7E5145-B60E-4DBE-99F3-9BC244504858}" presName="parTransOne" presStyleCnt="0"/>
      <dgm:spPr/>
    </dgm:pt>
    <dgm:pt modelId="{A10869CF-DD07-44EB-9D0F-9D2D8409C325}" type="pres">
      <dgm:prSet presAssocID="{1A7E5145-B60E-4DBE-99F3-9BC244504858}" presName="horzOne" presStyleCnt="0"/>
      <dgm:spPr/>
    </dgm:pt>
    <dgm:pt modelId="{7CFB9719-E2B5-4B10-82B8-AC7A5CAFF057}" type="pres">
      <dgm:prSet presAssocID="{98FE38C7-A441-41AC-9CCD-72F2CA049672}" presName="vertTwo" presStyleCnt="0"/>
      <dgm:spPr/>
    </dgm:pt>
    <dgm:pt modelId="{4F0D9113-E807-4FEF-8C06-D216630AA617}" type="pres">
      <dgm:prSet presAssocID="{98FE38C7-A441-41AC-9CCD-72F2CA049672}" presName="txTwo" presStyleLbl="node2" presStyleIdx="0" presStyleCnt="1">
        <dgm:presLayoutVars>
          <dgm:chPref val="3"/>
        </dgm:presLayoutVars>
      </dgm:prSet>
      <dgm:spPr/>
    </dgm:pt>
    <dgm:pt modelId="{62BBD2A1-4C16-41C8-AE62-B384666B0CFE}" type="pres">
      <dgm:prSet presAssocID="{98FE38C7-A441-41AC-9CCD-72F2CA049672}" presName="parTransTwo" presStyleCnt="0"/>
      <dgm:spPr/>
    </dgm:pt>
    <dgm:pt modelId="{5E5654C7-BEB7-4CA9-A89E-78BCDDE9B402}" type="pres">
      <dgm:prSet presAssocID="{98FE38C7-A441-41AC-9CCD-72F2CA049672}" presName="horzTwo" presStyleCnt="0"/>
      <dgm:spPr/>
    </dgm:pt>
    <dgm:pt modelId="{D88891DC-2293-4E85-B5EB-6B9CD53C8721}" type="pres">
      <dgm:prSet presAssocID="{0B0475A4-1090-4425-B45E-1262DA1E5B4A}" presName="vertThree" presStyleCnt="0"/>
      <dgm:spPr/>
    </dgm:pt>
    <dgm:pt modelId="{17BFD699-70C1-4F62-9B43-1C6C7DA5EB93}" type="pres">
      <dgm:prSet presAssocID="{0B0475A4-1090-4425-B45E-1262DA1E5B4A}" presName="txThree" presStyleLbl="node3" presStyleIdx="0" presStyleCnt="1">
        <dgm:presLayoutVars>
          <dgm:chPref val="3"/>
        </dgm:presLayoutVars>
      </dgm:prSet>
      <dgm:spPr/>
    </dgm:pt>
    <dgm:pt modelId="{73142EEE-3BED-49D3-8499-6F2C8BE1BDE9}" type="pres">
      <dgm:prSet presAssocID="{0B0475A4-1090-4425-B45E-1262DA1E5B4A}" presName="parTransThree" presStyleCnt="0"/>
      <dgm:spPr/>
    </dgm:pt>
    <dgm:pt modelId="{690DEF6D-946B-4E8E-BBFE-0608D45E5E4A}" type="pres">
      <dgm:prSet presAssocID="{0B0475A4-1090-4425-B45E-1262DA1E5B4A}" presName="horzThree" presStyleCnt="0"/>
      <dgm:spPr/>
    </dgm:pt>
    <dgm:pt modelId="{8C775BF1-CBFB-4F4B-A7C5-22D02D17F36E}" type="pres">
      <dgm:prSet presAssocID="{960EDB3E-01B7-48D6-A1B0-BE1E6ADCC910}" presName="vertFour" presStyleCnt="0">
        <dgm:presLayoutVars>
          <dgm:chPref val="3"/>
        </dgm:presLayoutVars>
      </dgm:prSet>
      <dgm:spPr/>
    </dgm:pt>
    <dgm:pt modelId="{42F45D19-3BE8-46F4-AE1B-D34D6F1CA247}" type="pres">
      <dgm:prSet presAssocID="{960EDB3E-01B7-48D6-A1B0-BE1E6ADCC910}" presName="txFour" presStyleLbl="node4" presStyleIdx="0" presStyleCnt="2">
        <dgm:presLayoutVars>
          <dgm:chPref val="3"/>
        </dgm:presLayoutVars>
      </dgm:prSet>
      <dgm:spPr/>
    </dgm:pt>
    <dgm:pt modelId="{5C37C984-CC72-4DC9-95E2-06E0E3699A98}" type="pres">
      <dgm:prSet presAssocID="{960EDB3E-01B7-48D6-A1B0-BE1E6ADCC910}" presName="parTransFour" presStyleCnt="0"/>
      <dgm:spPr/>
    </dgm:pt>
    <dgm:pt modelId="{D53D681A-AA48-4006-8283-3D4EA9239437}" type="pres">
      <dgm:prSet presAssocID="{960EDB3E-01B7-48D6-A1B0-BE1E6ADCC910}" presName="horzFour" presStyleCnt="0"/>
      <dgm:spPr/>
    </dgm:pt>
    <dgm:pt modelId="{C5280DBC-8149-4B8D-B359-8BD2E3F851EC}" type="pres">
      <dgm:prSet presAssocID="{B2D1C6CF-4012-429D-ACFB-93505E99F2ED}" presName="vertFour" presStyleCnt="0">
        <dgm:presLayoutVars>
          <dgm:chPref val="3"/>
        </dgm:presLayoutVars>
      </dgm:prSet>
      <dgm:spPr/>
    </dgm:pt>
    <dgm:pt modelId="{5285D668-99CB-4998-BD4D-C29606B71014}" type="pres">
      <dgm:prSet presAssocID="{B2D1C6CF-4012-429D-ACFB-93505E99F2ED}" presName="txFour" presStyleLbl="node4" presStyleIdx="1" presStyleCnt="2">
        <dgm:presLayoutVars>
          <dgm:chPref val="3"/>
        </dgm:presLayoutVars>
      </dgm:prSet>
      <dgm:spPr/>
    </dgm:pt>
    <dgm:pt modelId="{321F2C41-799C-4A6B-BB1A-D38BB1ABF3A6}" type="pres">
      <dgm:prSet presAssocID="{B2D1C6CF-4012-429D-ACFB-93505E99F2ED}" presName="horzFour" presStyleCnt="0"/>
      <dgm:spPr/>
    </dgm:pt>
  </dgm:ptLst>
  <dgm:cxnLst>
    <dgm:cxn modelId="{5AD12C04-12B9-48EF-8BA9-3EB24B31F689}" srcId="{E933147B-7413-49CF-B7BD-BD812861A41D}" destId="{1A7E5145-B60E-4DBE-99F3-9BC244504858}" srcOrd="0" destOrd="0" parTransId="{65F32A94-D9EB-46DD-B0A3-FB0B4BC8CCBD}" sibTransId="{A4C38C76-37F9-445C-A2DA-3EFAA2411A20}"/>
    <dgm:cxn modelId="{5B0B6606-54EB-4855-AC2D-CFAE19D1E4CF}" srcId="{960EDB3E-01B7-48D6-A1B0-BE1E6ADCC910}" destId="{B2D1C6CF-4012-429D-ACFB-93505E99F2ED}" srcOrd="0" destOrd="0" parTransId="{2D454C62-343F-4578-BE1D-F84F505014AC}" sibTransId="{F9C46A5A-C8CC-4D9F-895E-9B7E0B6B33A6}"/>
    <dgm:cxn modelId="{B148E31C-00B4-442A-988E-678D797463A3}" srcId="{98FE38C7-A441-41AC-9CCD-72F2CA049672}" destId="{0B0475A4-1090-4425-B45E-1262DA1E5B4A}" srcOrd="0" destOrd="0" parTransId="{B9D0F092-D20F-4F2E-9481-7A7B82C240E4}" sibTransId="{9AC07CCF-45C2-4D57-A03A-4A631CE17E5B}"/>
    <dgm:cxn modelId="{91359526-2B06-4C0E-B41C-E3E34BE57B5E}" srcId="{0B0475A4-1090-4425-B45E-1262DA1E5B4A}" destId="{960EDB3E-01B7-48D6-A1B0-BE1E6ADCC910}" srcOrd="0" destOrd="0" parTransId="{C073D381-FAD1-415C-B570-400288B7347C}" sibTransId="{DA3B5470-554D-465A-8496-37130ADAFCD5}"/>
    <dgm:cxn modelId="{71C8265F-4FDD-4C9F-8481-86A1B9BE7C90}" srcId="{1A7E5145-B60E-4DBE-99F3-9BC244504858}" destId="{98FE38C7-A441-41AC-9CCD-72F2CA049672}" srcOrd="0" destOrd="0" parTransId="{CA1C3063-6EB1-4BAB-91EF-37CA3C0D800F}" sibTransId="{E6F255B5-C3E2-4766-81D6-5B3298F4A2C7}"/>
    <dgm:cxn modelId="{FEA15F7D-6B58-435F-A011-374F4E51885D}" type="presOf" srcId="{1A7E5145-B60E-4DBE-99F3-9BC244504858}" destId="{F5C8D5A8-3037-4E68-995E-359AA4207724}" srcOrd="0" destOrd="0" presId="urn:microsoft.com/office/officeart/2005/8/layout/hierarchy4"/>
    <dgm:cxn modelId="{838521D9-0F94-4187-80A4-7E5CF02A2BFA}" type="presOf" srcId="{B2D1C6CF-4012-429D-ACFB-93505E99F2ED}" destId="{5285D668-99CB-4998-BD4D-C29606B71014}" srcOrd="0" destOrd="0" presId="urn:microsoft.com/office/officeart/2005/8/layout/hierarchy4"/>
    <dgm:cxn modelId="{E1C9C5E1-5E27-4D44-971B-62AE5AC5C480}" type="presOf" srcId="{0B0475A4-1090-4425-B45E-1262DA1E5B4A}" destId="{17BFD699-70C1-4F62-9B43-1C6C7DA5EB93}" srcOrd="0" destOrd="0" presId="urn:microsoft.com/office/officeart/2005/8/layout/hierarchy4"/>
    <dgm:cxn modelId="{E21633F2-5E06-400C-B505-D1DA1B47196A}" type="presOf" srcId="{98FE38C7-A441-41AC-9CCD-72F2CA049672}" destId="{4F0D9113-E807-4FEF-8C06-D216630AA617}" srcOrd="0" destOrd="0" presId="urn:microsoft.com/office/officeart/2005/8/layout/hierarchy4"/>
    <dgm:cxn modelId="{EBBF9EF5-CF3D-4491-A9BE-61A21A551E46}" type="presOf" srcId="{E933147B-7413-49CF-B7BD-BD812861A41D}" destId="{FD6EFAE8-57F4-4103-8C22-5FBA047607D8}" srcOrd="0" destOrd="0" presId="urn:microsoft.com/office/officeart/2005/8/layout/hierarchy4"/>
    <dgm:cxn modelId="{1AFE1EFB-1D73-43E7-A005-A69BFD841E30}" type="presOf" srcId="{960EDB3E-01B7-48D6-A1B0-BE1E6ADCC910}" destId="{42F45D19-3BE8-46F4-AE1B-D34D6F1CA247}" srcOrd="0" destOrd="0" presId="urn:microsoft.com/office/officeart/2005/8/layout/hierarchy4"/>
    <dgm:cxn modelId="{6D1153D5-D6E0-4A8E-874C-D68270D90B96}" type="presParOf" srcId="{FD6EFAE8-57F4-4103-8C22-5FBA047607D8}" destId="{10605BBE-C472-4634-8EF9-5645D2B8A306}" srcOrd="0" destOrd="0" presId="urn:microsoft.com/office/officeart/2005/8/layout/hierarchy4"/>
    <dgm:cxn modelId="{C6E0808B-FFE7-4DB7-9841-9DFD0CAE3489}" type="presParOf" srcId="{10605BBE-C472-4634-8EF9-5645D2B8A306}" destId="{F5C8D5A8-3037-4E68-995E-359AA4207724}" srcOrd="0" destOrd="0" presId="urn:microsoft.com/office/officeart/2005/8/layout/hierarchy4"/>
    <dgm:cxn modelId="{D65287F7-F1A4-42EE-99D1-5F3292B639FF}" type="presParOf" srcId="{10605BBE-C472-4634-8EF9-5645D2B8A306}" destId="{6084BEC8-74F7-4B31-92FD-03AD5B07057C}" srcOrd="1" destOrd="0" presId="urn:microsoft.com/office/officeart/2005/8/layout/hierarchy4"/>
    <dgm:cxn modelId="{29B3DF72-4C0B-44BC-BB11-786CE4AF6757}" type="presParOf" srcId="{10605BBE-C472-4634-8EF9-5645D2B8A306}" destId="{A10869CF-DD07-44EB-9D0F-9D2D8409C325}" srcOrd="2" destOrd="0" presId="urn:microsoft.com/office/officeart/2005/8/layout/hierarchy4"/>
    <dgm:cxn modelId="{D0F2A78B-1F15-4777-9176-37B83A25ED95}" type="presParOf" srcId="{A10869CF-DD07-44EB-9D0F-9D2D8409C325}" destId="{7CFB9719-E2B5-4B10-82B8-AC7A5CAFF057}" srcOrd="0" destOrd="0" presId="urn:microsoft.com/office/officeart/2005/8/layout/hierarchy4"/>
    <dgm:cxn modelId="{54E3B9D7-7446-4EED-AB8C-4184FC576CBF}" type="presParOf" srcId="{7CFB9719-E2B5-4B10-82B8-AC7A5CAFF057}" destId="{4F0D9113-E807-4FEF-8C06-D216630AA617}" srcOrd="0" destOrd="0" presId="urn:microsoft.com/office/officeart/2005/8/layout/hierarchy4"/>
    <dgm:cxn modelId="{0AAE40A6-D4A6-4D31-827C-8304B36722A2}" type="presParOf" srcId="{7CFB9719-E2B5-4B10-82B8-AC7A5CAFF057}" destId="{62BBD2A1-4C16-41C8-AE62-B384666B0CFE}" srcOrd="1" destOrd="0" presId="urn:microsoft.com/office/officeart/2005/8/layout/hierarchy4"/>
    <dgm:cxn modelId="{33B64CFE-C635-4096-AC98-0289F8C4F46F}" type="presParOf" srcId="{7CFB9719-E2B5-4B10-82B8-AC7A5CAFF057}" destId="{5E5654C7-BEB7-4CA9-A89E-78BCDDE9B402}" srcOrd="2" destOrd="0" presId="urn:microsoft.com/office/officeart/2005/8/layout/hierarchy4"/>
    <dgm:cxn modelId="{3A3A860D-A5D1-4499-87DB-89BFA1AD0956}" type="presParOf" srcId="{5E5654C7-BEB7-4CA9-A89E-78BCDDE9B402}" destId="{D88891DC-2293-4E85-B5EB-6B9CD53C8721}" srcOrd="0" destOrd="0" presId="urn:microsoft.com/office/officeart/2005/8/layout/hierarchy4"/>
    <dgm:cxn modelId="{1B89920F-17C4-455C-BD71-E2818D8429D0}" type="presParOf" srcId="{D88891DC-2293-4E85-B5EB-6B9CD53C8721}" destId="{17BFD699-70C1-4F62-9B43-1C6C7DA5EB93}" srcOrd="0" destOrd="0" presId="urn:microsoft.com/office/officeart/2005/8/layout/hierarchy4"/>
    <dgm:cxn modelId="{2A18B9DD-460C-43AA-BA99-D1A141991007}" type="presParOf" srcId="{D88891DC-2293-4E85-B5EB-6B9CD53C8721}" destId="{73142EEE-3BED-49D3-8499-6F2C8BE1BDE9}" srcOrd="1" destOrd="0" presId="urn:microsoft.com/office/officeart/2005/8/layout/hierarchy4"/>
    <dgm:cxn modelId="{A3055C71-F61E-42B5-BC61-F2565E42DABD}" type="presParOf" srcId="{D88891DC-2293-4E85-B5EB-6B9CD53C8721}" destId="{690DEF6D-946B-4E8E-BBFE-0608D45E5E4A}" srcOrd="2" destOrd="0" presId="urn:microsoft.com/office/officeart/2005/8/layout/hierarchy4"/>
    <dgm:cxn modelId="{0F67C9C6-5C99-4498-8418-534D8F101CF9}" type="presParOf" srcId="{690DEF6D-946B-4E8E-BBFE-0608D45E5E4A}" destId="{8C775BF1-CBFB-4F4B-A7C5-22D02D17F36E}" srcOrd="0" destOrd="0" presId="urn:microsoft.com/office/officeart/2005/8/layout/hierarchy4"/>
    <dgm:cxn modelId="{A8233761-1010-4AAE-9797-7FE3D1FFCC90}" type="presParOf" srcId="{8C775BF1-CBFB-4F4B-A7C5-22D02D17F36E}" destId="{42F45D19-3BE8-46F4-AE1B-D34D6F1CA247}" srcOrd="0" destOrd="0" presId="urn:microsoft.com/office/officeart/2005/8/layout/hierarchy4"/>
    <dgm:cxn modelId="{C65D5AA4-64CA-45EC-BB97-A5F9B984043C}" type="presParOf" srcId="{8C775BF1-CBFB-4F4B-A7C5-22D02D17F36E}" destId="{5C37C984-CC72-4DC9-95E2-06E0E3699A98}" srcOrd="1" destOrd="0" presId="urn:microsoft.com/office/officeart/2005/8/layout/hierarchy4"/>
    <dgm:cxn modelId="{57015ACD-D462-498A-9580-F432A977A454}" type="presParOf" srcId="{8C775BF1-CBFB-4F4B-A7C5-22D02D17F36E}" destId="{D53D681A-AA48-4006-8283-3D4EA9239437}" srcOrd="2" destOrd="0" presId="urn:microsoft.com/office/officeart/2005/8/layout/hierarchy4"/>
    <dgm:cxn modelId="{3867BCD8-BF13-4B49-BDFB-E5C8798AD812}" type="presParOf" srcId="{D53D681A-AA48-4006-8283-3D4EA9239437}" destId="{C5280DBC-8149-4B8D-B359-8BD2E3F851EC}" srcOrd="0" destOrd="0" presId="urn:microsoft.com/office/officeart/2005/8/layout/hierarchy4"/>
    <dgm:cxn modelId="{97644821-77FA-4584-8C9E-571700978B11}" type="presParOf" srcId="{C5280DBC-8149-4B8D-B359-8BD2E3F851EC}" destId="{5285D668-99CB-4998-BD4D-C29606B71014}" srcOrd="0" destOrd="0" presId="urn:microsoft.com/office/officeart/2005/8/layout/hierarchy4"/>
    <dgm:cxn modelId="{E4605D4B-42C8-4DA4-A466-173C8168356E}" type="presParOf" srcId="{C5280DBC-8149-4B8D-B359-8BD2E3F851EC}" destId="{321F2C41-799C-4A6B-BB1A-D38BB1ABF3A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33DE27-8146-4138-A528-CF477A47016D}" type="doc">
      <dgm:prSet loTypeId="urn:microsoft.com/office/officeart/2005/8/layout/lProcess2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nl-NL"/>
        </a:p>
      </dgm:t>
    </dgm:pt>
    <dgm:pt modelId="{F8D4A7D8-D86B-49E7-9C24-BF2E8EEA18FE}">
      <dgm:prSet phldrT="[Tekst]"/>
      <dgm:spPr/>
      <dgm:t>
        <a:bodyPr/>
        <a:lstStyle/>
        <a:p>
          <a:r>
            <a:rPr lang="nl-NL" dirty="0"/>
            <a:t>Contract</a:t>
          </a:r>
        </a:p>
      </dgm:t>
    </dgm:pt>
    <dgm:pt modelId="{17A17FA0-5E2A-4D54-ADE5-23BDCE6DC4D2}" type="parTrans" cxnId="{A9DB19C3-9519-468F-95CC-5841AF3CF0A3}">
      <dgm:prSet/>
      <dgm:spPr/>
      <dgm:t>
        <a:bodyPr/>
        <a:lstStyle/>
        <a:p>
          <a:endParaRPr lang="nl-NL"/>
        </a:p>
      </dgm:t>
    </dgm:pt>
    <dgm:pt modelId="{87617D4B-BAED-4106-A72F-77A984FBFCC6}" type="sibTrans" cxnId="{A9DB19C3-9519-468F-95CC-5841AF3CF0A3}">
      <dgm:prSet/>
      <dgm:spPr/>
      <dgm:t>
        <a:bodyPr/>
        <a:lstStyle/>
        <a:p>
          <a:endParaRPr lang="nl-NL"/>
        </a:p>
      </dgm:t>
    </dgm:pt>
    <dgm:pt modelId="{04A7B7E7-8086-4617-8C00-E8AF870AEC2E}">
      <dgm:prSet phldrT="[Tekst]"/>
      <dgm:spPr/>
      <dgm:t>
        <a:bodyPr/>
        <a:lstStyle/>
        <a:p>
          <a:r>
            <a:rPr lang="nl-NL" dirty="0"/>
            <a:t>DPIA</a:t>
          </a:r>
        </a:p>
      </dgm:t>
    </dgm:pt>
    <dgm:pt modelId="{AF959552-E030-429D-8676-C709110FA363}" type="parTrans" cxnId="{6AD38951-5BE9-4EA9-A4C0-7C9903ACB6A9}">
      <dgm:prSet/>
      <dgm:spPr/>
      <dgm:t>
        <a:bodyPr/>
        <a:lstStyle/>
        <a:p>
          <a:endParaRPr lang="nl-NL"/>
        </a:p>
      </dgm:t>
    </dgm:pt>
    <dgm:pt modelId="{F44994BA-6D0D-4A86-8342-579A776B59DB}" type="sibTrans" cxnId="{6AD38951-5BE9-4EA9-A4C0-7C9903ACB6A9}">
      <dgm:prSet/>
      <dgm:spPr/>
      <dgm:t>
        <a:bodyPr/>
        <a:lstStyle/>
        <a:p>
          <a:endParaRPr lang="nl-NL"/>
        </a:p>
      </dgm:t>
    </dgm:pt>
    <dgm:pt modelId="{947CF368-46CB-478A-9100-76E0AA896E62}">
      <dgm:prSet phldrT="[Tekst]"/>
      <dgm:spPr/>
      <dgm:t>
        <a:bodyPr/>
        <a:lstStyle/>
        <a:p>
          <a:r>
            <a:rPr lang="nl-NL" dirty="0" err="1"/>
            <a:t>Certificates</a:t>
          </a:r>
          <a:endParaRPr lang="nl-NL" dirty="0"/>
        </a:p>
      </dgm:t>
    </dgm:pt>
    <dgm:pt modelId="{1DFF3CCB-50DE-48CF-958D-E14EF97D6A30}" type="parTrans" cxnId="{40C02563-67F2-4E7A-B441-B91C0E473A76}">
      <dgm:prSet/>
      <dgm:spPr/>
      <dgm:t>
        <a:bodyPr/>
        <a:lstStyle/>
        <a:p>
          <a:endParaRPr lang="nl-NL"/>
        </a:p>
      </dgm:t>
    </dgm:pt>
    <dgm:pt modelId="{82A4F69D-C6E5-4CBE-BF0B-E3B0F2368038}" type="sibTrans" cxnId="{40C02563-67F2-4E7A-B441-B91C0E473A76}">
      <dgm:prSet/>
      <dgm:spPr/>
      <dgm:t>
        <a:bodyPr/>
        <a:lstStyle/>
        <a:p>
          <a:endParaRPr lang="nl-NL"/>
        </a:p>
      </dgm:t>
    </dgm:pt>
    <dgm:pt modelId="{48AA47CE-4DAE-4DBE-8C5B-109B0A1FFE2B}">
      <dgm:prSet phldrT="[Tekst]"/>
      <dgm:spPr/>
      <dgm:t>
        <a:bodyPr/>
        <a:lstStyle/>
        <a:p>
          <a:r>
            <a:rPr lang="nl-NL" dirty="0" err="1"/>
            <a:t>Sharing</a:t>
          </a:r>
          <a:endParaRPr lang="nl-NL" dirty="0"/>
        </a:p>
      </dgm:t>
    </dgm:pt>
    <dgm:pt modelId="{67FE45E1-163A-4C3F-9903-83E4EF1F9840}" type="parTrans" cxnId="{05F274E0-E2D0-41AB-999F-7DF5461C9657}">
      <dgm:prSet/>
      <dgm:spPr/>
      <dgm:t>
        <a:bodyPr/>
        <a:lstStyle/>
        <a:p>
          <a:endParaRPr lang="nl-NL"/>
        </a:p>
      </dgm:t>
    </dgm:pt>
    <dgm:pt modelId="{E5B1BBC7-C137-4179-8924-48C3F75D0562}" type="sibTrans" cxnId="{05F274E0-E2D0-41AB-999F-7DF5461C9657}">
      <dgm:prSet/>
      <dgm:spPr/>
      <dgm:t>
        <a:bodyPr/>
        <a:lstStyle/>
        <a:p>
          <a:endParaRPr lang="nl-NL"/>
        </a:p>
      </dgm:t>
    </dgm:pt>
    <dgm:pt modelId="{41E105CF-A045-4D5F-86C6-B272E43FE915}">
      <dgm:prSet phldrT="[Tekst]"/>
      <dgm:spPr/>
      <dgm:t>
        <a:bodyPr/>
        <a:lstStyle/>
        <a:p>
          <a:r>
            <a:rPr lang="nl-NL" dirty="0"/>
            <a:t>Standards</a:t>
          </a:r>
        </a:p>
      </dgm:t>
    </dgm:pt>
    <dgm:pt modelId="{1197D8B5-11A4-4217-9B0A-C7DBF515B93F}" type="parTrans" cxnId="{D3569308-618F-47E2-B5CA-2C75D66F4848}">
      <dgm:prSet/>
      <dgm:spPr/>
      <dgm:t>
        <a:bodyPr/>
        <a:lstStyle/>
        <a:p>
          <a:endParaRPr lang="nl-NL"/>
        </a:p>
      </dgm:t>
    </dgm:pt>
    <dgm:pt modelId="{CB69EE1D-11BF-495C-913B-E0FA3D187362}" type="sibTrans" cxnId="{D3569308-618F-47E2-B5CA-2C75D66F4848}">
      <dgm:prSet/>
      <dgm:spPr/>
      <dgm:t>
        <a:bodyPr/>
        <a:lstStyle/>
        <a:p>
          <a:endParaRPr lang="nl-NL"/>
        </a:p>
      </dgm:t>
    </dgm:pt>
    <dgm:pt modelId="{D2B82675-33CA-4185-8F2F-ACA607B9B55E}">
      <dgm:prSet phldrT="[Tekst]"/>
      <dgm:spPr/>
      <dgm:t>
        <a:bodyPr/>
        <a:lstStyle/>
        <a:p>
          <a:r>
            <a:rPr lang="nl-NL" dirty="0"/>
            <a:t>Storage</a:t>
          </a:r>
        </a:p>
      </dgm:t>
    </dgm:pt>
    <dgm:pt modelId="{2BC5EFBB-102F-4710-99DB-DBBD79423EDD}" type="parTrans" cxnId="{6D6BB0C0-010F-4F39-AC10-E120419A446C}">
      <dgm:prSet/>
      <dgm:spPr/>
      <dgm:t>
        <a:bodyPr/>
        <a:lstStyle/>
        <a:p>
          <a:endParaRPr lang="nl-NL"/>
        </a:p>
      </dgm:t>
    </dgm:pt>
    <dgm:pt modelId="{8EA0ECE4-92A7-4954-AA64-6F0E8B0AB63A}" type="sibTrans" cxnId="{6D6BB0C0-010F-4F39-AC10-E120419A446C}">
      <dgm:prSet/>
      <dgm:spPr/>
      <dgm:t>
        <a:bodyPr/>
        <a:lstStyle/>
        <a:p>
          <a:endParaRPr lang="nl-NL"/>
        </a:p>
      </dgm:t>
    </dgm:pt>
    <dgm:pt modelId="{827130D1-DEB8-4035-AA32-E206D9284DAA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E4E459BD-7393-494F-B9AB-EF8C6D1CA0E5}" type="parTrans" cxnId="{6A3F8550-2374-4213-889C-AB84DED95737}">
      <dgm:prSet/>
      <dgm:spPr/>
      <dgm:t>
        <a:bodyPr/>
        <a:lstStyle/>
        <a:p>
          <a:endParaRPr lang="nl-NL"/>
        </a:p>
      </dgm:t>
    </dgm:pt>
    <dgm:pt modelId="{E249FECF-979B-4B70-B3F2-044164B67995}" type="sibTrans" cxnId="{6A3F8550-2374-4213-889C-AB84DED95737}">
      <dgm:prSet/>
      <dgm:spPr/>
      <dgm:t>
        <a:bodyPr/>
        <a:lstStyle/>
        <a:p>
          <a:endParaRPr lang="nl-NL"/>
        </a:p>
      </dgm:t>
    </dgm:pt>
    <dgm:pt modelId="{1037CBCD-9738-4677-98EC-660528554AC5}">
      <dgm:prSet phldrT="[Tekst]"/>
      <dgm:spPr/>
      <dgm:t>
        <a:bodyPr/>
        <a:lstStyle/>
        <a:p>
          <a:r>
            <a:rPr lang="nl-NL" dirty="0"/>
            <a:t>ISO 27001</a:t>
          </a:r>
        </a:p>
      </dgm:t>
    </dgm:pt>
    <dgm:pt modelId="{91D9B5F2-4440-4B67-918E-88C7F6BD3762}" type="parTrans" cxnId="{F3D32AA1-F7C4-4372-AE06-92AE55814D3E}">
      <dgm:prSet/>
      <dgm:spPr/>
      <dgm:t>
        <a:bodyPr/>
        <a:lstStyle/>
        <a:p>
          <a:endParaRPr lang="nl-NL"/>
        </a:p>
      </dgm:t>
    </dgm:pt>
    <dgm:pt modelId="{3FE60954-B8D1-4AE3-9992-7735A6C7AE24}" type="sibTrans" cxnId="{F3D32AA1-F7C4-4372-AE06-92AE55814D3E}">
      <dgm:prSet/>
      <dgm:spPr/>
      <dgm:t>
        <a:bodyPr/>
        <a:lstStyle/>
        <a:p>
          <a:endParaRPr lang="nl-NL"/>
        </a:p>
      </dgm:t>
    </dgm:pt>
    <dgm:pt modelId="{D56C1650-0C08-45F5-A034-B415C4E91439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8C5F48E1-0BB6-4E44-BAF6-9ED88CFAAB38}" type="parTrans" cxnId="{59FCEDF7-5BEF-49E4-9BEE-2DA4499492FA}">
      <dgm:prSet/>
      <dgm:spPr/>
      <dgm:t>
        <a:bodyPr/>
        <a:lstStyle/>
        <a:p>
          <a:endParaRPr lang="nl-NL"/>
        </a:p>
      </dgm:t>
    </dgm:pt>
    <dgm:pt modelId="{FF0351FE-04D3-4091-A0C4-5C8B4E185D43}" type="sibTrans" cxnId="{59FCEDF7-5BEF-49E4-9BEE-2DA4499492FA}">
      <dgm:prSet/>
      <dgm:spPr/>
      <dgm:t>
        <a:bodyPr/>
        <a:lstStyle/>
        <a:p>
          <a:endParaRPr lang="nl-NL"/>
        </a:p>
      </dgm:t>
    </dgm:pt>
    <dgm:pt modelId="{AEF31FC1-4F73-4EC5-9E40-8FE026FEEE83}">
      <dgm:prSet phldrT="[Tekst]"/>
      <dgm:spPr/>
      <dgm:t>
        <a:bodyPr/>
        <a:lstStyle/>
        <a:p>
          <a:r>
            <a:rPr lang="nl-NL" dirty="0"/>
            <a:t>None</a:t>
          </a:r>
        </a:p>
      </dgm:t>
    </dgm:pt>
    <dgm:pt modelId="{4D94F4C1-46B9-4D44-AD59-208A66DAB361}" type="parTrans" cxnId="{F781A6D9-C98C-46E4-867E-893BB3963B7C}">
      <dgm:prSet/>
      <dgm:spPr/>
      <dgm:t>
        <a:bodyPr/>
        <a:lstStyle/>
        <a:p>
          <a:endParaRPr lang="nl-NL"/>
        </a:p>
      </dgm:t>
    </dgm:pt>
    <dgm:pt modelId="{DCC0BDBC-0182-4278-A62A-45D7F7301FF3}" type="sibTrans" cxnId="{F781A6D9-C98C-46E4-867E-893BB3963B7C}">
      <dgm:prSet/>
      <dgm:spPr/>
      <dgm:t>
        <a:bodyPr/>
        <a:lstStyle/>
        <a:p>
          <a:endParaRPr lang="nl-NL"/>
        </a:p>
      </dgm:t>
    </dgm:pt>
    <dgm:pt modelId="{560FD440-576A-4DDA-A08F-D518AD7465AA}">
      <dgm:prSet phldrT="[Tekst]"/>
      <dgm:spPr/>
      <dgm:t>
        <a:bodyPr/>
        <a:lstStyle/>
        <a:p>
          <a:r>
            <a:rPr lang="nl-NL" dirty="0"/>
            <a:t>Open data</a:t>
          </a:r>
        </a:p>
      </dgm:t>
    </dgm:pt>
    <dgm:pt modelId="{70060542-692A-4E50-918B-1AF09040A3EC}" type="parTrans" cxnId="{0F6D5BDB-2816-4909-820D-3E9AFAD2D304}">
      <dgm:prSet/>
      <dgm:spPr/>
      <dgm:t>
        <a:bodyPr/>
        <a:lstStyle/>
        <a:p>
          <a:endParaRPr lang="nl-NL"/>
        </a:p>
      </dgm:t>
    </dgm:pt>
    <dgm:pt modelId="{FA2479DB-3EEA-4818-B20B-678F6B9B5B81}" type="sibTrans" cxnId="{0F6D5BDB-2816-4909-820D-3E9AFAD2D304}">
      <dgm:prSet/>
      <dgm:spPr/>
      <dgm:t>
        <a:bodyPr/>
        <a:lstStyle/>
        <a:p>
          <a:endParaRPr lang="nl-NL"/>
        </a:p>
      </dgm:t>
    </dgm:pt>
    <dgm:pt modelId="{A0113FF1-784C-4AA8-AFE9-DF0B4756C013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0A1A360A-93AB-412C-A5D9-379353856869}" type="parTrans" cxnId="{F2A707B8-5EB9-4F76-9F91-5F2ECE2DA08B}">
      <dgm:prSet/>
      <dgm:spPr/>
      <dgm:t>
        <a:bodyPr/>
        <a:lstStyle/>
        <a:p>
          <a:endParaRPr lang="nl-NL"/>
        </a:p>
      </dgm:t>
    </dgm:pt>
    <dgm:pt modelId="{B221A57E-B13D-4AA5-970B-919B7869F763}" type="sibTrans" cxnId="{F2A707B8-5EB9-4F76-9F91-5F2ECE2DA08B}">
      <dgm:prSet/>
      <dgm:spPr/>
      <dgm:t>
        <a:bodyPr/>
        <a:lstStyle/>
        <a:p>
          <a:endParaRPr lang="nl-NL"/>
        </a:p>
      </dgm:t>
    </dgm:pt>
    <dgm:pt modelId="{432AF80E-E06E-4B63-9B13-B7F362B50597}">
      <dgm:prSet phldrT="[Tekst]"/>
      <dgm:spPr/>
      <dgm:t>
        <a:bodyPr/>
        <a:lstStyle/>
        <a:p>
          <a:r>
            <a:rPr lang="nl-NL" dirty="0"/>
            <a:t>NeTEx</a:t>
          </a:r>
        </a:p>
      </dgm:t>
    </dgm:pt>
    <dgm:pt modelId="{8A942432-9196-4444-9CF8-6612F178059C}" type="parTrans" cxnId="{A2D5F8CE-0068-4C55-96EB-CCA70267C0F4}">
      <dgm:prSet/>
      <dgm:spPr/>
      <dgm:t>
        <a:bodyPr/>
        <a:lstStyle/>
        <a:p>
          <a:endParaRPr lang="nl-NL"/>
        </a:p>
      </dgm:t>
    </dgm:pt>
    <dgm:pt modelId="{AD607B68-CF11-49F2-B161-D8408231984B}" type="sibTrans" cxnId="{A2D5F8CE-0068-4C55-96EB-CCA70267C0F4}">
      <dgm:prSet/>
      <dgm:spPr/>
      <dgm:t>
        <a:bodyPr/>
        <a:lstStyle/>
        <a:p>
          <a:endParaRPr lang="nl-NL"/>
        </a:p>
      </dgm:t>
    </dgm:pt>
    <dgm:pt modelId="{12DD88AC-4A45-4BC2-A26C-CF7922739E19}">
      <dgm:prSet phldrT="[Tekst]"/>
      <dgm:spPr/>
      <dgm:t>
        <a:bodyPr/>
        <a:lstStyle/>
        <a:p>
          <a:r>
            <a:rPr lang="nl-NL" dirty="0"/>
            <a:t>GBFS</a:t>
          </a:r>
        </a:p>
      </dgm:t>
    </dgm:pt>
    <dgm:pt modelId="{CF2DEC42-73C7-426B-8B9F-9E7F76FF353D}" type="parTrans" cxnId="{AEC24CD1-974B-45D3-AEC0-25D4AE5ABCDA}">
      <dgm:prSet/>
      <dgm:spPr/>
      <dgm:t>
        <a:bodyPr/>
        <a:lstStyle/>
        <a:p>
          <a:endParaRPr lang="nl-NL"/>
        </a:p>
      </dgm:t>
    </dgm:pt>
    <dgm:pt modelId="{61A03476-D250-4438-9DA5-35C2B7BA1641}" type="sibTrans" cxnId="{AEC24CD1-974B-45D3-AEC0-25D4AE5ABCDA}">
      <dgm:prSet/>
      <dgm:spPr/>
      <dgm:t>
        <a:bodyPr/>
        <a:lstStyle/>
        <a:p>
          <a:endParaRPr lang="nl-NL"/>
        </a:p>
      </dgm:t>
    </dgm:pt>
    <dgm:pt modelId="{8A134FF5-EC6F-44C9-AE51-8AA6CABA1C92}">
      <dgm:prSet phldrT="[Tekst]"/>
      <dgm:spPr/>
      <dgm:t>
        <a:bodyPr/>
        <a:lstStyle/>
        <a:p>
          <a:r>
            <a:rPr lang="nl-NL" dirty="0"/>
            <a:t>GTFS</a:t>
          </a:r>
        </a:p>
      </dgm:t>
    </dgm:pt>
    <dgm:pt modelId="{D9266D65-5C40-41FA-92FE-AC3C3EF03C02}" type="parTrans" cxnId="{D8190F00-9283-4A3D-A64A-2E3722B06FDE}">
      <dgm:prSet/>
      <dgm:spPr/>
      <dgm:t>
        <a:bodyPr/>
        <a:lstStyle/>
        <a:p>
          <a:endParaRPr lang="nl-NL"/>
        </a:p>
      </dgm:t>
    </dgm:pt>
    <dgm:pt modelId="{B6295A25-219E-468A-917B-F2F72E2D2645}" type="sibTrans" cxnId="{D8190F00-9283-4A3D-A64A-2E3722B06FDE}">
      <dgm:prSet/>
      <dgm:spPr/>
      <dgm:t>
        <a:bodyPr/>
        <a:lstStyle/>
        <a:p>
          <a:endParaRPr lang="nl-NL"/>
        </a:p>
      </dgm:t>
    </dgm:pt>
    <dgm:pt modelId="{12D4FEC3-6682-4B34-B08C-9F5A7D85965B}">
      <dgm:prSet phldrT="[Tekst]"/>
      <dgm:spPr/>
      <dgm:t>
        <a:bodyPr/>
        <a:lstStyle/>
        <a:p>
          <a:r>
            <a:rPr lang="nl-NL" dirty="0"/>
            <a:t>TOMP-API</a:t>
          </a:r>
        </a:p>
      </dgm:t>
    </dgm:pt>
    <dgm:pt modelId="{77E8F8CF-A963-4398-A410-312030E31678}" type="parTrans" cxnId="{3CA7554B-8036-461E-97D4-B0867B73FD60}">
      <dgm:prSet/>
      <dgm:spPr/>
      <dgm:t>
        <a:bodyPr/>
        <a:lstStyle/>
        <a:p>
          <a:endParaRPr lang="nl-NL"/>
        </a:p>
      </dgm:t>
    </dgm:pt>
    <dgm:pt modelId="{71D979D8-0B36-44DD-B0D8-AF113D06A522}" type="sibTrans" cxnId="{3CA7554B-8036-461E-97D4-B0867B73FD60}">
      <dgm:prSet/>
      <dgm:spPr/>
      <dgm:t>
        <a:bodyPr/>
        <a:lstStyle/>
        <a:p>
          <a:endParaRPr lang="nl-NL"/>
        </a:p>
      </dgm:t>
    </dgm:pt>
    <dgm:pt modelId="{37E36663-237C-4402-81AA-B32EBC4A9D72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0B05ECA3-8464-4721-8059-4D72CCC5723F}" type="parTrans" cxnId="{3D55CEBE-8623-4FBA-A035-EC28881B1026}">
      <dgm:prSet/>
      <dgm:spPr/>
      <dgm:t>
        <a:bodyPr/>
        <a:lstStyle/>
        <a:p>
          <a:endParaRPr lang="nl-NL"/>
        </a:p>
      </dgm:t>
    </dgm:pt>
    <dgm:pt modelId="{71BBE393-88CC-4957-9DC1-E10DCD710004}" type="sibTrans" cxnId="{3D55CEBE-8623-4FBA-A035-EC28881B1026}">
      <dgm:prSet/>
      <dgm:spPr/>
      <dgm:t>
        <a:bodyPr/>
        <a:lstStyle/>
        <a:p>
          <a:endParaRPr lang="nl-NL"/>
        </a:p>
      </dgm:t>
    </dgm:pt>
    <dgm:pt modelId="{A3CCB989-20E1-4CE1-A4D8-FEE3E98A0DF6}">
      <dgm:prSet phldrT="[Tekst]"/>
      <dgm:spPr/>
      <dgm:t>
        <a:bodyPr/>
        <a:lstStyle/>
        <a:p>
          <a:r>
            <a:rPr lang="nl-NL" dirty="0"/>
            <a:t>Limit time</a:t>
          </a:r>
        </a:p>
      </dgm:t>
    </dgm:pt>
    <dgm:pt modelId="{43BC4C57-880B-4FB2-8C87-DBAD8736FB7F}" type="parTrans" cxnId="{CE2D420E-4124-4E07-94F8-6AA531ACE140}">
      <dgm:prSet/>
      <dgm:spPr/>
      <dgm:t>
        <a:bodyPr/>
        <a:lstStyle/>
        <a:p>
          <a:endParaRPr lang="nl-NL"/>
        </a:p>
      </dgm:t>
    </dgm:pt>
    <dgm:pt modelId="{2610E7B5-812E-473A-8C6A-AB5E24958BCD}" type="sibTrans" cxnId="{CE2D420E-4124-4E07-94F8-6AA531ACE140}">
      <dgm:prSet/>
      <dgm:spPr/>
      <dgm:t>
        <a:bodyPr/>
        <a:lstStyle/>
        <a:p>
          <a:endParaRPr lang="nl-NL"/>
        </a:p>
      </dgm:t>
    </dgm:pt>
    <dgm:pt modelId="{20BAE216-3C22-474C-96E8-429D9C239852}">
      <dgm:prSet phldrT="[Tekst]"/>
      <dgm:spPr/>
      <dgm:t>
        <a:bodyPr/>
        <a:lstStyle/>
        <a:p>
          <a:r>
            <a:rPr lang="nl-NL" dirty="0" err="1"/>
            <a:t>encryption</a:t>
          </a:r>
          <a:endParaRPr lang="nl-NL" dirty="0"/>
        </a:p>
      </dgm:t>
    </dgm:pt>
    <dgm:pt modelId="{C7B08CF6-757F-4EAF-82CC-CEE440D40ED9}" type="parTrans" cxnId="{9C450731-C318-4A58-966C-BC3A1A298F5D}">
      <dgm:prSet/>
      <dgm:spPr/>
      <dgm:t>
        <a:bodyPr/>
        <a:lstStyle/>
        <a:p>
          <a:endParaRPr lang="nl-NL"/>
        </a:p>
      </dgm:t>
    </dgm:pt>
    <dgm:pt modelId="{3EBEC81F-79A5-47C3-8CC8-A4BD9DCA0531}" type="sibTrans" cxnId="{9C450731-C318-4A58-966C-BC3A1A298F5D}">
      <dgm:prSet/>
      <dgm:spPr/>
      <dgm:t>
        <a:bodyPr/>
        <a:lstStyle/>
        <a:p>
          <a:endParaRPr lang="nl-NL"/>
        </a:p>
      </dgm:t>
    </dgm:pt>
    <dgm:pt modelId="{A6B9FEB6-7AA7-463B-9E50-A948B864D548}">
      <dgm:prSet phldrT="[Tekst]"/>
      <dgm:spPr/>
      <dgm:t>
        <a:bodyPr/>
        <a:lstStyle/>
        <a:p>
          <a:r>
            <a:rPr lang="nl-NL" dirty="0" err="1"/>
            <a:t>Encryption</a:t>
          </a:r>
          <a:endParaRPr lang="nl-NL" dirty="0"/>
        </a:p>
      </dgm:t>
    </dgm:pt>
    <dgm:pt modelId="{4C03AEE4-6B67-42DF-A10E-FFDB72CE77C0}" type="parTrans" cxnId="{65C524F8-B062-4ED7-9490-F176D5D69073}">
      <dgm:prSet/>
      <dgm:spPr/>
      <dgm:t>
        <a:bodyPr/>
        <a:lstStyle/>
        <a:p>
          <a:endParaRPr lang="nl-NL"/>
        </a:p>
      </dgm:t>
    </dgm:pt>
    <dgm:pt modelId="{77AA29F1-DF89-4C2F-87D8-AED2439E666C}" type="sibTrans" cxnId="{65C524F8-B062-4ED7-9490-F176D5D69073}">
      <dgm:prSet/>
      <dgm:spPr/>
      <dgm:t>
        <a:bodyPr/>
        <a:lstStyle/>
        <a:p>
          <a:endParaRPr lang="nl-NL"/>
        </a:p>
      </dgm:t>
    </dgm:pt>
    <dgm:pt modelId="{7EFC660E-81F8-4E26-B4CC-F7D5B2D2DE7A}">
      <dgm:prSet phldrT="[Tekst]"/>
      <dgm:spPr/>
      <dgm:t>
        <a:bodyPr/>
        <a:lstStyle/>
        <a:p>
          <a:r>
            <a:rPr lang="nl-NL" dirty="0"/>
            <a:t>Secure </a:t>
          </a:r>
          <a:r>
            <a:rPr lang="nl-NL" dirty="0" err="1"/>
            <a:t>channel</a:t>
          </a:r>
          <a:endParaRPr lang="nl-NL" dirty="0"/>
        </a:p>
      </dgm:t>
    </dgm:pt>
    <dgm:pt modelId="{79782509-A8FB-4BA9-B8FB-D4C8D772AC72}" type="parTrans" cxnId="{938BDAF3-7572-488A-A277-8BBA63CE84DA}">
      <dgm:prSet/>
      <dgm:spPr/>
      <dgm:t>
        <a:bodyPr/>
        <a:lstStyle/>
        <a:p>
          <a:endParaRPr lang="nl-NL"/>
        </a:p>
      </dgm:t>
    </dgm:pt>
    <dgm:pt modelId="{F671E55A-E34D-4ACA-A8BB-E72E0906A50E}" type="sibTrans" cxnId="{938BDAF3-7572-488A-A277-8BBA63CE84DA}">
      <dgm:prSet/>
      <dgm:spPr/>
      <dgm:t>
        <a:bodyPr/>
        <a:lstStyle/>
        <a:p>
          <a:endParaRPr lang="nl-NL"/>
        </a:p>
      </dgm:t>
    </dgm:pt>
    <dgm:pt modelId="{32C91017-6683-4629-860A-AD5D84E01961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D76A49BC-C8C7-42D6-AC87-A0465B380718}" type="parTrans" cxnId="{E4FE807F-36B1-4937-BB37-8D7934C59DC0}">
      <dgm:prSet/>
      <dgm:spPr/>
      <dgm:t>
        <a:bodyPr/>
        <a:lstStyle/>
        <a:p>
          <a:endParaRPr lang="nl-NL"/>
        </a:p>
      </dgm:t>
    </dgm:pt>
    <dgm:pt modelId="{CFABD4A3-ED42-49F3-8DC8-8B1C0AD5E6A9}" type="sibTrans" cxnId="{E4FE807F-36B1-4937-BB37-8D7934C59DC0}">
      <dgm:prSet/>
      <dgm:spPr/>
      <dgm:t>
        <a:bodyPr/>
        <a:lstStyle/>
        <a:p>
          <a:endParaRPr lang="nl-NL"/>
        </a:p>
      </dgm:t>
    </dgm:pt>
    <dgm:pt modelId="{74248BBC-6A10-435B-8973-2D76E591B98C}">
      <dgm:prSet phldrT="[Tekst]"/>
      <dgm:spPr/>
      <dgm:t>
        <a:bodyPr/>
        <a:lstStyle/>
        <a:p>
          <a:r>
            <a:rPr lang="nl-NL" dirty="0"/>
            <a:t>Blockchain</a:t>
          </a:r>
        </a:p>
      </dgm:t>
    </dgm:pt>
    <dgm:pt modelId="{D8D6844E-D68D-42C6-97AC-8A35D2E337E4}" type="parTrans" cxnId="{9E7405F2-EA8F-4682-8933-96333CFF7335}">
      <dgm:prSet/>
      <dgm:spPr/>
      <dgm:t>
        <a:bodyPr/>
        <a:lstStyle/>
        <a:p>
          <a:endParaRPr lang="nl-NL"/>
        </a:p>
      </dgm:t>
    </dgm:pt>
    <dgm:pt modelId="{A135B12B-0DE3-4DB3-B5AF-C47B338C0B02}" type="sibTrans" cxnId="{9E7405F2-EA8F-4682-8933-96333CFF7335}">
      <dgm:prSet/>
      <dgm:spPr/>
      <dgm:t>
        <a:bodyPr/>
        <a:lstStyle/>
        <a:p>
          <a:endParaRPr lang="nl-NL"/>
        </a:p>
      </dgm:t>
    </dgm:pt>
    <dgm:pt modelId="{D83D52D7-C0C8-4945-A610-650514C34D94}">
      <dgm:prSet phldrT="[Tekst]"/>
      <dgm:spPr/>
      <dgm:t>
        <a:bodyPr/>
        <a:lstStyle/>
        <a:p>
          <a:r>
            <a:rPr lang="nl-NL" dirty="0"/>
            <a:t>Data transport</a:t>
          </a:r>
        </a:p>
      </dgm:t>
    </dgm:pt>
    <dgm:pt modelId="{39F2CD0B-8276-42DD-9818-48B5D90B7013}" type="parTrans" cxnId="{3DF0CE89-318C-423E-B55B-E3A40361388D}">
      <dgm:prSet/>
      <dgm:spPr/>
      <dgm:t>
        <a:bodyPr/>
        <a:lstStyle/>
        <a:p>
          <a:endParaRPr lang="nl-NL"/>
        </a:p>
      </dgm:t>
    </dgm:pt>
    <dgm:pt modelId="{B4D31DD9-10C3-4650-ABC0-014613987257}" type="sibTrans" cxnId="{3DF0CE89-318C-423E-B55B-E3A40361388D}">
      <dgm:prSet/>
      <dgm:spPr/>
      <dgm:t>
        <a:bodyPr/>
        <a:lstStyle/>
        <a:p>
          <a:endParaRPr lang="nl-NL"/>
        </a:p>
      </dgm:t>
    </dgm:pt>
    <dgm:pt modelId="{9401BB9F-0AC4-4EF1-9BB7-2CB7825DF15B}">
      <dgm:prSet phldrT="[Tekst]"/>
      <dgm:spPr/>
      <dgm:t>
        <a:bodyPr/>
        <a:lstStyle/>
        <a:p>
          <a:r>
            <a:rPr lang="nl-NL" dirty="0" err="1"/>
            <a:t>Terms</a:t>
          </a:r>
          <a:r>
            <a:rPr lang="nl-NL" dirty="0"/>
            <a:t> &amp; </a:t>
          </a:r>
          <a:r>
            <a:rPr lang="nl-NL" dirty="0" err="1"/>
            <a:t>Conditions</a:t>
          </a:r>
          <a:endParaRPr lang="nl-NL" dirty="0"/>
        </a:p>
      </dgm:t>
    </dgm:pt>
    <dgm:pt modelId="{09F8C060-3192-4964-8C34-0E73B832EC5B}" type="parTrans" cxnId="{D1869703-8062-486E-BE45-8DAD2B93CB71}">
      <dgm:prSet/>
      <dgm:spPr/>
      <dgm:t>
        <a:bodyPr/>
        <a:lstStyle/>
        <a:p>
          <a:endParaRPr lang="nl-NL"/>
        </a:p>
      </dgm:t>
    </dgm:pt>
    <dgm:pt modelId="{ACC2FB5A-0770-422A-915C-2F2A49E7BF35}" type="sibTrans" cxnId="{D1869703-8062-486E-BE45-8DAD2B93CB71}">
      <dgm:prSet/>
      <dgm:spPr/>
      <dgm:t>
        <a:bodyPr/>
        <a:lstStyle/>
        <a:p>
          <a:endParaRPr lang="nl-NL"/>
        </a:p>
      </dgm:t>
    </dgm:pt>
    <dgm:pt modelId="{9067ED77-1572-4E36-BD56-8F7A4B41C39D}">
      <dgm:prSet phldrT="[Tekst]"/>
      <dgm:spPr/>
      <dgm:t>
        <a:bodyPr/>
        <a:lstStyle/>
        <a:p>
          <a:r>
            <a:rPr lang="nl-NL" dirty="0"/>
            <a:t>BIO</a:t>
          </a:r>
        </a:p>
      </dgm:t>
    </dgm:pt>
    <dgm:pt modelId="{D295CCB2-D842-4624-9F4B-C9BD97F3F75B}" type="parTrans" cxnId="{78ABC39E-FC58-410F-9998-4E1C076CA8EE}">
      <dgm:prSet/>
      <dgm:spPr/>
      <dgm:t>
        <a:bodyPr/>
        <a:lstStyle/>
        <a:p>
          <a:endParaRPr lang="nl-NL"/>
        </a:p>
      </dgm:t>
    </dgm:pt>
    <dgm:pt modelId="{1551BFB3-04EA-45CF-A6C9-0FC8F37D0910}" type="sibTrans" cxnId="{78ABC39E-FC58-410F-9998-4E1C076CA8EE}">
      <dgm:prSet/>
      <dgm:spPr/>
      <dgm:t>
        <a:bodyPr/>
        <a:lstStyle/>
        <a:p>
          <a:endParaRPr lang="nl-NL"/>
        </a:p>
      </dgm:t>
    </dgm:pt>
    <dgm:pt modelId="{DEDE0414-07BE-46E3-8F66-B7582D733A62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30CFE3C6-3B11-4109-B1D0-71CE9B55AC16}" type="parTrans" cxnId="{58B7AFBE-183E-429C-9DBE-ECF5684B3BE0}">
      <dgm:prSet/>
      <dgm:spPr/>
      <dgm:t>
        <a:bodyPr/>
        <a:lstStyle/>
        <a:p>
          <a:endParaRPr lang="nl-NL"/>
        </a:p>
      </dgm:t>
    </dgm:pt>
    <dgm:pt modelId="{F91CF37F-FCC6-4292-AB0E-42B3F636D84E}" type="sibTrans" cxnId="{58B7AFBE-183E-429C-9DBE-ECF5684B3BE0}">
      <dgm:prSet/>
      <dgm:spPr/>
      <dgm:t>
        <a:bodyPr/>
        <a:lstStyle/>
        <a:p>
          <a:endParaRPr lang="nl-NL"/>
        </a:p>
      </dgm:t>
    </dgm:pt>
    <dgm:pt modelId="{7BDFDABE-E2F8-4499-A8ED-DFD3695C7358}">
      <dgm:prSet phldrT="[Tekst]"/>
      <dgm:spPr/>
      <dgm:t>
        <a:bodyPr/>
        <a:lstStyle/>
        <a:p>
          <a:r>
            <a:rPr lang="nl-NL"/>
            <a:t>Authentication</a:t>
          </a:r>
          <a:endParaRPr lang="nl-NL" dirty="0"/>
        </a:p>
      </dgm:t>
    </dgm:pt>
    <dgm:pt modelId="{35CE2B8B-75ED-414F-B9BE-485BFC8ED2B8}" type="parTrans" cxnId="{ED140821-61F9-4E7F-9A8B-C87491D99C80}">
      <dgm:prSet/>
      <dgm:spPr/>
      <dgm:t>
        <a:bodyPr/>
        <a:lstStyle/>
        <a:p>
          <a:endParaRPr lang="nl-NL"/>
        </a:p>
      </dgm:t>
    </dgm:pt>
    <dgm:pt modelId="{56618412-CFC7-4FFC-A017-DFB71BB50679}" type="sibTrans" cxnId="{ED140821-61F9-4E7F-9A8B-C87491D99C80}">
      <dgm:prSet/>
      <dgm:spPr/>
      <dgm:t>
        <a:bodyPr/>
        <a:lstStyle/>
        <a:p>
          <a:endParaRPr lang="nl-NL"/>
        </a:p>
      </dgm:t>
    </dgm:pt>
    <dgm:pt modelId="{95944F49-D162-4EAA-B0BB-E2C1133E41A6}">
      <dgm:prSet phldrT="[Tekst]"/>
      <dgm:spPr/>
      <dgm:t>
        <a:bodyPr/>
        <a:lstStyle/>
        <a:p>
          <a:r>
            <a:rPr lang="nl-NL" dirty="0"/>
            <a:t>None</a:t>
          </a:r>
        </a:p>
      </dgm:t>
    </dgm:pt>
    <dgm:pt modelId="{758768A8-C8A5-44FF-AB03-501E6CC287AB}" type="parTrans" cxnId="{62126005-E1EF-42E5-9C12-FCE37FA2B774}">
      <dgm:prSet/>
      <dgm:spPr/>
      <dgm:t>
        <a:bodyPr/>
        <a:lstStyle/>
        <a:p>
          <a:endParaRPr lang="nl-NL"/>
        </a:p>
      </dgm:t>
    </dgm:pt>
    <dgm:pt modelId="{D35B3461-CF3C-4F3F-961B-464594A82A6C}" type="sibTrans" cxnId="{62126005-E1EF-42E5-9C12-FCE37FA2B774}">
      <dgm:prSet/>
      <dgm:spPr/>
      <dgm:t>
        <a:bodyPr/>
        <a:lstStyle/>
        <a:p>
          <a:endParaRPr lang="nl-NL"/>
        </a:p>
      </dgm:t>
    </dgm:pt>
    <dgm:pt modelId="{14D43113-3AE0-4715-AABA-4F0E7CF2EB7F}">
      <dgm:prSet phldrT="[Tekst]"/>
      <dgm:spPr/>
      <dgm:t>
        <a:bodyPr/>
        <a:lstStyle/>
        <a:p>
          <a:r>
            <a:rPr lang="nl-NL" dirty="0"/>
            <a:t>Basic</a:t>
          </a:r>
        </a:p>
      </dgm:t>
    </dgm:pt>
    <dgm:pt modelId="{1E20A339-A060-49BB-8ACB-34023135EC02}" type="parTrans" cxnId="{8A7014BC-384B-4FF7-A10A-463AA1C952E4}">
      <dgm:prSet/>
      <dgm:spPr/>
      <dgm:t>
        <a:bodyPr/>
        <a:lstStyle/>
        <a:p>
          <a:endParaRPr lang="nl-NL"/>
        </a:p>
      </dgm:t>
    </dgm:pt>
    <dgm:pt modelId="{904024F8-E045-4437-B7EF-3A560B5BCF10}" type="sibTrans" cxnId="{8A7014BC-384B-4FF7-A10A-463AA1C952E4}">
      <dgm:prSet/>
      <dgm:spPr/>
      <dgm:t>
        <a:bodyPr/>
        <a:lstStyle/>
        <a:p>
          <a:endParaRPr lang="nl-NL"/>
        </a:p>
      </dgm:t>
    </dgm:pt>
    <dgm:pt modelId="{33BD628A-8BA2-42C5-A230-9A820B8FECBE}">
      <dgm:prSet phldrT="[Tekst]"/>
      <dgm:spPr/>
      <dgm:t>
        <a:bodyPr/>
        <a:lstStyle/>
        <a:p>
          <a:r>
            <a:rPr lang="nl-NL" dirty="0"/>
            <a:t>PKI</a:t>
          </a:r>
        </a:p>
      </dgm:t>
    </dgm:pt>
    <dgm:pt modelId="{D958AF2A-8FA5-4A4E-AB1C-1928732BCDDD}" type="parTrans" cxnId="{6199FC8A-2DA0-466D-9418-2070FF12EDE1}">
      <dgm:prSet/>
      <dgm:spPr/>
      <dgm:t>
        <a:bodyPr/>
        <a:lstStyle/>
        <a:p>
          <a:endParaRPr lang="nl-NL"/>
        </a:p>
      </dgm:t>
    </dgm:pt>
    <dgm:pt modelId="{EA7507C3-3011-4822-AEFE-353B47CB47FD}" type="sibTrans" cxnId="{6199FC8A-2DA0-466D-9418-2070FF12EDE1}">
      <dgm:prSet/>
      <dgm:spPr/>
      <dgm:t>
        <a:bodyPr/>
        <a:lstStyle/>
        <a:p>
          <a:endParaRPr lang="nl-NL"/>
        </a:p>
      </dgm:t>
    </dgm:pt>
    <dgm:pt modelId="{178C76F3-17B9-436F-BF07-C520D4D9FB3D}">
      <dgm:prSet phldrT="[Tekst]"/>
      <dgm:spPr/>
      <dgm:t>
        <a:bodyPr/>
        <a:lstStyle/>
        <a:p>
          <a:r>
            <a:rPr lang="nl-NL" dirty="0" err="1"/>
            <a:t>Whitelisting</a:t>
          </a:r>
          <a:endParaRPr lang="nl-NL" dirty="0"/>
        </a:p>
      </dgm:t>
    </dgm:pt>
    <dgm:pt modelId="{72F2752D-D09D-40EE-9D64-17770BE7AE8E}" type="parTrans" cxnId="{6762E3F0-9A7F-4253-AE6B-FC656BD6E7BE}">
      <dgm:prSet/>
      <dgm:spPr/>
      <dgm:t>
        <a:bodyPr/>
        <a:lstStyle/>
        <a:p>
          <a:endParaRPr lang="nl-NL"/>
        </a:p>
      </dgm:t>
    </dgm:pt>
    <dgm:pt modelId="{D665A41A-AC50-49E1-8DB6-915E00A58B82}" type="sibTrans" cxnId="{6762E3F0-9A7F-4253-AE6B-FC656BD6E7BE}">
      <dgm:prSet/>
      <dgm:spPr/>
      <dgm:t>
        <a:bodyPr/>
        <a:lstStyle/>
        <a:p>
          <a:endParaRPr lang="nl-NL"/>
        </a:p>
      </dgm:t>
    </dgm:pt>
    <dgm:pt modelId="{3CD2139C-13F9-4B90-86AA-3823CFE39DAF}">
      <dgm:prSet phldrT="[Tekst]"/>
      <dgm:spPr/>
      <dgm:t>
        <a:bodyPr/>
        <a:lstStyle/>
        <a:p>
          <a:r>
            <a:rPr lang="nl-NL" dirty="0"/>
            <a:t>…</a:t>
          </a:r>
        </a:p>
      </dgm:t>
    </dgm:pt>
    <dgm:pt modelId="{78C1772F-B1EF-43A7-83F7-D53291778B65}" type="parTrans" cxnId="{FF1B025E-4D42-427D-9C32-653160D4A574}">
      <dgm:prSet/>
      <dgm:spPr/>
      <dgm:t>
        <a:bodyPr/>
        <a:lstStyle/>
        <a:p>
          <a:endParaRPr lang="nl-NL"/>
        </a:p>
      </dgm:t>
    </dgm:pt>
    <dgm:pt modelId="{ED573325-7A93-41B9-AA57-4B139D41ED45}" type="sibTrans" cxnId="{FF1B025E-4D42-427D-9C32-653160D4A574}">
      <dgm:prSet/>
      <dgm:spPr/>
      <dgm:t>
        <a:bodyPr/>
        <a:lstStyle/>
        <a:p>
          <a:endParaRPr lang="nl-NL"/>
        </a:p>
      </dgm:t>
    </dgm:pt>
    <dgm:pt modelId="{EA9ACB3E-58B4-43AF-AE77-7DF5D837BA3D}">
      <dgm:prSet phldrT="[Tekst]"/>
      <dgm:spPr/>
      <dgm:t>
        <a:bodyPr/>
        <a:lstStyle/>
        <a:p>
          <a:r>
            <a:rPr lang="nl-NL"/>
            <a:t>Aggregation</a:t>
          </a:r>
          <a:endParaRPr lang="nl-NL" dirty="0"/>
        </a:p>
      </dgm:t>
    </dgm:pt>
    <dgm:pt modelId="{6DE93046-EBDD-45B5-9215-5FF0E25F47C4}" type="parTrans" cxnId="{F6A43271-8796-4951-8AB3-C44CB5FBABA0}">
      <dgm:prSet/>
      <dgm:spPr/>
      <dgm:t>
        <a:bodyPr/>
        <a:lstStyle/>
        <a:p>
          <a:endParaRPr lang="nl-NL"/>
        </a:p>
      </dgm:t>
    </dgm:pt>
    <dgm:pt modelId="{23AC0A66-19EA-434A-A0F2-88BDA72AE0E0}" type="sibTrans" cxnId="{F6A43271-8796-4951-8AB3-C44CB5FBABA0}">
      <dgm:prSet/>
      <dgm:spPr/>
      <dgm:t>
        <a:bodyPr/>
        <a:lstStyle/>
        <a:p>
          <a:endParaRPr lang="nl-NL"/>
        </a:p>
      </dgm:t>
    </dgm:pt>
    <dgm:pt modelId="{C88ADFF9-81C2-45A0-852E-D6DC038D266E}">
      <dgm:prSet phldrT="[Tekst]"/>
      <dgm:spPr/>
      <dgm:t>
        <a:bodyPr/>
        <a:lstStyle/>
        <a:p>
          <a:r>
            <a:rPr lang="nl-NL" dirty="0"/>
            <a:t>time</a:t>
          </a:r>
        </a:p>
      </dgm:t>
    </dgm:pt>
    <dgm:pt modelId="{C8546EF8-05B5-401E-BB4D-41D9469A027F}" type="parTrans" cxnId="{2B60571A-4792-4951-848B-717E0EE28CBB}">
      <dgm:prSet/>
      <dgm:spPr/>
      <dgm:t>
        <a:bodyPr/>
        <a:lstStyle/>
        <a:p>
          <a:endParaRPr lang="nl-NL"/>
        </a:p>
      </dgm:t>
    </dgm:pt>
    <dgm:pt modelId="{61A58C4A-7607-4BD3-B3B3-43FEECF2AFBE}" type="sibTrans" cxnId="{2B60571A-4792-4951-848B-717E0EE28CBB}">
      <dgm:prSet/>
      <dgm:spPr/>
      <dgm:t>
        <a:bodyPr/>
        <a:lstStyle/>
        <a:p>
          <a:endParaRPr lang="nl-NL"/>
        </a:p>
      </dgm:t>
    </dgm:pt>
    <dgm:pt modelId="{C412D41C-D5B1-4211-9074-423B099F2AD3}">
      <dgm:prSet phldrT="[Tekst]"/>
      <dgm:spPr/>
      <dgm:t>
        <a:bodyPr/>
        <a:lstStyle/>
        <a:p>
          <a:r>
            <a:rPr lang="nl-NL" dirty="0" err="1"/>
            <a:t>location</a:t>
          </a:r>
          <a:endParaRPr lang="nl-NL" dirty="0"/>
        </a:p>
      </dgm:t>
    </dgm:pt>
    <dgm:pt modelId="{92A9428A-0B06-48A6-B83C-CDCF7F10480A}" type="parTrans" cxnId="{F9CA6F89-BED1-4356-929A-E6F3E6E2399D}">
      <dgm:prSet/>
      <dgm:spPr/>
      <dgm:t>
        <a:bodyPr/>
        <a:lstStyle/>
        <a:p>
          <a:endParaRPr lang="nl-NL"/>
        </a:p>
      </dgm:t>
    </dgm:pt>
    <dgm:pt modelId="{F20870DD-ED4C-4502-8C5B-6A44448E30E0}" type="sibTrans" cxnId="{F9CA6F89-BED1-4356-929A-E6F3E6E2399D}">
      <dgm:prSet/>
      <dgm:spPr/>
      <dgm:t>
        <a:bodyPr/>
        <a:lstStyle/>
        <a:p>
          <a:endParaRPr lang="nl-NL"/>
        </a:p>
      </dgm:t>
    </dgm:pt>
    <dgm:pt modelId="{09F7DAB3-F31B-4A76-AE1D-6172097BF56A}" type="pres">
      <dgm:prSet presAssocID="{3233DE27-8146-4138-A528-CF477A47016D}" presName="theList" presStyleCnt="0">
        <dgm:presLayoutVars>
          <dgm:dir/>
          <dgm:animLvl val="lvl"/>
          <dgm:resizeHandles val="exact"/>
        </dgm:presLayoutVars>
      </dgm:prSet>
      <dgm:spPr/>
    </dgm:pt>
    <dgm:pt modelId="{F4C52EEF-CF1C-438F-9256-02FAB654341A}" type="pres">
      <dgm:prSet presAssocID="{F8D4A7D8-D86B-49E7-9C24-BF2E8EEA18FE}" presName="compNode" presStyleCnt="0"/>
      <dgm:spPr/>
    </dgm:pt>
    <dgm:pt modelId="{A369E8D8-E3D7-4B54-A580-06B59EBA68F3}" type="pres">
      <dgm:prSet presAssocID="{F8D4A7D8-D86B-49E7-9C24-BF2E8EEA18FE}" presName="aNode" presStyleLbl="bgShp" presStyleIdx="0" presStyleCnt="9"/>
      <dgm:spPr/>
    </dgm:pt>
    <dgm:pt modelId="{F1A15C00-62FD-4D0B-A719-72EB72B6A1FA}" type="pres">
      <dgm:prSet presAssocID="{F8D4A7D8-D86B-49E7-9C24-BF2E8EEA18FE}" presName="textNode" presStyleLbl="bgShp" presStyleIdx="0" presStyleCnt="9"/>
      <dgm:spPr/>
    </dgm:pt>
    <dgm:pt modelId="{58445A6C-3743-45C8-A333-6CCC9C50AD75}" type="pres">
      <dgm:prSet presAssocID="{F8D4A7D8-D86B-49E7-9C24-BF2E8EEA18FE}" presName="compChildNode" presStyleCnt="0"/>
      <dgm:spPr/>
    </dgm:pt>
    <dgm:pt modelId="{533AA147-C84F-48CD-83C2-AB706A90113F}" type="pres">
      <dgm:prSet presAssocID="{F8D4A7D8-D86B-49E7-9C24-BF2E8EEA18FE}" presName="theInnerList" presStyleCnt="0"/>
      <dgm:spPr/>
    </dgm:pt>
    <dgm:pt modelId="{DEBB3DE5-8B65-4954-944B-8C7C9179EC07}" type="pres">
      <dgm:prSet presAssocID="{04A7B7E7-8086-4617-8C00-E8AF870AEC2E}" presName="childNode" presStyleLbl="node1" presStyleIdx="0" presStyleCnt="27">
        <dgm:presLayoutVars>
          <dgm:bulletEnabled val="1"/>
        </dgm:presLayoutVars>
      </dgm:prSet>
      <dgm:spPr/>
    </dgm:pt>
    <dgm:pt modelId="{97460935-54E0-4D15-AC04-50B1A4AF588F}" type="pres">
      <dgm:prSet presAssocID="{04A7B7E7-8086-4617-8C00-E8AF870AEC2E}" presName="aSpace2" presStyleCnt="0"/>
      <dgm:spPr/>
    </dgm:pt>
    <dgm:pt modelId="{32FDA64C-705D-4C4E-9782-DF2AEB45A0BC}" type="pres">
      <dgm:prSet presAssocID="{827130D1-DEB8-4035-AA32-E206D9284DAA}" presName="childNode" presStyleLbl="node1" presStyleIdx="1" presStyleCnt="27">
        <dgm:presLayoutVars>
          <dgm:bulletEnabled val="1"/>
        </dgm:presLayoutVars>
      </dgm:prSet>
      <dgm:spPr/>
    </dgm:pt>
    <dgm:pt modelId="{2FA16C21-1219-4BF5-A28F-E117B5178998}" type="pres">
      <dgm:prSet presAssocID="{F8D4A7D8-D86B-49E7-9C24-BF2E8EEA18FE}" presName="aSpace" presStyleCnt="0"/>
      <dgm:spPr/>
    </dgm:pt>
    <dgm:pt modelId="{76F8964D-568D-4F76-9615-2E3EF2EBADEE}" type="pres">
      <dgm:prSet presAssocID="{9401BB9F-0AC4-4EF1-9BB7-2CB7825DF15B}" presName="compNode" presStyleCnt="0"/>
      <dgm:spPr/>
    </dgm:pt>
    <dgm:pt modelId="{809FEFED-4581-4F38-8848-470ED8B02CF8}" type="pres">
      <dgm:prSet presAssocID="{9401BB9F-0AC4-4EF1-9BB7-2CB7825DF15B}" presName="aNode" presStyleLbl="bgShp" presStyleIdx="1" presStyleCnt="9"/>
      <dgm:spPr/>
    </dgm:pt>
    <dgm:pt modelId="{5BBACFAE-3A25-4A7B-BF5D-752949BB8100}" type="pres">
      <dgm:prSet presAssocID="{9401BB9F-0AC4-4EF1-9BB7-2CB7825DF15B}" presName="textNode" presStyleLbl="bgShp" presStyleIdx="1" presStyleCnt="9"/>
      <dgm:spPr/>
    </dgm:pt>
    <dgm:pt modelId="{67B48396-9F11-4D15-8D56-845D8C2998C2}" type="pres">
      <dgm:prSet presAssocID="{9401BB9F-0AC4-4EF1-9BB7-2CB7825DF15B}" presName="compChildNode" presStyleCnt="0"/>
      <dgm:spPr/>
    </dgm:pt>
    <dgm:pt modelId="{731BFA32-293B-4B40-846E-354423E94B47}" type="pres">
      <dgm:prSet presAssocID="{9401BB9F-0AC4-4EF1-9BB7-2CB7825DF15B}" presName="theInnerList" presStyleCnt="0"/>
      <dgm:spPr/>
    </dgm:pt>
    <dgm:pt modelId="{E5512868-E0DE-4555-B385-DD9E05CD7CD6}" type="pres">
      <dgm:prSet presAssocID="{9067ED77-1572-4E36-BD56-8F7A4B41C39D}" presName="childNode" presStyleLbl="node1" presStyleIdx="2" presStyleCnt="27">
        <dgm:presLayoutVars>
          <dgm:bulletEnabled val="1"/>
        </dgm:presLayoutVars>
      </dgm:prSet>
      <dgm:spPr/>
    </dgm:pt>
    <dgm:pt modelId="{DF52BD73-CB8B-49F3-ADCF-D2652CFFAE57}" type="pres">
      <dgm:prSet presAssocID="{9067ED77-1572-4E36-BD56-8F7A4B41C39D}" presName="aSpace2" presStyleCnt="0"/>
      <dgm:spPr/>
    </dgm:pt>
    <dgm:pt modelId="{99FCF464-B991-4606-AE22-5074682F67EE}" type="pres">
      <dgm:prSet presAssocID="{DEDE0414-07BE-46E3-8F66-B7582D733A62}" presName="childNode" presStyleLbl="node1" presStyleIdx="3" presStyleCnt="27">
        <dgm:presLayoutVars>
          <dgm:bulletEnabled val="1"/>
        </dgm:presLayoutVars>
      </dgm:prSet>
      <dgm:spPr/>
    </dgm:pt>
    <dgm:pt modelId="{41E2B4FD-4474-4DC2-AD37-079934984018}" type="pres">
      <dgm:prSet presAssocID="{9401BB9F-0AC4-4EF1-9BB7-2CB7825DF15B}" presName="aSpace" presStyleCnt="0"/>
      <dgm:spPr/>
    </dgm:pt>
    <dgm:pt modelId="{9B1C6BB3-60A7-4289-A804-6A46419BE06A}" type="pres">
      <dgm:prSet presAssocID="{947CF368-46CB-478A-9100-76E0AA896E62}" presName="compNode" presStyleCnt="0"/>
      <dgm:spPr/>
    </dgm:pt>
    <dgm:pt modelId="{FC87FE41-0CCF-42A2-A497-8630C3493190}" type="pres">
      <dgm:prSet presAssocID="{947CF368-46CB-478A-9100-76E0AA896E62}" presName="aNode" presStyleLbl="bgShp" presStyleIdx="2" presStyleCnt="9"/>
      <dgm:spPr/>
    </dgm:pt>
    <dgm:pt modelId="{49F77898-0177-4BC5-B06D-CF37AC85279E}" type="pres">
      <dgm:prSet presAssocID="{947CF368-46CB-478A-9100-76E0AA896E62}" presName="textNode" presStyleLbl="bgShp" presStyleIdx="2" presStyleCnt="9"/>
      <dgm:spPr/>
    </dgm:pt>
    <dgm:pt modelId="{C1AA7F9A-F11F-416A-87E2-A5474DF0C6F8}" type="pres">
      <dgm:prSet presAssocID="{947CF368-46CB-478A-9100-76E0AA896E62}" presName="compChildNode" presStyleCnt="0"/>
      <dgm:spPr/>
    </dgm:pt>
    <dgm:pt modelId="{DB9FB0C6-9D92-4593-9292-EBC33CE72520}" type="pres">
      <dgm:prSet presAssocID="{947CF368-46CB-478A-9100-76E0AA896E62}" presName="theInnerList" presStyleCnt="0"/>
      <dgm:spPr/>
    </dgm:pt>
    <dgm:pt modelId="{10BCA878-85CD-4750-A824-509253B6E076}" type="pres">
      <dgm:prSet presAssocID="{1037CBCD-9738-4677-98EC-660528554AC5}" presName="childNode" presStyleLbl="node1" presStyleIdx="4" presStyleCnt="27">
        <dgm:presLayoutVars>
          <dgm:bulletEnabled val="1"/>
        </dgm:presLayoutVars>
      </dgm:prSet>
      <dgm:spPr/>
    </dgm:pt>
    <dgm:pt modelId="{AC36347B-EB1B-48C8-BB89-0CE7B693A3EA}" type="pres">
      <dgm:prSet presAssocID="{1037CBCD-9738-4677-98EC-660528554AC5}" presName="aSpace2" presStyleCnt="0"/>
      <dgm:spPr/>
    </dgm:pt>
    <dgm:pt modelId="{8A285330-A495-4F1F-902A-7E58CD5D323E}" type="pres">
      <dgm:prSet presAssocID="{D56C1650-0C08-45F5-A034-B415C4E91439}" presName="childNode" presStyleLbl="node1" presStyleIdx="5" presStyleCnt="27">
        <dgm:presLayoutVars>
          <dgm:bulletEnabled val="1"/>
        </dgm:presLayoutVars>
      </dgm:prSet>
      <dgm:spPr/>
    </dgm:pt>
    <dgm:pt modelId="{D41F5D23-58C4-45EB-8E9F-FF84105DC68B}" type="pres">
      <dgm:prSet presAssocID="{947CF368-46CB-478A-9100-76E0AA896E62}" presName="aSpace" presStyleCnt="0"/>
      <dgm:spPr/>
    </dgm:pt>
    <dgm:pt modelId="{63B77A1E-8F77-40D7-8E7A-172722B4A727}" type="pres">
      <dgm:prSet presAssocID="{48AA47CE-4DAE-4DBE-8C5B-109B0A1FFE2B}" presName="compNode" presStyleCnt="0"/>
      <dgm:spPr/>
    </dgm:pt>
    <dgm:pt modelId="{9E1EAF5F-B3C3-4652-AE1F-D07BA9838AEA}" type="pres">
      <dgm:prSet presAssocID="{48AA47CE-4DAE-4DBE-8C5B-109B0A1FFE2B}" presName="aNode" presStyleLbl="bgShp" presStyleIdx="3" presStyleCnt="9"/>
      <dgm:spPr/>
    </dgm:pt>
    <dgm:pt modelId="{DB3DE9BA-E056-4112-9ED9-DE49EBF59045}" type="pres">
      <dgm:prSet presAssocID="{48AA47CE-4DAE-4DBE-8C5B-109B0A1FFE2B}" presName="textNode" presStyleLbl="bgShp" presStyleIdx="3" presStyleCnt="9"/>
      <dgm:spPr/>
    </dgm:pt>
    <dgm:pt modelId="{3571B9B9-0AEB-417F-9783-E52E513F4BFE}" type="pres">
      <dgm:prSet presAssocID="{48AA47CE-4DAE-4DBE-8C5B-109B0A1FFE2B}" presName="compChildNode" presStyleCnt="0"/>
      <dgm:spPr/>
    </dgm:pt>
    <dgm:pt modelId="{B3CD2D25-6961-4130-9ECA-294E92BBF26A}" type="pres">
      <dgm:prSet presAssocID="{48AA47CE-4DAE-4DBE-8C5B-109B0A1FFE2B}" presName="theInnerList" presStyleCnt="0"/>
      <dgm:spPr/>
    </dgm:pt>
    <dgm:pt modelId="{42A8122B-C02B-40B9-8057-224B71BA855A}" type="pres">
      <dgm:prSet presAssocID="{AEF31FC1-4F73-4EC5-9E40-8FE026FEEE83}" presName="childNode" presStyleLbl="node1" presStyleIdx="6" presStyleCnt="27">
        <dgm:presLayoutVars>
          <dgm:bulletEnabled val="1"/>
        </dgm:presLayoutVars>
      </dgm:prSet>
      <dgm:spPr/>
    </dgm:pt>
    <dgm:pt modelId="{69898ECB-DFEB-4BA1-B51A-1A21454FFD6A}" type="pres">
      <dgm:prSet presAssocID="{AEF31FC1-4F73-4EC5-9E40-8FE026FEEE83}" presName="aSpace2" presStyleCnt="0"/>
      <dgm:spPr/>
    </dgm:pt>
    <dgm:pt modelId="{2911A741-7C52-4DF7-B797-5308FB66B9F9}" type="pres">
      <dgm:prSet presAssocID="{560FD440-576A-4DDA-A08F-D518AD7465AA}" presName="childNode" presStyleLbl="node1" presStyleIdx="7" presStyleCnt="27">
        <dgm:presLayoutVars>
          <dgm:bulletEnabled val="1"/>
        </dgm:presLayoutVars>
      </dgm:prSet>
      <dgm:spPr/>
    </dgm:pt>
    <dgm:pt modelId="{9649C008-D9B7-42C3-8ECB-098B80345EB5}" type="pres">
      <dgm:prSet presAssocID="{560FD440-576A-4DDA-A08F-D518AD7465AA}" presName="aSpace2" presStyleCnt="0"/>
      <dgm:spPr/>
    </dgm:pt>
    <dgm:pt modelId="{56962403-097F-434E-A17C-23E6762C09FF}" type="pres">
      <dgm:prSet presAssocID="{A0113FF1-784C-4AA8-AFE9-DF0B4756C013}" presName="childNode" presStyleLbl="node1" presStyleIdx="8" presStyleCnt="27">
        <dgm:presLayoutVars>
          <dgm:bulletEnabled val="1"/>
        </dgm:presLayoutVars>
      </dgm:prSet>
      <dgm:spPr/>
    </dgm:pt>
    <dgm:pt modelId="{E6C2CEED-D751-41D3-A263-AF9D60718E45}" type="pres">
      <dgm:prSet presAssocID="{48AA47CE-4DAE-4DBE-8C5B-109B0A1FFE2B}" presName="aSpace" presStyleCnt="0"/>
      <dgm:spPr/>
    </dgm:pt>
    <dgm:pt modelId="{32EE089D-CDB8-4F59-9AD6-20D0F16D4395}" type="pres">
      <dgm:prSet presAssocID="{41E105CF-A045-4D5F-86C6-B272E43FE915}" presName="compNode" presStyleCnt="0"/>
      <dgm:spPr/>
    </dgm:pt>
    <dgm:pt modelId="{2F007E01-C674-4119-8C76-D34FC9954587}" type="pres">
      <dgm:prSet presAssocID="{41E105CF-A045-4D5F-86C6-B272E43FE915}" presName="aNode" presStyleLbl="bgShp" presStyleIdx="4" presStyleCnt="9"/>
      <dgm:spPr/>
    </dgm:pt>
    <dgm:pt modelId="{06B9EDA7-460B-4B6F-ACA1-B038275BB587}" type="pres">
      <dgm:prSet presAssocID="{41E105CF-A045-4D5F-86C6-B272E43FE915}" presName="textNode" presStyleLbl="bgShp" presStyleIdx="4" presStyleCnt="9"/>
      <dgm:spPr/>
    </dgm:pt>
    <dgm:pt modelId="{4EF8A1BD-E77F-4A24-A763-BD99D5B90B57}" type="pres">
      <dgm:prSet presAssocID="{41E105CF-A045-4D5F-86C6-B272E43FE915}" presName="compChildNode" presStyleCnt="0"/>
      <dgm:spPr/>
    </dgm:pt>
    <dgm:pt modelId="{3B870A0B-AA04-4941-84B8-AE3983E0E3BF}" type="pres">
      <dgm:prSet presAssocID="{41E105CF-A045-4D5F-86C6-B272E43FE915}" presName="theInnerList" presStyleCnt="0"/>
      <dgm:spPr/>
    </dgm:pt>
    <dgm:pt modelId="{C18FEB14-F78D-4D2E-B098-7FAAB651B4E1}" type="pres">
      <dgm:prSet presAssocID="{432AF80E-E06E-4B63-9B13-B7F362B50597}" presName="childNode" presStyleLbl="node1" presStyleIdx="9" presStyleCnt="27">
        <dgm:presLayoutVars>
          <dgm:bulletEnabled val="1"/>
        </dgm:presLayoutVars>
      </dgm:prSet>
      <dgm:spPr/>
    </dgm:pt>
    <dgm:pt modelId="{DEE495F5-6B0F-43A7-AA17-3E3332EEF6EB}" type="pres">
      <dgm:prSet presAssocID="{432AF80E-E06E-4B63-9B13-B7F362B50597}" presName="aSpace2" presStyleCnt="0"/>
      <dgm:spPr/>
    </dgm:pt>
    <dgm:pt modelId="{338393CD-047E-41FE-BD48-ECB1DF237FF1}" type="pres">
      <dgm:prSet presAssocID="{12DD88AC-4A45-4BC2-A26C-CF7922739E19}" presName="childNode" presStyleLbl="node1" presStyleIdx="10" presStyleCnt="27">
        <dgm:presLayoutVars>
          <dgm:bulletEnabled val="1"/>
        </dgm:presLayoutVars>
      </dgm:prSet>
      <dgm:spPr/>
    </dgm:pt>
    <dgm:pt modelId="{7F03200D-1687-43A6-A169-EC1C4550FEF3}" type="pres">
      <dgm:prSet presAssocID="{12DD88AC-4A45-4BC2-A26C-CF7922739E19}" presName="aSpace2" presStyleCnt="0"/>
      <dgm:spPr/>
    </dgm:pt>
    <dgm:pt modelId="{767E8448-21D5-4F33-82F7-AF1E77137B35}" type="pres">
      <dgm:prSet presAssocID="{8A134FF5-EC6F-44C9-AE51-8AA6CABA1C92}" presName="childNode" presStyleLbl="node1" presStyleIdx="11" presStyleCnt="27">
        <dgm:presLayoutVars>
          <dgm:bulletEnabled val="1"/>
        </dgm:presLayoutVars>
      </dgm:prSet>
      <dgm:spPr/>
    </dgm:pt>
    <dgm:pt modelId="{06E934FD-78F3-4823-A843-94AE188B61F4}" type="pres">
      <dgm:prSet presAssocID="{8A134FF5-EC6F-44C9-AE51-8AA6CABA1C92}" presName="aSpace2" presStyleCnt="0"/>
      <dgm:spPr/>
    </dgm:pt>
    <dgm:pt modelId="{8A65D1DE-EBD6-446F-9040-AA24D791EE6D}" type="pres">
      <dgm:prSet presAssocID="{12D4FEC3-6682-4B34-B08C-9F5A7D85965B}" presName="childNode" presStyleLbl="node1" presStyleIdx="12" presStyleCnt="27">
        <dgm:presLayoutVars>
          <dgm:bulletEnabled val="1"/>
        </dgm:presLayoutVars>
      </dgm:prSet>
      <dgm:spPr/>
    </dgm:pt>
    <dgm:pt modelId="{4FF188A2-24BE-4580-9E3A-C3784B4FC7DC}" type="pres">
      <dgm:prSet presAssocID="{12D4FEC3-6682-4B34-B08C-9F5A7D85965B}" presName="aSpace2" presStyleCnt="0"/>
      <dgm:spPr/>
    </dgm:pt>
    <dgm:pt modelId="{5BFBC357-448D-48A5-ABDF-9C89244917CC}" type="pres">
      <dgm:prSet presAssocID="{37E36663-237C-4402-81AA-B32EBC4A9D72}" presName="childNode" presStyleLbl="node1" presStyleIdx="13" presStyleCnt="27">
        <dgm:presLayoutVars>
          <dgm:bulletEnabled val="1"/>
        </dgm:presLayoutVars>
      </dgm:prSet>
      <dgm:spPr/>
    </dgm:pt>
    <dgm:pt modelId="{10D6DC0C-29E0-40B2-AB2E-49F2C000A5B2}" type="pres">
      <dgm:prSet presAssocID="{41E105CF-A045-4D5F-86C6-B272E43FE915}" presName="aSpace" presStyleCnt="0"/>
      <dgm:spPr/>
    </dgm:pt>
    <dgm:pt modelId="{2943EB34-FA0F-4BDB-BE81-316BE8F307EA}" type="pres">
      <dgm:prSet presAssocID="{7BDFDABE-E2F8-4499-A8ED-DFD3695C7358}" presName="compNode" presStyleCnt="0"/>
      <dgm:spPr/>
    </dgm:pt>
    <dgm:pt modelId="{5FBBA963-95A3-40D8-8E16-2390B6677B1C}" type="pres">
      <dgm:prSet presAssocID="{7BDFDABE-E2F8-4499-A8ED-DFD3695C7358}" presName="aNode" presStyleLbl="bgShp" presStyleIdx="5" presStyleCnt="9"/>
      <dgm:spPr/>
    </dgm:pt>
    <dgm:pt modelId="{75F734A9-260F-4B7E-9FE2-F5765F3ED867}" type="pres">
      <dgm:prSet presAssocID="{7BDFDABE-E2F8-4499-A8ED-DFD3695C7358}" presName="textNode" presStyleLbl="bgShp" presStyleIdx="5" presStyleCnt="9"/>
      <dgm:spPr/>
    </dgm:pt>
    <dgm:pt modelId="{247933F8-7475-48E4-9E83-713D4547AAFF}" type="pres">
      <dgm:prSet presAssocID="{7BDFDABE-E2F8-4499-A8ED-DFD3695C7358}" presName="compChildNode" presStyleCnt="0"/>
      <dgm:spPr/>
    </dgm:pt>
    <dgm:pt modelId="{9554A24E-7645-4E95-9117-39D06F7138E6}" type="pres">
      <dgm:prSet presAssocID="{7BDFDABE-E2F8-4499-A8ED-DFD3695C7358}" presName="theInnerList" presStyleCnt="0"/>
      <dgm:spPr/>
    </dgm:pt>
    <dgm:pt modelId="{8D78BD46-105E-4768-A423-B257BA5DC7D9}" type="pres">
      <dgm:prSet presAssocID="{95944F49-D162-4EAA-B0BB-E2C1133E41A6}" presName="childNode" presStyleLbl="node1" presStyleIdx="14" presStyleCnt="27">
        <dgm:presLayoutVars>
          <dgm:bulletEnabled val="1"/>
        </dgm:presLayoutVars>
      </dgm:prSet>
      <dgm:spPr/>
    </dgm:pt>
    <dgm:pt modelId="{CD7A8033-5F9D-4D0F-A0E0-D65C3042FFFF}" type="pres">
      <dgm:prSet presAssocID="{95944F49-D162-4EAA-B0BB-E2C1133E41A6}" presName="aSpace2" presStyleCnt="0"/>
      <dgm:spPr/>
    </dgm:pt>
    <dgm:pt modelId="{76FE9C85-DEB4-468D-892D-51C8557EFA2E}" type="pres">
      <dgm:prSet presAssocID="{14D43113-3AE0-4715-AABA-4F0E7CF2EB7F}" presName="childNode" presStyleLbl="node1" presStyleIdx="15" presStyleCnt="27">
        <dgm:presLayoutVars>
          <dgm:bulletEnabled val="1"/>
        </dgm:presLayoutVars>
      </dgm:prSet>
      <dgm:spPr/>
    </dgm:pt>
    <dgm:pt modelId="{0F6D3AD7-E39B-42A0-92A6-713A19A7BE98}" type="pres">
      <dgm:prSet presAssocID="{14D43113-3AE0-4715-AABA-4F0E7CF2EB7F}" presName="aSpace2" presStyleCnt="0"/>
      <dgm:spPr/>
    </dgm:pt>
    <dgm:pt modelId="{84AF3F2C-9A80-484F-B39F-2C7233BB4326}" type="pres">
      <dgm:prSet presAssocID="{33BD628A-8BA2-42C5-A230-9A820B8FECBE}" presName="childNode" presStyleLbl="node1" presStyleIdx="16" presStyleCnt="27">
        <dgm:presLayoutVars>
          <dgm:bulletEnabled val="1"/>
        </dgm:presLayoutVars>
      </dgm:prSet>
      <dgm:spPr/>
    </dgm:pt>
    <dgm:pt modelId="{6D60204F-B40C-4BF9-B1FE-2EBC5CD2E17B}" type="pres">
      <dgm:prSet presAssocID="{33BD628A-8BA2-42C5-A230-9A820B8FECBE}" presName="aSpace2" presStyleCnt="0"/>
      <dgm:spPr/>
    </dgm:pt>
    <dgm:pt modelId="{7CAF2712-6C6C-45F4-ACE0-0706EE87D20C}" type="pres">
      <dgm:prSet presAssocID="{178C76F3-17B9-436F-BF07-C520D4D9FB3D}" presName="childNode" presStyleLbl="node1" presStyleIdx="17" presStyleCnt="27">
        <dgm:presLayoutVars>
          <dgm:bulletEnabled val="1"/>
        </dgm:presLayoutVars>
      </dgm:prSet>
      <dgm:spPr/>
    </dgm:pt>
    <dgm:pt modelId="{0FCC87B2-2A7C-451C-AA03-C18ED942D0DF}" type="pres">
      <dgm:prSet presAssocID="{178C76F3-17B9-436F-BF07-C520D4D9FB3D}" presName="aSpace2" presStyleCnt="0"/>
      <dgm:spPr/>
    </dgm:pt>
    <dgm:pt modelId="{EFF3F6CD-2BC1-4D20-923E-DA3049873E0B}" type="pres">
      <dgm:prSet presAssocID="{3CD2139C-13F9-4B90-86AA-3823CFE39DAF}" presName="childNode" presStyleLbl="node1" presStyleIdx="18" presStyleCnt="27">
        <dgm:presLayoutVars>
          <dgm:bulletEnabled val="1"/>
        </dgm:presLayoutVars>
      </dgm:prSet>
      <dgm:spPr/>
    </dgm:pt>
    <dgm:pt modelId="{7B996D59-C5A8-4B67-81DF-7954DC06BAE3}" type="pres">
      <dgm:prSet presAssocID="{7BDFDABE-E2F8-4499-A8ED-DFD3695C7358}" presName="aSpace" presStyleCnt="0"/>
      <dgm:spPr/>
    </dgm:pt>
    <dgm:pt modelId="{E1FBE210-4695-4D11-A596-582B0695C77A}" type="pres">
      <dgm:prSet presAssocID="{D2B82675-33CA-4185-8F2F-ACA607B9B55E}" presName="compNode" presStyleCnt="0"/>
      <dgm:spPr/>
    </dgm:pt>
    <dgm:pt modelId="{3A49E95D-966A-4E64-A047-359BC0C95504}" type="pres">
      <dgm:prSet presAssocID="{D2B82675-33CA-4185-8F2F-ACA607B9B55E}" presName="aNode" presStyleLbl="bgShp" presStyleIdx="6" presStyleCnt="9"/>
      <dgm:spPr/>
    </dgm:pt>
    <dgm:pt modelId="{3D9EF4B1-2A0C-4862-B0FA-E7F016CFEFC8}" type="pres">
      <dgm:prSet presAssocID="{D2B82675-33CA-4185-8F2F-ACA607B9B55E}" presName="textNode" presStyleLbl="bgShp" presStyleIdx="6" presStyleCnt="9"/>
      <dgm:spPr/>
    </dgm:pt>
    <dgm:pt modelId="{CC2CD269-5F75-45AE-B67E-4CA7B5AFF5C4}" type="pres">
      <dgm:prSet presAssocID="{D2B82675-33CA-4185-8F2F-ACA607B9B55E}" presName="compChildNode" presStyleCnt="0"/>
      <dgm:spPr/>
    </dgm:pt>
    <dgm:pt modelId="{090E0BA5-FF5E-47AB-BD69-18C01EA6E188}" type="pres">
      <dgm:prSet presAssocID="{D2B82675-33CA-4185-8F2F-ACA607B9B55E}" presName="theInnerList" presStyleCnt="0"/>
      <dgm:spPr/>
    </dgm:pt>
    <dgm:pt modelId="{29C73B53-29F8-4BE3-BD9E-CA619CAF0075}" type="pres">
      <dgm:prSet presAssocID="{A3CCB989-20E1-4CE1-A4D8-FEE3E98A0DF6}" presName="childNode" presStyleLbl="node1" presStyleIdx="19" presStyleCnt="27">
        <dgm:presLayoutVars>
          <dgm:bulletEnabled val="1"/>
        </dgm:presLayoutVars>
      </dgm:prSet>
      <dgm:spPr/>
    </dgm:pt>
    <dgm:pt modelId="{9338E7C3-5BB5-4E08-87FA-D86CEA7AFC77}" type="pres">
      <dgm:prSet presAssocID="{A3CCB989-20E1-4CE1-A4D8-FEE3E98A0DF6}" presName="aSpace2" presStyleCnt="0"/>
      <dgm:spPr/>
    </dgm:pt>
    <dgm:pt modelId="{C4C151CC-EFF0-4F49-9A29-E2F64A9E2B36}" type="pres">
      <dgm:prSet presAssocID="{20BAE216-3C22-474C-96E8-429D9C239852}" presName="childNode" presStyleLbl="node1" presStyleIdx="20" presStyleCnt="27">
        <dgm:presLayoutVars>
          <dgm:bulletEnabled val="1"/>
        </dgm:presLayoutVars>
      </dgm:prSet>
      <dgm:spPr/>
    </dgm:pt>
    <dgm:pt modelId="{2A5B6B74-7341-4130-AF91-E0C58A6E1E8B}" type="pres">
      <dgm:prSet presAssocID="{D2B82675-33CA-4185-8F2F-ACA607B9B55E}" presName="aSpace" presStyleCnt="0"/>
      <dgm:spPr/>
    </dgm:pt>
    <dgm:pt modelId="{5097D641-A3E9-4367-B977-219D8E7E9F6E}" type="pres">
      <dgm:prSet presAssocID="{D83D52D7-C0C8-4945-A610-650514C34D94}" presName="compNode" presStyleCnt="0"/>
      <dgm:spPr/>
    </dgm:pt>
    <dgm:pt modelId="{CBE510FB-F59B-40C6-B283-FBD4BF08F8E8}" type="pres">
      <dgm:prSet presAssocID="{D83D52D7-C0C8-4945-A610-650514C34D94}" presName="aNode" presStyleLbl="bgShp" presStyleIdx="7" presStyleCnt="9"/>
      <dgm:spPr/>
    </dgm:pt>
    <dgm:pt modelId="{BE509428-383A-40FC-9DCC-98FDFC9A2E27}" type="pres">
      <dgm:prSet presAssocID="{D83D52D7-C0C8-4945-A610-650514C34D94}" presName="textNode" presStyleLbl="bgShp" presStyleIdx="7" presStyleCnt="9"/>
      <dgm:spPr/>
    </dgm:pt>
    <dgm:pt modelId="{480B3289-0477-48CF-8C0A-5D06BD4C3C9A}" type="pres">
      <dgm:prSet presAssocID="{D83D52D7-C0C8-4945-A610-650514C34D94}" presName="compChildNode" presStyleCnt="0"/>
      <dgm:spPr/>
    </dgm:pt>
    <dgm:pt modelId="{454C4FA9-A30C-40B2-B0A3-0DDD006EA4D4}" type="pres">
      <dgm:prSet presAssocID="{D83D52D7-C0C8-4945-A610-650514C34D94}" presName="theInnerList" presStyleCnt="0"/>
      <dgm:spPr/>
    </dgm:pt>
    <dgm:pt modelId="{7EE6D155-9F72-4C45-851B-CEDA00C9C109}" type="pres">
      <dgm:prSet presAssocID="{A6B9FEB6-7AA7-463B-9E50-A948B864D548}" presName="childNode" presStyleLbl="node1" presStyleIdx="21" presStyleCnt="27">
        <dgm:presLayoutVars>
          <dgm:bulletEnabled val="1"/>
        </dgm:presLayoutVars>
      </dgm:prSet>
      <dgm:spPr/>
    </dgm:pt>
    <dgm:pt modelId="{A54E73CB-B95C-4E00-B669-76338B527BBF}" type="pres">
      <dgm:prSet presAssocID="{A6B9FEB6-7AA7-463B-9E50-A948B864D548}" presName="aSpace2" presStyleCnt="0"/>
      <dgm:spPr/>
    </dgm:pt>
    <dgm:pt modelId="{BA786BD9-A9A8-44B8-A577-E12D2A9259BB}" type="pres">
      <dgm:prSet presAssocID="{7EFC660E-81F8-4E26-B4CC-F7D5B2D2DE7A}" presName="childNode" presStyleLbl="node1" presStyleIdx="22" presStyleCnt="27">
        <dgm:presLayoutVars>
          <dgm:bulletEnabled val="1"/>
        </dgm:presLayoutVars>
      </dgm:prSet>
      <dgm:spPr/>
    </dgm:pt>
    <dgm:pt modelId="{50341E30-26B4-4F53-9F42-E46FBFAF8F66}" type="pres">
      <dgm:prSet presAssocID="{7EFC660E-81F8-4E26-B4CC-F7D5B2D2DE7A}" presName="aSpace2" presStyleCnt="0"/>
      <dgm:spPr/>
    </dgm:pt>
    <dgm:pt modelId="{BF9826AB-7B72-418E-AF6C-6F06DC2179D0}" type="pres">
      <dgm:prSet presAssocID="{74248BBC-6A10-435B-8973-2D76E591B98C}" presName="childNode" presStyleLbl="node1" presStyleIdx="23" presStyleCnt="27">
        <dgm:presLayoutVars>
          <dgm:bulletEnabled val="1"/>
        </dgm:presLayoutVars>
      </dgm:prSet>
      <dgm:spPr/>
    </dgm:pt>
    <dgm:pt modelId="{B4852195-4125-49AF-AAF0-3E2891FCEAE2}" type="pres">
      <dgm:prSet presAssocID="{74248BBC-6A10-435B-8973-2D76E591B98C}" presName="aSpace2" presStyleCnt="0"/>
      <dgm:spPr/>
    </dgm:pt>
    <dgm:pt modelId="{0650F581-514F-4421-9A31-9A9F0AC23EE0}" type="pres">
      <dgm:prSet presAssocID="{32C91017-6683-4629-860A-AD5D84E01961}" presName="childNode" presStyleLbl="node1" presStyleIdx="24" presStyleCnt="27">
        <dgm:presLayoutVars>
          <dgm:bulletEnabled val="1"/>
        </dgm:presLayoutVars>
      </dgm:prSet>
      <dgm:spPr/>
    </dgm:pt>
    <dgm:pt modelId="{0992673C-A156-4C98-B2B4-57CDF7FE51B8}" type="pres">
      <dgm:prSet presAssocID="{D83D52D7-C0C8-4945-A610-650514C34D94}" presName="aSpace" presStyleCnt="0"/>
      <dgm:spPr/>
    </dgm:pt>
    <dgm:pt modelId="{6F61C491-B060-4D10-9F5C-7BBCF6C1758A}" type="pres">
      <dgm:prSet presAssocID="{EA9ACB3E-58B4-43AF-AE77-7DF5D837BA3D}" presName="compNode" presStyleCnt="0"/>
      <dgm:spPr/>
    </dgm:pt>
    <dgm:pt modelId="{4707FC3D-E3AE-47DE-A022-BD5737F6997B}" type="pres">
      <dgm:prSet presAssocID="{EA9ACB3E-58B4-43AF-AE77-7DF5D837BA3D}" presName="aNode" presStyleLbl="bgShp" presStyleIdx="8" presStyleCnt="9"/>
      <dgm:spPr/>
    </dgm:pt>
    <dgm:pt modelId="{49841840-873C-442B-BC1E-9BBDA0739B6C}" type="pres">
      <dgm:prSet presAssocID="{EA9ACB3E-58B4-43AF-AE77-7DF5D837BA3D}" presName="textNode" presStyleLbl="bgShp" presStyleIdx="8" presStyleCnt="9"/>
      <dgm:spPr/>
    </dgm:pt>
    <dgm:pt modelId="{71766613-3DB7-4CC1-B9D8-5255F788ECCB}" type="pres">
      <dgm:prSet presAssocID="{EA9ACB3E-58B4-43AF-AE77-7DF5D837BA3D}" presName="compChildNode" presStyleCnt="0"/>
      <dgm:spPr/>
    </dgm:pt>
    <dgm:pt modelId="{88807135-F217-47A3-9A14-8DF56C1D36EB}" type="pres">
      <dgm:prSet presAssocID="{EA9ACB3E-58B4-43AF-AE77-7DF5D837BA3D}" presName="theInnerList" presStyleCnt="0"/>
      <dgm:spPr/>
    </dgm:pt>
    <dgm:pt modelId="{C688E91A-D452-46B2-BE73-C80F739732A1}" type="pres">
      <dgm:prSet presAssocID="{C88ADFF9-81C2-45A0-852E-D6DC038D266E}" presName="childNode" presStyleLbl="node1" presStyleIdx="25" presStyleCnt="27">
        <dgm:presLayoutVars>
          <dgm:bulletEnabled val="1"/>
        </dgm:presLayoutVars>
      </dgm:prSet>
      <dgm:spPr/>
    </dgm:pt>
    <dgm:pt modelId="{A97428D7-7D23-4C79-A588-AAE2C104EC36}" type="pres">
      <dgm:prSet presAssocID="{C88ADFF9-81C2-45A0-852E-D6DC038D266E}" presName="aSpace2" presStyleCnt="0"/>
      <dgm:spPr/>
    </dgm:pt>
    <dgm:pt modelId="{651A544E-B183-47E6-9ECF-672DE4004E88}" type="pres">
      <dgm:prSet presAssocID="{C412D41C-D5B1-4211-9074-423B099F2AD3}" presName="childNode" presStyleLbl="node1" presStyleIdx="26" presStyleCnt="27">
        <dgm:presLayoutVars>
          <dgm:bulletEnabled val="1"/>
        </dgm:presLayoutVars>
      </dgm:prSet>
      <dgm:spPr/>
    </dgm:pt>
  </dgm:ptLst>
  <dgm:cxnLst>
    <dgm:cxn modelId="{D8190F00-9283-4A3D-A64A-2E3722B06FDE}" srcId="{41E105CF-A045-4D5F-86C6-B272E43FE915}" destId="{8A134FF5-EC6F-44C9-AE51-8AA6CABA1C92}" srcOrd="2" destOrd="0" parTransId="{D9266D65-5C40-41FA-92FE-AC3C3EF03C02}" sibTransId="{B6295A25-219E-468A-917B-F2F72E2D2645}"/>
    <dgm:cxn modelId="{36DC1802-0336-4D46-ACD7-79180C1E0507}" type="presOf" srcId="{D2B82675-33CA-4185-8F2F-ACA607B9B55E}" destId="{3D9EF4B1-2A0C-4862-B0FA-E7F016CFEFC8}" srcOrd="1" destOrd="0" presId="urn:microsoft.com/office/officeart/2005/8/layout/lProcess2"/>
    <dgm:cxn modelId="{D1869703-8062-486E-BE45-8DAD2B93CB71}" srcId="{3233DE27-8146-4138-A528-CF477A47016D}" destId="{9401BB9F-0AC4-4EF1-9BB7-2CB7825DF15B}" srcOrd="1" destOrd="0" parTransId="{09F8C060-3192-4964-8C34-0E73B832EC5B}" sibTransId="{ACC2FB5A-0770-422A-915C-2F2A49E7BF35}"/>
    <dgm:cxn modelId="{62126005-E1EF-42E5-9C12-FCE37FA2B774}" srcId="{7BDFDABE-E2F8-4499-A8ED-DFD3695C7358}" destId="{95944F49-D162-4EAA-B0BB-E2C1133E41A6}" srcOrd="0" destOrd="0" parTransId="{758768A8-C8A5-44FF-AB03-501E6CC287AB}" sibTransId="{D35B3461-CF3C-4F3F-961B-464594A82A6C}"/>
    <dgm:cxn modelId="{D3569308-618F-47E2-B5CA-2C75D66F4848}" srcId="{3233DE27-8146-4138-A528-CF477A47016D}" destId="{41E105CF-A045-4D5F-86C6-B272E43FE915}" srcOrd="4" destOrd="0" parTransId="{1197D8B5-11A4-4217-9B0A-C7DBF515B93F}" sibTransId="{CB69EE1D-11BF-495C-913B-E0FA3D187362}"/>
    <dgm:cxn modelId="{3274B60A-2ED5-4B27-9CAF-1BADD8C57988}" type="presOf" srcId="{20BAE216-3C22-474C-96E8-429D9C239852}" destId="{C4C151CC-EFF0-4F49-9A29-E2F64A9E2B36}" srcOrd="0" destOrd="0" presId="urn:microsoft.com/office/officeart/2005/8/layout/lProcess2"/>
    <dgm:cxn modelId="{FE89150D-633C-4C93-8B8B-17F468EC11E4}" type="presOf" srcId="{3233DE27-8146-4138-A528-CF477A47016D}" destId="{09F7DAB3-F31B-4A76-AE1D-6172097BF56A}" srcOrd="0" destOrd="0" presId="urn:microsoft.com/office/officeart/2005/8/layout/lProcess2"/>
    <dgm:cxn modelId="{CE2D420E-4124-4E07-94F8-6AA531ACE140}" srcId="{D2B82675-33CA-4185-8F2F-ACA607B9B55E}" destId="{A3CCB989-20E1-4CE1-A4D8-FEE3E98A0DF6}" srcOrd="0" destOrd="0" parTransId="{43BC4C57-880B-4FB2-8C87-DBAD8736FB7F}" sibTransId="{2610E7B5-812E-473A-8C6A-AB5E24958BCD}"/>
    <dgm:cxn modelId="{2B60571A-4792-4951-848B-717E0EE28CBB}" srcId="{EA9ACB3E-58B4-43AF-AE77-7DF5D837BA3D}" destId="{C88ADFF9-81C2-45A0-852E-D6DC038D266E}" srcOrd="0" destOrd="0" parTransId="{C8546EF8-05B5-401E-BB4D-41D9469A027F}" sibTransId="{61A58C4A-7607-4BD3-B3B3-43FEECF2AFBE}"/>
    <dgm:cxn modelId="{ED140821-61F9-4E7F-9A8B-C87491D99C80}" srcId="{3233DE27-8146-4138-A528-CF477A47016D}" destId="{7BDFDABE-E2F8-4499-A8ED-DFD3695C7358}" srcOrd="5" destOrd="0" parTransId="{35CE2B8B-75ED-414F-B9BE-485BFC8ED2B8}" sibTransId="{56618412-CFC7-4FFC-A017-DFB71BB50679}"/>
    <dgm:cxn modelId="{AE44B522-8543-4F92-82CD-493B9DFFA094}" type="presOf" srcId="{432AF80E-E06E-4B63-9B13-B7F362B50597}" destId="{C18FEB14-F78D-4D2E-B098-7FAAB651B4E1}" srcOrd="0" destOrd="0" presId="urn:microsoft.com/office/officeart/2005/8/layout/lProcess2"/>
    <dgm:cxn modelId="{369E7027-8320-4EF0-95EE-4A9DFB048CFE}" type="presOf" srcId="{9401BB9F-0AC4-4EF1-9BB7-2CB7825DF15B}" destId="{809FEFED-4581-4F38-8848-470ED8B02CF8}" srcOrd="0" destOrd="0" presId="urn:microsoft.com/office/officeart/2005/8/layout/lProcess2"/>
    <dgm:cxn modelId="{AD601D30-319A-49CF-947C-1005A0FAD68A}" type="presOf" srcId="{04A7B7E7-8086-4617-8C00-E8AF870AEC2E}" destId="{DEBB3DE5-8B65-4954-944B-8C7C9179EC07}" srcOrd="0" destOrd="0" presId="urn:microsoft.com/office/officeart/2005/8/layout/lProcess2"/>
    <dgm:cxn modelId="{9C450731-C318-4A58-966C-BC3A1A298F5D}" srcId="{D2B82675-33CA-4185-8F2F-ACA607B9B55E}" destId="{20BAE216-3C22-474C-96E8-429D9C239852}" srcOrd="1" destOrd="0" parTransId="{C7B08CF6-757F-4EAF-82CC-CEE440D40ED9}" sibTransId="{3EBEC81F-79A5-47C3-8CC8-A4BD9DCA0531}"/>
    <dgm:cxn modelId="{F355CE33-9554-4372-8DFC-265AD73E2D28}" type="presOf" srcId="{A6B9FEB6-7AA7-463B-9E50-A948B864D548}" destId="{7EE6D155-9F72-4C45-851B-CEDA00C9C109}" srcOrd="0" destOrd="0" presId="urn:microsoft.com/office/officeart/2005/8/layout/lProcess2"/>
    <dgm:cxn modelId="{C29E9536-CC82-4C81-9E22-A04E47548F0D}" type="presOf" srcId="{7BDFDABE-E2F8-4499-A8ED-DFD3695C7358}" destId="{75F734A9-260F-4B7E-9FE2-F5765F3ED867}" srcOrd="1" destOrd="0" presId="urn:microsoft.com/office/officeart/2005/8/layout/lProcess2"/>
    <dgm:cxn modelId="{8ED8B73E-2AB0-4B54-8921-0226C1D96B01}" type="presOf" srcId="{8A134FF5-EC6F-44C9-AE51-8AA6CABA1C92}" destId="{767E8448-21D5-4F33-82F7-AF1E77137B35}" srcOrd="0" destOrd="0" presId="urn:microsoft.com/office/officeart/2005/8/layout/lProcess2"/>
    <dgm:cxn modelId="{FF1B025E-4D42-427D-9C32-653160D4A574}" srcId="{7BDFDABE-E2F8-4499-A8ED-DFD3695C7358}" destId="{3CD2139C-13F9-4B90-86AA-3823CFE39DAF}" srcOrd="4" destOrd="0" parTransId="{78C1772F-B1EF-43A7-83F7-D53291778B65}" sibTransId="{ED573325-7A93-41B9-AA57-4B139D41ED45}"/>
    <dgm:cxn modelId="{FEA5EA5F-D306-41AF-9EC1-E1C8C7D6CE2C}" type="presOf" srcId="{D2B82675-33CA-4185-8F2F-ACA607B9B55E}" destId="{3A49E95D-966A-4E64-A047-359BC0C95504}" srcOrd="0" destOrd="0" presId="urn:microsoft.com/office/officeart/2005/8/layout/lProcess2"/>
    <dgm:cxn modelId="{40C02563-67F2-4E7A-B441-B91C0E473A76}" srcId="{3233DE27-8146-4138-A528-CF477A47016D}" destId="{947CF368-46CB-478A-9100-76E0AA896E62}" srcOrd="2" destOrd="0" parTransId="{1DFF3CCB-50DE-48CF-958D-E14EF97D6A30}" sibTransId="{82A4F69D-C6E5-4CBE-BF0B-E3B0F2368038}"/>
    <dgm:cxn modelId="{FFF9346A-F79E-4ABA-99E9-989B592F9500}" type="presOf" srcId="{48AA47CE-4DAE-4DBE-8C5B-109B0A1FFE2B}" destId="{DB3DE9BA-E056-4112-9ED9-DE49EBF59045}" srcOrd="1" destOrd="0" presId="urn:microsoft.com/office/officeart/2005/8/layout/lProcess2"/>
    <dgm:cxn modelId="{6D2C676B-7446-41E7-9244-2FA6EFDDAB66}" type="presOf" srcId="{D56C1650-0C08-45F5-A034-B415C4E91439}" destId="{8A285330-A495-4F1F-902A-7E58CD5D323E}" srcOrd="0" destOrd="0" presId="urn:microsoft.com/office/officeart/2005/8/layout/lProcess2"/>
    <dgm:cxn modelId="{3CA7554B-8036-461E-97D4-B0867B73FD60}" srcId="{41E105CF-A045-4D5F-86C6-B272E43FE915}" destId="{12D4FEC3-6682-4B34-B08C-9F5A7D85965B}" srcOrd="3" destOrd="0" parTransId="{77E8F8CF-A963-4398-A410-312030E31678}" sibTransId="{71D979D8-0B36-44DD-B0D8-AF113D06A522}"/>
    <dgm:cxn modelId="{32FC5A4B-C9EC-4593-A774-15964437C50B}" type="presOf" srcId="{48AA47CE-4DAE-4DBE-8C5B-109B0A1FFE2B}" destId="{9E1EAF5F-B3C3-4652-AE1F-D07BA9838AEA}" srcOrd="0" destOrd="0" presId="urn:microsoft.com/office/officeart/2005/8/layout/lProcess2"/>
    <dgm:cxn modelId="{CA70634F-79FB-4137-AADD-A427735C82D1}" type="presOf" srcId="{827130D1-DEB8-4035-AA32-E206D9284DAA}" destId="{32FDA64C-705D-4C4E-9782-DF2AEB45A0BC}" srcOrd="0" destOrd="0" presId="urn:microsoft.com/office/officeart/2005/8/layout/lProcess2"/>
    <dgm:cxn modelId="{6A3F8550-2374-4213-889C-AB84DED95737}" srcId="{F8D4A7D8-D86B-49E7-9C24-BF2E8EEA18FE}" destId="{827130D1-DEB8-4035-AA32-E206D9284DAA}" srcOrd="1" destOrd="0" parTransId="{E4E459BD-7393-494F-B9AB-EF8C6D1CA0E5}" sibTransId="{E249FECF-979B-4B70-B3F2-044164B67995}"/>
    <dgm:cxn modelId="{F0D7A850-FD41-4ABD-A3EC-9737C2347604}" type="presOf" srcId="{EA9ACB3E-58B4-43AF-AE77-7DF5D837BA3D}" destId="{4707FC3D-E3AE-47DE-A022-BD5737F6997B}" srcOrd="0" destOrd="0" presId="urn:microsoft.com/office/officeart/2005/8/layout/lProcess2"/>
    <dgm:cxn modelId="{F6A43271-8796-4951-8AB3-C44CB5FBABA0}" srcId="{3233DE27-8146-4138-A528-CF477A47016D}" destId="{EA9ACB3E-58B4-43AF-AE77-7DF5D837BA3D}" srcOrd="8" destOrd="0" parTransId="{6DE93046-EBDD-45B5-9215-5FF0E25F47C4}" sibTransId="{23AC0A66-19EA-434A-A0F2-88BDA72AE0E0}"/>
    <dgm:cxn modelId="{6AD38951-5BE9-4EA9-A4C0-7C9903ACB6A9}" srcId="{F8D4A7D8-D86B-49E7-9C24-BF2E8EEA18FE}" destId="{04A7B7E7-8086-4617-8C00-E8AF870AEC2E}" srcOrd="0" destOrd="0" parTransId="{AF959552-E030-429D-8676-C709110FA363}" sibTransId="{F44994BA-6D0D-4A86-8342-579A776B59DB}"/>
    <dgm:cxn modelId="{83A23A53-4277-4DAF-9093-3832FCF6B779}" type="presOf" srcId="{14D43113-3AE0-4715-AABA-4F0E7CF2EB7F}" destId="{76FE9C85-DEB4-468D-892D-51C8557EFA2E}" srcOrd="0" destOrd="0" presId="urn:microsoft.com/office/officeart/2005/8/layout/lProcess2"/>
    <dgm:cxn modelId="{E4FE807F-36B1-4937-BB37-8D7934C59DC0}" srcId="{D83D52D7-C0C8-4945-A610-650514C34D94}" destId="{32C91017-6683-4629-860A-AD5D84E01961}" srcOrd="3" destOrd="0" parTransId="{D76A49BC-C8C7-42D6-AC87-A0465B380718}" sibTransId="{CFABD4A3-ED42-49F3-8DC8-8B1C0AD5E6A9}"/>
    <dgm:cxn modelId="{82555681-6D53-4146-AC5C-F6EA3F81A39D}" type="presOf" srcId="{C88ADFF9-81C2-45A0-852E-D6DC038D266E}" destId="{C688E91A-D452-46B2-BE73-C80F739732A1}" srcOrd="0" destOrd="0" presId="urn:microsoft.com/office/officeart/2005/8/layout/lProcess2"/>
    <dgm:cxn modelId="{77904E82-ED9D-4E52-A8C7-CD1FCBF1B101}" type="presOf" srcId="{947CF368-46CB-478A-9100-76E0AA896E62}" destId="{49F77898-0177-4BC5-B06D-CF37AC85279E}" srcOrd="1" destOrd="0" presId="urn:microsoft.com/office/officeart/2005/8/layout/lProcess2"/>
    <dgm:cxn modelId="{C1992586-195E-4FE0-86D2-CE5BC0F920E2}" type="presOf" srcId="{12D4FEC3-6682-4B34-B08C-9F5A7D85965B}" destId="{8A65D1DE-EBD6-446F-9040-AA24D791EE6D}" srcOrd="0" destOrd="0" presId="urn:microsoft.com/office/officeart/2005/8/layout/lProcess2"/>
    <dgm:cxn modelId="{F9CA6F89-BED1-4356-929A-E6F3E6E2399D}" srcId="{EA9ACB3E-58B4-43AF-AE77-7DF5D837BA3D}" destId="{C412D41C-D5B1-4211-9074-423B099F2AD3}" srcOrd="1" destOrd="0" parTransId="{92A9428A-0B06-48A6-B83C-CDCF7F10480A}" sibTransId="{F20870DD-ED4C-4502-8C5B-6A44448E30E0}"/>
    <dgm:cxn modelId="{3DF0CE89-318C-423E-B55B-E3A40361388D}" srcId="{3233DE27-8146-4138-A528-CF477A47016D}" destId="{D83D52D7-C0C8-4945-A610-650514C34D94}" srcOrd="7" destOrd="0" parTransId="{39F2CD0B-8276-42DD-9818-48B5D90B7013}" sibTransId="{B4D31DD9-10C3-4650-ABC0-014613987257}"/>
    <dgm:cxn modelId="{6199FC8A-2DA0-466D-9418-2070FF12EDE1}" srcId="{7BDFDABE-E2F8-4499-A8ED-DFD3695C7358}" destId="{33BD628A-8BA2-42C5-A230-9A820B8FECBE}" srcOrd="2" destOrd="0" parTransId="{D958AF2A-8FA5-4A4E-AB1C-1928732BCDDD}" sibTransId="{EA7507C3-3011-4822-AEFE-353B47CB47FD}"/>
    <dgm:cxn modelId="{0EC30F8F-47EF-43FB-8802-9B3024232B77}" type="presOf" srcId="{41E105CF-A045-4D5F-86C6-B272E43FE915}" destId="{06B9EDA7-460B-4B6F-ACA1-B038275BB587}" srcOrd="1" destOrd="0" presId="urn:microsoft.com/office/officeart/2005/8/layout/lProcess2"/>
    <dgm:cxn modelId="{BDBA5193-7BDB-4316-B726-2B774BABF6A7}" type="presOf" srcId="{947CF368-46CB-478A-9100-76E0AA896E62}" destId="{FC87FE41-0CCF-42A2-A497-8630C3493190}" srcOrd="0" destOrd="0" presId="urn:microsoft.com/office/officeart/2005/8/layout/lProcess2"/>
    <dgm:cxn modelId="{E72FB89E-F184-4EE6-AB33-F9B7F0BA55A5}" type="presOf" srcId="{32C91017-6683-4629-860A-AD5D84E01961}" destId="{0650F581-514F-4421-9A31-9A9F0AC23EE0}" srcOrd="0" destOrd="0" presId="urn:microsoft.com/office/officeart/2005/8/layout/lProcess2"/>
    <dgm:cxn modelId="{78ABC39E-FC58-410F-9998-4E1C076CA8EE}" srcId="{9401BB9F-0AC4-4EF1-9BB7-2CB7825DF15B}" destId="{9067ED77-1572-4E36-BD56-8F7A4B41C39D}" srcOrd="0" destOrd="0" parTransId="{D295CCB2-D842-4624-9F4B-C9BD97F3F75B}" sibTransId="{1551BFB3-04EA-45CF-A6C9-0FC8F37D0910}"/>
    <dgm:cxn modelId="{F3D32AA1-F7C4-4372-AE06-92AE55814D3E}" srcId="{947CF368-46CB-478A-9100-76E0AA896E62}" destId="{1037CBCD-9738-4677-98EC-660528554AC5}" srcOrd="0" destOrd="0" parTransId="{91D9B5F2-4440-4B67-918E-88C7F6BD3762}" sibTransId="{3FE60954-B8D1-4AE3-9992-7735A6C7AE24}"/>
    <dgm:cxn modelId="{806097A2-A904-4A9C-9002-4F9379CA03B2}" type="presOf" srcId="{41E105CF-A045-4D5F-86C6-B272E43FE915}" destId="{2F007E01-C674-4119-8C76-D34FC9954587}" srcOrd="0" destOrd="0" presId="urn:microsoft.com/office/officeart/2005/8/layout/lProcess2"/>
    <dgm:cxn modelId="{8AA245A4-0F9A-462B-ABA0-E64F5EA17B53}" type="presOf" srcId="{9401BB9F-0AC4-4EF1-9BB7-2CB7825DF15B}" destId="{5BBACFAE-3A25-4A7B-BF5D-752949BB8100}" srcOrd="1" destOrd="0" presId="urn:microsoft.com/office/officeart/2005/8/layout/lProcess2"/>
    <dgm:cxn modelId="{EE07A2A4-DFC2-4B37-8C62-93F0CEB5865C}" type="presOf" srcId="{EA9ACB3E-58B4-43AF-AE77-7DF5D837BA3D}" destId="{49841840-873C-442B-BC1E-9BBDA0739B6C}" srcOrd="1" destOrd="0" presId="urn:microsoft.com/office/officeart/2005/8/layout/lProcess2"/>
    <dgm:cxn modelId="{9391FEAB-0889-45DB-83EE-630E46402E3B}" type="presOf" srcId="{37E36663-237C-4402-81AA-B32EBC4A9D72}" destId="{5BFBC357-448D-48A5-ABDF-9C89244917CC}" srcOrd="0" destOrd="0" presId="urn:microsoft.com/office/officeart/2005/8/layout/lProcess2"/>
    <dgm:cxn modelId="{117819AE-BC78-43CB-ABC9-C2D2074B21EC}" type="presOf" srcId="{95944F49-D162-4EAA-B0BB-E2C1133E41A6}" destId="{8D78BD46-105E-4768-A423-B257BA5DC7D9}" srcOrd="0" destOrd="0" presId="urn:microsoft.com/office/officeart/2005/8/layout/lProcess2"/>
    <dgm:cxn modelId="{ED5CB5B0-CD16-40A1-AD6C-705CBF5DE76D}" type="presOf" srcId="{D83D52D7-C0C8-4945-A610-650514C34D94}" destId="{BE509428-383A-40FC-9DCC-98FDFC9A2E27}" srcOrd="1" destOrd="0" presId="urn:microsoft.com/office/officeart/2005/8/layout/lProcess2"/>
    <dgm:cxn modelId="{F2A707B8-5EB9-4F76-9F91-5F2ECE2DA08B}" srcId="{48AA47CE-4DAE-4DBE-8C5B-109B0A1FFE2B}" destId="{A0113FF1-784C-4AA8-AFE9-DF0B4756C013}" srcOrd="2" destOrd="0" parTransId="{0A1A360A-93AB-412C-A5D9-379353856869}" sibTransId="{B221A57E-B13D-4AA5-970B-919B7869F763}"/>
    <dgm:cxn modelId="{BBAB2DBA-7A1D-480B-8D68-7086079C9B47}" type="presOf" srcId="{F8D4A7D8-D86B-49E7-9C24-BF2E8EEA18FE}" destId="{F1A15C00-62FD-4D0B-A719-72EB72B6A1FA}" srcOrd="1" destOrd="0" presId="urn:microsoft.com/office/officeart/2005/8/layout/lProcess2"/>
    <dgm:cxn modelId="{8A7014BC-384B-4FF7-A10A-463AA1C952E4}" srcId="{7BDFDABE-E2F8-4499-A8ED-DFD3695C7358}" destId="{14D43113-3AE0-4715-AABA-4F0E7CF2EB7F}" srcOrd="1" destOrd="0" parTransId="{1E20A339-A060-49BB-8ACB-34023135EC02}" sibTransId="{904024F8-E045-4437-B7EF-3A560B5BCF10}"/>
    <dgm:cxn modelId="{FA30F8BC-5D07-40F2-8A40-7B5E7F62DF42}" type="presOf" srcId="{C412D41C-D5B1-4211-9074-423B099F2AD3}" destId="{651A544E-B183-47E6-9ECF-672DE4004E88}" srcOrd="0" destOrd="0" presId="urn:microsoft.com/office/officeart/2005/8/layout/lProcess2"/>
    <dgm:cxn modelId="{866162BD-3FDB-4AB7-8C46-B682E18FE35E}" type="presOf" srcId="{A3CCB989-20E1-4CE1-A4D8-FEE3E98A0DF6}" destId="{29C73B53-29F8-4BE3-BD9E-CA619CAF0075}" srcOrd="0" destOrd="0" presId="urn:microsoft.com/office/officeart/2005/8/layout/lProcess2"/>
    <dgm:cxn modelId="{58B7AFBE-183E-429C-9DBE-ECF5684B3BE0}" srcId="{9401BB9F-0AC4-4EF1-9BB7-2CB7825DF15B}" destId="{DEDE0414-07BE-46E3-8F66-B7582D733A62}" srcOrd="1" destOrd="0" parTransId="{30CFE3C6-3B11-4109-B1D0-71CE9B55AC16}" sibTransId="{F91CF37F-FCC6-4292-AB0E-42B3F636D84E}"/>
    <dgm:cxn modelId="{3D55CEBE-8623-4FBA-A035-EC28881B1026}" srcId="{41E105CF-A045-4D5F-86C6-B272E43FE915}" destId="{37E36663-237C-4402-81AA-B32EBC4A9D72}" srcOrd="4" destOrd="0" parTransId="{0B05ECA3-8464-4721-8059-4D72CCC5723F}" sibTransId="{71BBE393-88CC-4957-9DC1-E10DCD710004}"/>
    <dgm:cxn modelId="{57D2FEBE-E040-412D-B77A-58588FF5100C}" type="presOf" srcId="{7EFC660E-81F8-4E26-B4CC-F7D5B2D2DE7A}" destId="{BA786BD9-A9A8-44B8-A577-E12D2A9259BB}" srcOrd="0" destOrd="0" presId="urn:microsoft.com/office/officeart/2005/8/layout/lProcess2"/>
    <dgm:cxn modelId="{6D6BB0C0-010F-4F39-AC10-E120419A446C}" srcId="{3233DE27-8146-4138-A528-CF477A47016D}" destId="{D2B82675-33CA-4185-8F2F-ACA607B9B55E}" srcOrd="6" destOrd="0" parTransId="{2BC5EFBB-102F-4710-99DB-DBBD79423EDD}" sibTransId="{8EA0ECE4-92A7-4954-AA64-6F0E8B0AB63A}"/>
    <dgm:cxn modelId="{6C958FC1-22A2-4186-823D-9F83E081E7A0}" type="presOf" srcId="{560FD440-576A-4DDA-A08F-D518AD7465AA}" destId="{2911A741-7C52-4DF7-B797-5308FB66B9F9}" srcOrd="0" destOrd="0" presId="urn:microsoft.com/office/officeart/2005/8/layout/lProcess2"/>
    <dgm:cxn modelId="{A9DB19C3-9519-468F-95CC-5841AF3CF0A3}" srcId="{3233DE27-8146-4138-A528-CF477A47016D}" destId="{F8D4A7D8-D86B-49E7-9C24-BF2E8EEA18FE}" srcOrd="0" destOrd="0" parTransId="{17A17FA0-5E2A-4D54-ADE5-23BDCE6DC4D2}" sibTransId="{87617D4B-BAED-4106-A72F-77A984FBFCC6}"/>
    <dgm:cxn modelId="{7262CEC5-6531-4C77-9993-5909D09A6881}" type="presOf" srcId="{12DD88AC-4A45-4BC2-A26C-CF7922739E19}" destId="{338393CD-047E-41FE-BD48-ECB1DF237FF1}" srcOrd="0" destOrd="0" presId="urn:microsoft.com/office/officeart/2005/8/layout/lProcess2"/>
    <dgm:cxn modelId="{FD99EBC5-5641-449B-BF30-894C250972FE}" type="presOf" srcId="{3CD2139C-13F9-4B90-86AA-3823CFE39DAF}" destId="{EFF3F6CD-2BC1-4D20-923E-DA3049873E0B}" srcOrd="0" destOrd="0" presId="urn:microsoft.com/office/officeart/2005/8/layout/lProcess2"/>
    <dgm:cxn modelId="{FE87BBC9-FA34-44E5-8CE0-0CA232858602}" type="presOf" srcId="{1037CBCD-9738-4677-98EC-660528554AC5}" destId="{10BCA878-85CD-4750-A824-509253B6E076}" srcOrd="0" destOrd="0" presId="urn:microsoft.com/office/officeart/2005/8/layout/lProcess2"/>
    <dgm:cxn modelId="{F41884CA-D4EF-4407-941F-FDE347114819}" type="presOf" srcId="{DEDE0414-07BE-46E3-8F66-B7582D733A62}" destId="{99FCF464-B991-4606-AE22-5074682F67EE}" srcOrd="0" destOrd="0" presId="urn:microsoft.com/office/officeart/2005/8/layout/lProcess2"/>
    <dgm:cxn modelId="{8AA1C7CB-29CD-4D8E-A9BD-C549B4E0B76F}" type="presOf" srcId="{D83D52D7-C0C8-4945-A610-650514C34D94}" destId="{CBE510FB-F59B-40C6-B283-FBD4BF08F8E8}" srcOrd="0" destOrd="0" presId="urn:microsoft.com/office/officeart/2005/8/layout/lProcess2"/>
    <dgm:cxn modelId="{F3C58DCD-FE54-47E5-8A99-DADB226E04DD}" type="presOf" srcId="{F8D4A7D8-D86B-49E7-9C24-BF2E8EEA18FE}" destId="{A369E8D8-E3D7-4B54-A580-06B59EBA68F3}" srcOrd="0" destOrd="0" presId="urn:microsoft.com/office/officeart/2005/8/layout/lProcess2"/>
    <dgm:cxn modelId="{A2D5F8CE-0068-4C55-96EB-CCA70267C0F4}" srcId="{41E105CF-A045-4D5F-86C6-B272E43FE915}" destId="{432AF80E-E06E-4B63-9B13-B7F362B50597}" srcOrd="0" destOrd="0" parTransId="{8A942432-9196-4444-9CF8-6612F178059C}" sibTransId="{AD607B68-CF11-49F2-B161-D8408231984B}"/>
    <dgm:cxn modelId="{9FB6D0CF-7C10-4DE4-A4FF-860E43C9B738}" type="presOf" srcId="{AEF31FC1-4F73-4EC5-9E40-8FE026FEEE83}" destId="{42A8122B-C02B-40B9-8057-224B71BA855A}" srcOrd="0" destOrd="0" presId="urn:microsoft.com/office/officeart/2005/8/layout/lProcess2"/>
    <dgm:cxn modelId="{AEC24CD1-974B-45D3-AEC0-25D4AE5ABCDA}" srcId="{41E105CF-A045-4D5F-86C6-B272E43FE915}" destId="{12DD88AC-4A45-4BC2-A26C-CF7922739E19}" srcOrd="1" destOrd="0" parTransId="{CF2DEC42-73C7-426B-8B9F-9E7F76FF353D}" sibTransId="{61A03476-D250-4438-9DA5-35C2B7BA1641}"/>
    <dgm:cxn modelId="{F781A6D9-C98C-46E4-867E-893BB3963B7C}" srcId="{48AA47CE-4DAE-4DBE-8C5B-109B0A1FFE2B}" destId="{AEF31FC1-4F73-4EC5-9E40-8FE026FEEE83}" srcOrd="0" destOrd="0" parTransId="{4D94F4C1-46B9-4D44-AD59-208A66DAB361}" sibTransId="{DCC0BDBC-0182-4278-A62A-45D7F7301FF3}"/>
    <dgm:cxn modelId="{0F6D5BDB-2816-4909-820D-3E9AFAD2D304}" srcId="{48AA47CE-4DAE-4DBE-8C5B-109B0A1FFE2B}" destId="{560FD440-576A-4DDA-A08F-D518AD7465AA}" srcOrd="1" destOrd="0" parTransId="{70060542-692A-4E50-918B-1AF09040A3EC}" sibTransId="{FA2479DB-3EEA-4818-B20B-678F6B9B5B81}"/>
    <dgm:cxn modelId="{02FADCDD-91A0-455A-AFF8-5BC8354BD7E9}" type="presOf" srcId="{7BDFDABE-E2F8-4499-A8ED-DFD3695C7358}" destId="{5FBBA963-95A3-40D8-8E16-2390B6677B1C}" srcOrd="0" destOrd="0" presId="urn:microsoft.com/office/officeart/2005/8/layout/lProcess2"/>
    <dgm:cxn modelId="{8BBCB5DF-6BD8-475E-B70A-D88274214DDD}" type="presOf" srcId="{A0113FF1-784C-4AA8-AFE9-DF0B4756C013}" destId="{56962403-097F-434E-A17C-23E6762C09FF}" srcOrd="0" destOrd="0" presId="urn:microsoft.com/office/officeart/2005/8/layout/lProcess2"/>
    <dgm:cxn modelId="{05F274E0-E2D0-41AB-999F-7DF5461C9657}" srcId="{3233DE27-8146-4138-A528-CF477A47016D}" destId="{48AA47CE-4DAE-4DBE-8C5B-109B0A1FFE2B}" srcOrd="3" destOrd="0" parTransId="{67FE45E1-163A-4C3F-9903-83E4EF1F9840}" sibTransId="{E5B1BBC7-C137-4179-8924-48C3F75D0562}"/>
    <dgm:cxn modelId="{B705EDEC-72A5-4049-95B2-29BF95D67D38}" type="presOf" srcId="{178C76F3-17B9-436F-BF07-C520D4D9FB3D}" destId="{7CAF2712-6C6C-45F4-ACE0-0706EE87D20C}" srcOrd="0" destOrd="0" presId="urn:microsoft.com/office/officeart/2005/8/layout/lProcess2"/>
    <dgm:cxn modelId="{6762E3F0-9A7F-4253-AE6B-FC656BD6E7BE}" srcId="{7BDFDABE-E2F8-4499-A8ED-DFD3695C7358}" destId="{178C76F3-17B9-436F-BF07-C520D4D9FB3D}" srcOrd="3" destOrd="0" parTransId="{72F2752D-D09D-40EE-9D64-17770BE7AE8E}" sibTransId="{D665A41A-AC50-49E1-8DB6-915E00A58B82}"/>
    <dgm:cxn modelId="{9E7405F2-EA8F-4682-8933-96333CFF7335}" srcId="{D83D52D7-C0C8-4945-A610-650514C34D94}" destId="{74248BBC-6A10-435B-8973-2D76E591B98C}" srcOrd="2" destOrd="0" parTransId="{D8D6844E-D68D-42C6-97AC-8A35D2E337E4}" sibTransId="{A135B12B-0DE3-4DB3-B5AF-C47B338C0B02}"/>
    <dgm:cxn modelId="{CD9C55F2-F65F-481D-8A20-33C21F17F360}" type="presOf" srcId="{9067ED77-1572-4E36-BD56-8F7A4B41C39D}" destId="{E5512868-E0DE-4555-B385-DD9E05CD7CD6}" srcOrd="0" destOrd="0" presId="urn:microsoft.com/office/officeart/2005/8/layout/lProcess2"/>
    <dgm:cxn modelId="{938BDAF3-7572-488A-A277-8BBA63CE84DA}" srcId="{D83D52D7-C0C8-4945-A610-650514C34D94}" destId="{7EFC660E-81F8-4E26-B4CC-F7D5B2D2DE7A}" srcOrd="1" destOrd="0" parTransId="{79782509-A8FB-4BA9-B8FB-D4C8D772AC72}" sibTransId="{F671E55A-E34D-4ACA-A8BB-E72E0906A50E}"/>
    <dgm:cxn modelId="{59FCEDF7-5BEF-49E4-9BEE-2DA4499492FA}" srcId="{947CF368-46CB-478A-9100-76E0AA896E62}" destId="{D56C1650-0C08-45F5-A034-B415C4E91439}" srcOrd="1" destOrd="0" parTransId="{8C5F48E1-0BB6-4E44-BAF6-9ED88CFAAB38}" sibTransId="{FF0351FE-04D3-4091-A0C4-5C8B4E185D43}"/>
    <dgm:cxn modelId="{65C524F8-B062-4ED7-9490-F176D5D69073}" srcId="{D83D52D7-C0C8-4945-A610-650514C34D94}" destId="{A6B9FEB6-7AA7-463B-9E50-A948B864D548}" srcOrd="0" destOrd="0" parTransId="{4C03AEE4-6B67-42DF-A10E-FFDB72CE77C0}" sibTransId="{77AA29F1-DF89-4C2F-87D8-AED2439E666C}"/>
    <dgm:cxn modelId="{B2D427FE-980B-4361-AA74-C4ED62127E37}" type="presOf" srcId="{33BD628A-8BA2-42C5-A230-9A820B8FECBE}" destId="{84AF3F2C-9A80-484F-B39F-2C7233BB4326}" srcOrd="0" destOrd="0" presId="urn:microsoft.com/office/officeart/2005/8/layout/lProcess2"/>
    <dgm:cxn modelId="{A72F47FF-BFA0-4730-97B3-4405DB00E328}" type="presOf" srcId="{74248BBC-6A10-435B-8973-2D76E591B98C}" destId="{BF9826AB-7B72-418E-AF6C-6F06DC2179D0}" srcOrd="0" destOrd="0" presId="urn:microsoft.com/office/officeart/2005/8/layout/lProcess2"/>
    <dgm:cxn modelId="{7D1F27EE-5770-404A-8281-35D87B96D42E}" type="presParOf" srcId="{09F7DAB3-F31B-4A76-AE1D-6172097BF56A}" destId="{F4C52EEF-CF1C-438F-9256-02FAB654341A}" srcOrd="0" destOrd="0" presId="urn:microsoft.com/office/officeart/2005/8/layout/lProcess2"/>
    <dgm:cxn modelId="{AFDC1B38-8823-42F1-827B-B9D05E036409}" type="presParOf" srcId="{F4C52EEF-CF1C-438F-9256-02FAB654341A}" destId="{A369E8D8-E3D7-4B54-A580-06B59EBA68F3}" srcOrd="0" destOrd="0" presId="urn:microsoft.com/office/officeart/2005/8/layout/lProcess2"/>
    <dgm:cxn modelId="{B03B7634-2932-4E39-8D4C-DED2CCD2DB92}" type="presParOf" srcId="{F4C52EEF-CF1C-438F-9256-02FAB654341A}" destId="{F1A15C00-62FD-4D0B-A719-72EB72B6A1FA}" srcOrd="1" destOrd="0" presId="urn:microsoft.com/office/officeart/2005/8/layout/lProcess2"/>
    <dgm:cxn modelId="{D87AF89E-3FA6-4135-BBB1-EC872DCC4146}" type="presParOf" srcId="{F4C52EEF-CF1C-438F-9256-02FAB654341A}" destId="{58445A6C-3743-45C8-A333-6CCC9C50AD75}" srcOrd="2" destOrd="0" presId="urn:microsoft.com/office/officeart/2005/8/layout/lProcess2"/>
    <dgm:cxn modelId="{62B71FE1-E74A-41CD-AF45-EAC4F880C9A0}" type="presParOf" srcId="{58445A6C-3743-45C8-A333-6CCC9C50AD75}" destId="{533AA147-C84F-48CD-83C2-AB706A90113F}" srcOrd="0" destOrd="0" presId="urn:microsoft.com/office/officeart/2005/8/layout/lProcess2"/>
    <dgm:cxn modelId="{6A6B9CB7-B870-4795-8733-FE8F6E472E64}" type="presParOf" srcId="{533AA147-C84F-48CD-83C2-AB706A90113F}" destId="{DEBB3DE5-8B65-4954-944B-8C7C9179EC07}" srcOrd="0" destOrd="0" presId="urn:microsoft.com/office/officeart/2005/8/layout/lProcess2"/>
    <dgm:cxn modelId="{6BB5D4C8-C6E2-445F-BECB-9C8AB9D194A7}" type="presParOf" srcId="{533AA147-C84F-48CD-83C2-AB706A90113F}" destId="{97460935-54E0-4D15-AC04-50B1A4AF588F}" srcOrd="1" destOrd="0" presId="urn:microsoft.com/office/officeart/2005/8/layout/lProcess2"/>
    <dgm:cxn modelId="{01793E86-2E7D-4F37-90E9-B329D2444B05}" type="presParOf" srcId="{533AA147-C84F-48CD-83C2-AB706A90113F}" destId="{32FDA64C-705D-4C4E-9782-DF2AEB45A0BC}" srcOrd="2" destOrd="0" presId="urn:microsoft.com/office/officeart/2005/8/layout/lProcess2"/>
    <dgm:cxn modelId="{B641CCFB-113C-4E4A-AB44-0E792D0A23F8}" type="presParOf" srcId="{09F7DAB3-F31B-4A76-AE1D-6172097BF56A}" destId="{2FA16C21-1219-4BF5-A28F-E117B5178998}" srcOrd="1" destOrd="0" presId="urn:microsoft.com/office/officeart/2005/8/layout/lProcess2"/>
    <dgm:cxn modelId="{410CFCAF-F14D-46AE-94A5-CB4AEE46D6B5}" type="presParOf" srcId="{09F7DAB3-F31B-4A76-AE1D-6172097BF56A}" destId="{76F8964D-568D-4F76-9615-2E3EF2EBADEE}" srcOrd="2" destOrd="0" presId="urn:microsoft.com/office/officeart/2005/8/layout/lProcess2"/>
    <dgm:cxn modelId="{387D2EF2-1764-4599-B736-D1E89A26479D}" type="presParOf" srcId="{76F8964D-568D-4F76-9615-2E3EF2EBADEE}" destId="{809FEFED-4581-4F38-8848-470ED8B02CF8}" srcOrd="0" destOrd="0" presId="urn:microsoft.com/office/officeart/2005/8/layout/lProcess2"/>
    <dgm:cxn modelId="{1BC25594-4984-49C6-A5BE-1164CF28DD53}" type="presParOf" srcId="{76F8964D-568D-4F76-9615-2E3EF2EBADEE}" destId="{5BBACFAE-3A25-4A7B-BF5D-752949BB8100}" srcOrd="1" destOrd="0" presId="urn:microsoft.com/office/officeart/2005/8/layout/lProcess2"/>
    <dgm:cxn modelId="{13D70AF0-DFA3-4EF1-A1D3-69D05207E8A2}" type="presParOf" srcId="{76F8964D-568D-4F76-9615-2E3EF2EBADEE}" destId="{67B48396-9F11-4D15-8D56-845D8C2998C2}" srcOrd="2" destOrd="0" presId="urn:microsoft.com/office/officeart/2005/8/layout/lProcess2"/>
    <dgm:cxn modelId="{007CAACF-E0B3-4D03-AF03-7009987D0F8B}" type="presParOf" srcId="{67B48396-9F11-4D15-8D56-845D8C2998C2}" destId="{731BFA32-293B-4B40-846E-354423E94B47}" srcOrd="0" destOrd="0" presId="urn:microsoft.com/office/officeart/2005/8/layout/lProcess2"/>
    <dgm:cxn modelId="{C1A3A7E9-6497-4E4D-9661-793FC879EBAB}" type="presParOf" srcId="{731BFA32-293B-4B40-846E-354423E94B47}" destId="{E5512868-E0DE-4555-B385-DD9E05CD7CD6}" srcOrd="0" destOrd="0" presId="urn:microsoft.com/office/officeart/2005/8/layout/lProcess2"/>
    <dgm:cxn modelId="{356521F6-AB27-4014-9051-7DE6D4CACE9A}" type="presParOf" srcId="{731BFA32-293B-4B40-846E-354423E94B47}" destId="{DF52BD73-CB8B-49F3-ADCF-D2652CFFAE57}" srcOrd="1" destOrd="0" presId="urn:microsoft.com/office/officeart/2005/8/layout/lProcess2"/>
    <dgm:cxn modelId="{0A30465D-D719-4256-9376-F7B734E6E8AC}" type="presParOf" srcId="{731BFA32-293B-4B40-846E-354423E94B47}" destId="{99FCF464-B991-4606-AE22-5074682F67EE}" srcOrd="2" destOrd="0" presId="urn:microsoft.com/office/officeart/2005/8/layout/lProcess2"/>
    <dgm:cxn modelId="{4E79BD14-BA9C-4F2A-9C28-C77F3BC72671}" type="presParOf" srcId="{09F7DAB3-F31B-4A76-AE1D-6172097BF56A}" destId="{41E2B4FD-4474-4DC2-AD37-079934984018}" srcOrd="3" destOrd="0" presId="urn:microsoft.com/office/officeart/2005/8/layout/lProcess2"/>
    <dgm:cxn modelId="{3CC93EBE-5FBD-41CE-A84C-062CEBEB3E01}" type="presParOf" srcId="{09F7DAB3-F31B-4A76-AE1D-6172097BF56A}" destId="{9B1C6BB3-60A7-4289-A804-6A46419BE06A}" srcOrd="4" destOrd="0" presId="urn:microsoft.com/office/officeart/2005/8/layout/lProcess2"/>
    <dgm:cxn modelId="{EC57512A-A74E-4B52-B57D-75D6F468BBE2}" type="presParOf" srcId="{9B1C6BB3-60A7-4289-A804-6A46419BE06A}" destId="{FC87FE41-0CCF-42A2-A497-8630C3493190}" srcOrd="0" destOrd="0" presId="urn:microsoft.com/office/officeart/2005/8/layout/lProcess2"/>
    <dgm:cxn modelId="{FC5DA504-B435-4F79-BDF9-3B2BC55840E2}" type="presParOf" srcId="{9B1C6BB3-60A7-4289-A804-6A46419BE06A}" destId="{49F77898-0177-4BC5-B06D-CF37AC85279E}" srcOrd="1" destOrd="0" presId="urn:microsoft.com/office/officeart/2005/8/layout/lProcess2"/>
    <dgm:cxn modelId="{BBB699D7-FDDF-4CE9-A1E4-815181C7AD2E}" type="presParOf" srcId="{9B1C6BB3-60A7-4289-A804-6A46419BE06A}" destId="{C1AA7F9A-F11F-416A-87E2-A5474DF0C6F8}" srcOrd="2" destOrd="0" presId="urn:microsoft.com/office/officeart/2005/8/layout/lProcess2"/>
    <dgm:cxn modelId="{DC71E57F-253A-4268-890E-50FB3F50B221}" type="presParOf" srcId="{C1AA7F9A-F11F-416A-87E2-A5474DF0C6F8}" destId="{DB9FB0C6-9D92-4593-9292-EBC33CE72520}" srcOrd="0" destOrd="0" presId="urn:microsoft.com/office/officeart/2005/8/layout/lProcess2"/>
    <dgm:cxn modelId="{740F18FC-7D84-4261-9F3F-6C9B5276C555}" type="presParOf" srcId="{DB9FB0C6-9D92-4593-9292-EBC33CE72520}" destId="{10BCA878-85CD-4750-A824-509253B6E076}" srcOrd="0" destOrd="0" presId="urn:microsoft.com/office/officeart/2005/8/layout/lProcess2"/>
    <dgm:cxn modelId="{DF37F4E2-087B-41B1-8498-1A8471A04B7F}" type="presParOf" srcId="{DB9FB0C6-9D92-4593-9292-EBC33CE72520}" destId="{AC36347B-EB1B-48C8-BB89-0CE7B693A3EA}" srcOrd="1" destOrd="0" presId="urn:microsoft.com/office/officeart/2005/8/layout/lProcess2"/>
    <dgm:cxn modelId="{09EBFEA4-762F-46D1-80A4-300725DB9DEB}" type="presParOf" srcId="{DB9FB0C6-9D92-4593-9292-EBC33CE72520}" destId="{8A285330-A495-4F1F-902A-7E58CD5D323E}" srcOrd="2" destOrd="0" presId="urn:microsoft.com/office/officeart/2005/8/layout/lProcess2"/>
    <dgm:cxn modelId="{B0C4AFD4-985C-47B9-AE60-6DC33E7CE101}" type="presParOf" srcId="{09F7DAB3-F31B-4A76-AE1D-6172097BF56A}" destId="{D41F5D23-58C4-45EB-8E9F-FF84105DC68B}" srcOrd="5" destOrd="0" presId="urn:microsoft.com/office/officeart/2005/8/layout/lProcess2"/>
    <dgm:cxn modelId="{682A435E-8AD7-4266-8043-C639C8472E67}" type="presParOf" srcId="{09F7DAB3-F31B-4A76-AE1D-6172097BF56A}" destId="{63B77A1E-8F77-40D7-8E7A-172722B4A727}" srcOrd="6" destOrd="0" presId="urn:microsoft.com/office/officeart/2005/8/layout/lProcess2"/>
    <dgm:cxn modelId="{5396C4D2-D98D-4863-9E7F-F8BBEC3B64EC}" type="presParOf" srcId="{63B77A1E-8F77-40D7-8E7A-172722B4A727}" destId="{9E1EAF5F-B3C3-4652-AE1F-D07BA9838AEA}" srcOrd="0" destOrd="0" presId="urn:microsoft.com/office/officeart/2005/8/layout/lProcess2"/>
    <dgm:cxn modelId="{90EFE1CB-CE80-4FE5-99D1-7EE482CD4810}" type="presParOf" srcId="{63B77A1E-8F77-40D7-8E7A-172722B4A727}" destId="{DB3DE9BA-E056-4112-9ED9-DE49EBF59045}" srcOrd="1" destOrd="0" presId="urn:microsoft.com/office/officeart/2005/8/layout/lProcess2"/>
    <dgm:cxn modelId="{8ACFAD28-056F-4E6B-B170-C023AE2122BF}" type="presParOf" srcId="{63B77A1E-8F77-40D7-8E7A-172722B4A727}" destId="{3571B9B9-0AEB-417F-9783-E52E513F4BFE}" srcOrd="2" destOrd="0" presId="urn:microsoft.com/office/officeart/2005/8/layout/lProcess2"/>
    <dgm:cxn modelId="{4538C141-21D4-458D-A79A-022E31652A85}" type="presParOf" srcId="{3571B9B9-0AEB-417F-9783-E52E513F4BFE}" destId="{B3CD2D25-6961-4130-9ECA-294E92BBF26A}" srcOrd="0" destOrd="0" presId="urn:microsoft.com/office/officeart/2005/8/layout/lProcess2"/>
    <dgm:cxn modelId="{1DE20E8E-ABF5-4C83-9724-E6A24F5ECAA4}" type="presParOf" srcId="{B3CD2D25-6961-4130-9ECA-294E92BBF26A}" destId="{42A8122B-C02B-40B9-8057-224B71BA855A}" srcOrd="0" destOrd="0" presId="urn:microsoft.com/office/officeart/2005/8/layout/lProcess2"/>
    <dgm:cxn modelId="{23E6056C-2B34-4F58-94A6-5B3D89B8E725}" type="presParOf" srcId="{B3CD2D25-6961-4130-9ECA-294E92BBF26A}" destId="{69898ECB-DFEB-4BA1-B51A-1A21454FFD6A}" srcOrd="1" destOrd="0" presId="urn:microsoft.com/office/officeart/2005/8/layout/lProcess2"/>
    <dgm:cxn modelId="{DB685870-AC81-407F-BB57-A93C15C6F8A3}" type="presParOf" srcId="{B3CD2D25-6961-4130-9ECA-294E92BBF26A}" destId="{2911A741-7C52-4DF7-B797-5308FB66B9F9}" srcOrd="2" destOrd="0" presId="urn:microsoft.com/office/officeart/2005/8/layout/lProcess2"/>
    <dgm:cxn modelId="{265EFD81-9CDD-4549-BB39-9266F95DC806}" type="presParOf" srcId="{B3CD2D25-6961-4130-9ECA-294E92BBF26A}" destId="{9649C008-D9B7-42C3-8ECB-098B80345EB5}" srcOrd="3" destOrd="0" presId="urn:microsoft.com/office/officeart/2005/8/layout/lProcess2"/>
    <dgm:cxn modelId="{6A8DE6B1-4E9A-4CCF-8FEA-22BC8D0A8955}" type="presParOf" srcId="{B3CD2D25-6961-4130-9ECA-294E92BBF26A}" destId="{56962403-097F-434E-A17C-23E6762C09FF}" srcOrd="4" destOrd="0" presId="urn:microsoft.com/office/officeart/2005/8/layout/lProcess2"/>
    <dgm:cxn modelId="{EBA79EC0-1105-46F8-A865-8D41C9C6B80A}" type="presParOf" srcId="{09F7DAB3-F31B-4A76-AE1D-6172097BF56A}" destId="{E6C2CEED-D751-41D3-A263-AF9D60718E45}" srcOrd="7" destOrd="0" presId="urn:microsoft.com/office/officeart/2005/8/layout/lProcess2"/>
    <dgm:cxn modelId="{3FFC8716-5AC2-425D-9760-4914D3E2FCED}" type="presParOf" srcId="{09F7DAB3-F31B-4A76-AE1D-6172097BF56A}" destId="{32EE089D-CDB8-4F59-9AD6-20D0F16D4395}" srcOrd="8" destOrd="0" presId="urn:microsoft.com/office/officeart/2005/8/layout/lProcess2"/>
    <dgm:cxn modelId="{0560D0D9-2D10-4F00-B7A4-AAD0DEE911B2}" type="presParOf" srcId="{32EE089D-CDB8-4F59-9AD6-20D0F16D4395}" destId="{2F007E01-C674-4119-8C76-D34FC9954587}" srcOrd="0" destOrd="0" presId="urn:microsoft.com/office/officeart/2005/8/layout/lProcess2"/>
    <dgm:cxn modelId="{AEEE8012-AE0A-4F95-B468-935AE3E21074}" type="presParOf" srcId="{32EE089D-CDB8-4F59-9AD6-20D0F16D4395}" destId="{06B9EDA7-460B-4B6F-ACA1-B038275BB587}" srcOrd="1" destOrd="0" presId="urn:microsoft.com/office/officeart/2005/8/layout/lProcess2"/>
    <dgm:cxn modelId="{1737BF7D-B3C8-401E-B508-A4A164E59479}" type="presParOf" srcId="{32EE089D-CDB8-4F59-9AD6-20D0F16D4395}" destId="{4EF8A1BD-E77F-4A24-A763-BD99D5B90B57}" srcOrd="2" destOrd="0" presId="urn:microsoft.com/office/officeart/2005/8/layout/lProcess2"/>
    <dgm:cxn modelId="{03AA8095-FC01-4A27-A919-5E9FE6A3D323}" type="presParOf" srcId="{4EF8A1BD-E77F-4A24-A763-BD99D5B90B57}" destId="{3B870A0B-AA04-4941-84B8-AE3983E0E3BF}" srcOrd="0" destOrd="0" presId="urn:microsoft.com/office/officeart/2005/8/layout/lProcess2"/>
    <dgm:cxn modelId="{06A45CCC-8F15-4DD0-9999-D9CC00B896B9}" type="presParOf" srcId="{3B870A0B-AA04-4941-84B8-AE3983E0E3BF}" destId="{C18FEB14-F78D-4D2E-B098-7FAAB651B4E1}" srcOrd="0" destOrd="0" presId="urn:microsoft.com/office/officeart/2005/8/layout/lProcess2"/>
    <dgm:cxn modelId="{49431510-C3F5-47FB-A574-7240A20122E7}" type="presParOf" srcId="{3B870A0B-AA04-4941-84B8-AE3983E0E3BF}" destId="{DEE495F5-6B0F-43A7-AA17-3E3332EEF6EB}" srcOrd="1" destOrd="0" presId="urn:microsoft.com/office/officeart/2005/8/layout/lProcess2"/>
    <dgm:cxn modelId="{527FAD89-CF55-4B4A-B7E3-7F6D467CECEA}" type="presParOf" srcId="{3B870A0B-AA04-4941-84B8-AE3983E0E3BF}" destId="{338393CD-047E-41FE-BD48-ECB1DF237FF1}" srcOrd="2" destOrd="0" presId="urn:microsoft.com/office/officeart/2005/8/layout/lProcess2"/>
    <dgm:cxn modelId="{A7B6D6C8-0F3E-4689-8B0B-68A049C55723}" type="presParOf" srcId="{3B870A0B-AA04-4941-84B8-AE3983E0E3BF}" destId="{7F03200D-1687-43A6-A169-EC1C4550FEF3}" srcOrd="3" destOrd="0" presId="urn:microsoft.com/office/officeart/2005/8/layout/lProcess2"/>
    <dgm:cxn modelId="{7681B7C6-D6F7-458F-A9DF-EBB535C4D796}" type="presParOf" srcId="{3B870A0B-AA04-4941-84B8-AE3983E0E3BF}" destId="{767E8448-21D5-4F33-82F7-AF1E77137B35}" srcOrd="4" destOrd="0" presId="urn:microsoft.com/office/officeart/2005/8/layout/lProcess2"/>
    <dgm:cxn modelId="{90CF0F68-285D-4218-9EB2-C20499F84B4A}" type="presParOf" srcId="{3B870A0B-AA04-4941-84B8-AE3983E0E3BF}" destId="{06E934FD-78F3-4823-A843-94AE188B61F4}" srcOrd="5" destOrd="0" presId="urn:microsoft.com/office/officeart/2005/8/layout/lProcess2"/>
    <dgm:cxn modelId="{82B3E237-6617-4125-8911-CB6F6DEA3774}" type="presParOf" srcId="{3B870A0B-AA04-4941-84B8-AE3983E0E3BF}" destId="{8A65D1DE-EBD6-446F-9040-AA24D791EE6D}" srcOrd="6" destOrd="0" presId="urn:microsoft.com/office/officeart/2005/8/layout/lProcess2"/>
    <dgm:cxn modelId="{F68C91FF-B994-443C-9810-B86D57C36172}" type="presParOf" srcId="{3B870A0B-AA04-4941-84B8-AE3983E0E3BF}" destId="{4FF188A2-24BE-4580-9E3A-C3784B4FC7DC}" srcOrd="7" destOrd="0" presId="urn:microsoft.com/office/officeart/2005/8/layout/lProcess2"/>
    <dgm:cxn modelId="{09948D3A-4178-4AAD-9E6C-DA9B5AC55CCE}" type="presParOf" srcId="{3B870A0B-AA04-4941-84B8-AE3983E0E3BF}" destId="{5BFBC357-448D-48A5-ABDF-9C89244917CC}" srcOrd="8" destOrd="0" presId="urn:microsoft.com/office/officeart/2005/8/layout/lProcess2"/>
    <dgm:cxn modelId="{D262D123-F00F-4A82-8695-35FEB5D52176}" type="presParOf" srcId="{09F7DAB3-F31B-4A76-AE1D-6172097BF56A}" destId="{10D6DC0C-29E0-40B2-AB2E-49F2C000A5B2}" srcOrd="9" destOrd="0" presId="urn:microsoft.com/office/officeart/2005/8/layout/lProcess2"/>
    <dgm:cxn modelId="{CF5917FD-3577-4584-B64C-41FC813603B8}" type="presParOf" srcId="{09F7DAB3-F31B-4A76-AE1D-6172097BF56A}" destId="{2943EB34-FA0F-4BDB-BE81-316BE8F307EA}" srcOrd="10" destOrd="0" presId="urn:microsoft.com/office/officeart/2005/8/layout/lProcess2"/>
    <dgm:cxn modelId="{9863D2EF-0032-442F-827B-2AA5A1515D96}" type="presParOf" srcId="{2943EB34-FA0F-4BDB-BE81-316BE8F307EA}" destId="{5FBBA963-95A3-40D8-8E16-2390B6677B1C}" srcOrd="0" destOrd="0" presId="urn:microsoft.com/office/officeart/2005/8/layout/lProcess2"/>
    <dgm:cxn modelId="{2392CECB-F92B-4366-8AEF-9B346FD7F3DC}" type="presParOf" srcId="{2943EB34-FA0F-4BDB-BE81-316BE8F307EA}" destId="{75F734A9-260F-4B7E-9FE2-F5765F3ED867}" srcOrd="1" destOrd="0" presId="urn:microsoft.com/office/officeart/2005/8/layout/lProcess2"/>
    <dgm:cxn modelId="{90BCA913-E741-4B19-B1D9-4CFA9C6488BA}" type="presParOf" srcId="{2943EB34-FA0F-4BDB-BE81-316BE8F307EA}" destId="{247933F8-7475-48E4-9E83-713D4547AAFF}" srcOrd="2" destOrd="0" presId="urn:microsoft.com/office/officeart/2005/8/layout/lProcess2"/>
    <dgm:cxn modelId="{433F2F23-113E-48C5-AACB-75031AD71E92}" type="presParOf" srcId="{247933F8-7475-48E4-9E83-713D4547AAFF}" destId="{9554A24E-7645-4E95-9117-39D06F7138E6}" srcOrd="0" destOrd="0" presId="urn:microsoft.com/office/officeart/2005/8/layout/lProcess2"/>
    <dgm:cxn modelId="{844C1532-9F3F-4F91-8499-AAA580CFF51E}" type="presParOf" srcId="{9554A24E-7645-4E95-9117-39D06F7138E6}" destId="{8D78BD46-105E-4768-A423-B257BA5DC7D9}" srcOrd="0" destOrd="0" presId="urn:microsoft.com/office/officeart/2005/8/layout/lProcess2"/>
    <dgm:cxn modelId="{F4E9B5E9-2041-4A11-A22E-D879150D56EA}" type="presParOf" srcId="{9554A24E-7645-4E95-9117-39D06F7138E6}" destId="{CD7A8033-5F9D-4D0F-A0E0-D65C3042FFFF}" srcOrd="1" destOrd="0" presId="urn:microsoft.com/office/officeart/2005/8/layout/lProcess2"/>
    <dgm:cxn modelId="{2D534E62-91C8-4D38-8B1E-9B2DCCAC8DEF}" type="presParOf" srcId="{9554A24E-7645-4E95-9117-39D06F7138E6}" destId="{76FE9C85-DEB4-468D-892D-51C8557EFA2E}" srcOrd="2" destOrd="0" presId="urn:microsoft.com/office/officeart/2005/8/layout/lProcess2"/>
    <dgm:cxn modelId="{48E73310-78E6-49A8-9703-E5AB36F9DAF5}" type="presParOf" srcId="{9554A24E-7645-4E95-9117-39D06F7138E6}" destId="{0F6D3AD7-E39B-42A0-92A6-713A19A7BE98}" srcOrd="3" destOrd="0" presId="urn:microsoft.com/office/officeart/2005/8/layout/lProcess2"/>
    <dgm:cxn modelId="{C6BAF25F-A4A9-4999-95BD-738C438BBF27}" type="presParOf" srcId="{9554A24E-7645-4E95-9117-39D06F7138E6}" destId="{84AF3F2C-9A80-484F-B39F-2C7233BB4326}" srcOrd="4" destOrd="0" presId="urn:microsoft.com/office/officeart/2005/8/layout/lProcess2"/>
    <dgm:cxn modelId="{5E7F3EE6-5C54-49D5-8CFA-8F1BAF7107FF}" type="presParOf" srcId="{9554A24E-7645-4E95-9117-39D06F7138E6}" destId="{6D60204F-B40C-4BF9-B1FE-2EBC5CD2E17B}" srcOrd="5" destOrd="0" presId="urn:microsoft.com/office/officeart/2005/8/layout/lProcess2"/>
    <dgm:cxn modelId="{D1DEC99D-1C14-4E0E-A663-CB1DB5F3ED3F}" type="presParOf" srcId="{9554A24E-7645-4E95-9117-39D06F7138E6}" destId="{7CAF2712-6C6C-45F4-ACE0-0706EE87D20C}" srcOrd="6" destOrd="0" presId="urn:microsoft.com/office/officeart/2005/8/layout/lProcess2"/>
    <dgm:cxn modelId="{ABDF0239-513F-4C38-B2C2-5B89BC68722C}" type="presParOf" srcId="{9554A24E-7645-4E95-9117-39D06F7138E6}" destId="{0FCC87B2-2A7C-451C-AA03-C18ED942D0DF}" srcOrd="7" destOrd="0" presId="urn:microsoft.com/office/officeart/2005/8/layout/lProcess2"/>
    <dgm:cxn modelId="{9A8B20C4-59A7-4D5B-8F60-29E7044A57DA}" type="presParOf" srcId="{9554A24E-7645-4E95-9117-39D06F7138E6}" destId="{EFF3F6CD-2BC1-4D20-923E-DA3049873E0B}" srcOrd="8" destOrd="0" presId="urn:microsoft.com/office/officeart/2005/8/layout/lProcess2"/>
    <dgm:cxn modelId="{A1A1B24B-331A-429F-897E-F8B0807FE1F6}" type="presParOf" srcId="{09F7DAB3-F31B-4A76-AE1D-6172097BF56A}" destId="{7B996D59-C5A8-4B67-81DF-7954DC06BAE3}" srcOrd="11" destOrd="0" presId="urn:microsoft.com/office/officeart/2005/8/layout/lProcess2"/>
    <dgm:cxn modelId="{88B654F7-B5B5-45A7-B471-5BBE0F5A029D}" type="presParOf" srcId="{09F7DAB3-F31B-4A76-AE1D-6172097BF56A}" destId="{E1FBE210-4695-4D11-A596-582B0695C77A}" srcOrd="12" destOrd="0" presId="urn:microsoft.com/office/officeart/2005/8/layout/lProcess2"/>
    <dgm:cxn modelId="{82E9EABC-4071-4552-81F3-1DB99EB6792B}" type="presParOf" srcId="{E1FBE210-4695-4D11-A596-582B0695C77A}" destId="{3A49E95D-966A-4E64-A047-359BC0C95504}" srcOrd="0" destOrd="0" presId="urn:microsoft.com/office/officeart/2005/8/layout/lProcess2"/>
    <dgm:cxn modelId="{7E942710-487A-4E4D-860A-E083BCCCDB0C}" type="presParOf" srcId="{E1FBE210-4695-4D11-A596-582B0695C77A}" destId="{3D9EF4B1-2A0C-4862-B0FA-E7F016CFEFC8}" srcOrd="1" destOrd="0" presId="urn:microsoft.com/office/officeart/2005/8/layout/lProcess2"/>
    <dgm:cxn modelId="{2A4A6F87-8232-496B-AC73-3FC7FA717C38}" type="presParOf" srcId="{E1FBE210-4695-4D11-A596-582B0695C77A}" destId="{CC2CD269-5F75-45AE-B67E-4CA7B5AFF5C4}" srcOrd="2" destOrd="0" presId="urn:microsoft.com/office/officeart/2005/8/layout/lProcess2"/>
    <dgm:cxn modelId="{4A05B9C2-CF19-43B3-B65C-2CA27E05A1F3}" type="presParOf" srcId="{CC2CD269-5F75-45AE-B67E-4CA7B5AFF5C4}" destId="{090E0BA5-FF5E-47AB-BD69-18C01EA6E188}" srcOrd="0" destOrd="0" presId="urn:microsoft.com/office/officeart/2005/8/layout/lProcess2"/>
    <dgm:cxn modelId="{7AE73EBC-8288-4359-AC14-F2BCBFB8257E}" type="presParOf" srcId="{090E0BA5-FF5E-47AB-BD69-18C01EA6E188}" destId="{29C73B53-29F8-4BE3-BD9E-CA619CAF0075}" srcOrd="0" destOrd="0" presId="urn:microsoft.com/office/officeart/2005/8/layout/lProcess2"/>
    <dgm:cxn modelId="{571700ED-81DC-4311-96E8-0C56DF6F3ECB}" type="presParOf" srcId="{090E0BA5-FF5E-47AB-BD69-18C01EA6E188}" destId="{9338E7C3-5BB5-4E08-87FA-D86CEA7AFC77}" srcOrd="1" destOrd="0" presId="urn:microsoft.com/office/officeart/2005/8/layout/lProcess2"/>
    <dgm:cxn modelId="{C6A8797F-2FBF-4145-9CE3-0A63D6461CC8}" type="presParOf" srcId="{090E0BA5-FF5E-47AB-BD69-18C01EA6E188}" destId="{C4C151CC-EFF0-4F49-9A29-E2F64A9E2B36}" srcOrd="2" destOrd="0" presId="urn:microsoft.com/office/officeart/2005/8/layout/lProcess2"/>
    <dgm:cxn modelId="{017FC133-DE6F-4F03-A076-283500F06B7C}" type="presParOf" srcId="{09F7DAB3-F31B-4A76-AE1D-6172097BF56A}" destId="{2A5B6B74-7341-4130-AF91-E0C58A6E1E8B}" srcOrd="13" destOrd="0" presId="urn:microsoft.com/office/officeart/2005/8/layout/lProcess2"/>
    <dgm:cxn modelId="{FF24CE62-A962-4DC0-9A6F-6A31D378182C}" type="presParOf" srcId="{09F7DAB3-F31B-4A76-AE1D-6172097BF56A}" destId="{5097D641-A3E9-4367-B977-219D8E7E9F6E}" srcOrd="14" destOrd="0" presId="urn:microsoft.com/office/officeart/2005/8/layout/lProcess2"/>
    <dgm:cxn modelId="{F96C49E6-A2B3-4B3C-8A21-E01C40D4A039}" type="presParOf" srcId="{5097D641-A3E9-4367-B977-219D8E7E9F6E}" destId="{CBE510FB-F59B-40C6-B283-FBD4BF08F8E8}" srcOrd="0" destOrd="0" presId="urn:microsoft.com/office/officeart/2005/8/layout/lProcess2"/>
    <dgm:cxn modelId="{4B5ED77E-FC78-4DBD-8EB6-36FA299540DA}" type="presParOf" srcId="{5097D641-A3E9-4367-B977-219D8E7E9F6E}" destId="{BE509428-383A-40FC-9DCC-98FDFC9A2E27}" srcOrd="1" destOrd="0" presId="urn:microsoft.com/office/officeart/2005/8/layout/lProcess2"/>
    <dgm:cxn modelId="{76B0C12D-AD8E-47EF-A4CF-785BD939D935}" type="presParOf" srcId="{5097D641-A3E9-4367-B977-219D8E7E9F6E}" destId="{480B3289-0477-48CF-8C0A-5D06BD4C3C9A}" srcOrd="2" destOrd="0" presId="urn:microsoft.com/office/officeart/2005/8/layout/lProcess2"/>
    <dgm:cxn modelId="{5F87D430-76D7-4A13-8038-A766546641B2}" type="presParOf" srcId="{480B3289-0477-48CF-8C0A-5D06BD4C3C9A}" destId="{454C4FA9-A30C-40B2-B0A3-0DDD006EA4D4}" srcOrd="0" destOrd="0" presId="urn:microsoft.com/office/officeart/2005/8/layout/lProcess2"/>
    <dgm:cxn modelId="{89634BDD-B95A-47FD-BD51-1510C41283D3}" type="presParOf" srcId="{454C4FA9-A30C-40B2-B0A3-0DDD006EA4D4}" destId="{7EE6D155-9F72-4C45-851B-CEDA00C9C109}" srcOrd="0" destOrd="0" presId="urn:microsoft.com/office/officeart/2005/8/layout/lProcess2"/>
    <dgm:cxn modelId="{5401A5F3-0815-4151-84CC-636A81788143}" type="presParOf" srcId="{454C4FA9-A30C-40B2-B0A3-0DDD006EA4D4}" destId="{A54E73CB-B95C-4E00-B669-76338B527BBF}" srcOrd="1" destOrd="0" presId="urn:microsoft.com/office/officeart/2005/8/layout/lProcess2"/>
    <dgm:cxn modelId="{421B5C3F-2C0E-4A64-8490-CC88F0B6CD7F}" type="presParOf" srcId="{454C4FA9-A30C-40B2-B0A3-0DDD006EA4D4}" destId="{BA786BD9-A9A8-44B8-A577-E12D2A9259BB}" srcOrd="2" destOrd="0" presId="urn:microsoft.com/office/officeart/2005/8/layout/lProcess2"/>
    <dgm:cxn modelId="{394CEA65-85B8-4A26-B4AD-8FF8F5209CC9}" type="presParOf" srcId="{454C4FA9-A30C-40B2-B0A3-0DDD006EA4D4}" destId="{50341E30-26B4-4F53-9F42-E46FBFAF8F66}" srcOrd="3" destOrd="0" presId="urn:microsoft.com/office/officeart/2005/8/layout/lProcess2"/>
    <dgm:cxn modelId="{461B9D19-6D82-4007-A786-AE6738D01EDD}" type="presParOf" srcId="{454C4FA9-A30C-40B2-B0A3-0DDD006EA4D4}" destId="{BF9826AB-7B72-418E-AF6C-6F06DC2179D0}" srcOrd="4" destOrd="0" presId="urn:microsoft.com/office/officeart/2005/8/layout/lProcess2"/>
    <dgm:cxn modelId="{9B1AD330-8047-4328-8DA1-49978B0B2AD8}" type="presParOf" srcId="{454C4FA9-A30C-40B2-B0A3-0DDD006EA4D4}" destId="{B4852195-4125-49AF-AAF0-3E2891FCEAE2}" srcOrd="5" destOrd="0" presId="urn:microsoft.com/office/officeart/2005/8/layout/lProcess2"/>
    <dgm:cxn modelId="{CCAD1728-398E-42A6-A486-90716082AF9D}" type="presParOf" srcId="{454C4FA9-A30C-40B2-B0A3-0DDD006EA4D4}" destId="{0650F581-514F-4421-9A31-9A9F0AC23EE0}" srcOrd="6" destOrd="0" presId="urn:microsoft.com/office/officeart/2005/8/layout/lProcess2"/>
    <dgm:cxn modelId="{3118DBAE-F20B-43C7-BC10-735D658D8344}" type="presParOf" srcId="{09F7DAB3-F31B-4A76-AE1D-6172097BF56A}" destId="{0992673C-A156-4C98-B2B4-57CDF7FE51B8}" srcOrd="15" destOrd="0" presId="urn:microsoft.com/office/officeart/2005/8/layout/lProcess2"/>
    <dgm:cxn modelId="{1B24C18E-182D-4872-AC6B-79FC9959FF0F}" type="presParOf" srcId="{09F7DAB3-F31B-4A76-AE1D-6172097BF56A}" destId="{6F61C491-B060-4D10-9F5C-7BBCF6C1758A}" srcOrd="16" destOrd="0" presId="urn:microsoft.com/office/officeart/2005/8/layout/lProcess2"/>
    <dgm:cxn modelId="{52D1C906-D1CA-4FC3-A912-5A0FA4B27136}" type="presParOf" srcId="{6F61C491-B060-4D10-9F5C-7BBCF6C1758A}" destId="{4707FC3D-E3AE-47DE-A022-BD5737F6997B}" srcOrd="0" destOrd="0" presId="urn:microsoft.com/office/officeart/2005/8/layout/lProcess2"/>
    <dgm:cxn modelId="{FAF2E6FC-C960-49DA-BC87-D4169FC6B49C}" type="presParOf" srcId="{6F61C491-B060-4D10-9F5C-7BBCF6C1758A}" destId="{49841840-873C-442B-BC1E-9BBDA0739B6C}" srcOrd="1" destOrd="0" presId="urn:microsoft.com/office/officeart/2005/8/layout/lProcess2"/>
    <dgm:cxn modelId="{C72A130E-E43B-402E-99EF-6E57597195A7}" type="presParOf" srcId="{6F61C491-B060-4D10-9F5C-7BBCF6C1758A}" destId="{71766613-3DB7-4CC1-B9D8-5255F788ECCB}" srcOrd="2" destOrd="0" presId="urn:microsoft.com/office/officeart/2005/8/layout/lProcess2"/>
    <dgm:cxn modelId="{395C2712-3EAA-472B-BC2D-A0C71685585D}" type="presParOf" srcId="{71766613-3DB7-4CC1-B9D8-5255F788ECCB}" destId="{88807135-F217-47A3-9A14-8DF56C1D36EB}" srcOrd="0" destOrd="0" presId="urn:microsoft.com/office/officeart/2005/8/layout/lProcess2"/>
    <dgm:cxn modelId="{A5DE6A0F-8891-46B7-91AF-F8FF8E4E429F}" type="presParOf" srcId="{88807135-F217-47A3-9A14-8DF56C1D36EB}" destId="{C688E91A-D452-46B2-BE73-C80F739732A1}" srcOrd="0" destOrd="0" presId="urn:microsoft.com/office/officeart/2005/8/layout/lProcess2"/>
    <dgm:cxn modelId="{9BC04932-752A-475B-B1C9-B8F5A7DCABF0}" type="presParOf" srcId="{88807135-F217-47A3-9A14-8DF56C1D36EB}" destId="{A97428D7-7D23-4C79-A588-AAE2C104EC36}" srcOrd="1" destOrd="0" presId="urn:microsoft.com/office/officeart/2005/8/layout/lProcess2"/>
    <dgm:cxn modelId="{4E71581A-915D-4F3D-8177-FE42D2440FC4}" type="presParOf" srcId="{88807135-F217-47A3-9A14-8DF56C1D36EB}" destId="{651A544E-B183-47E6-9ECF-672DE4004E8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8D5A8-3037-4E68-995E-359AA4207724}">
      <dsp:nvSpPr>
        <dsp:cNvPr id="0" name=""/>
        <dsp:cNvSpPr/>
      </dsp:nvSpPr>
      <dsp:spPr>
        <a:xfrm>
          <a:off x="3968" y="2174"/>
          <a:ext cx="8120062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 dirty="0"/>
            <a:t>City-TO agreement</a:t>
          </a:r>
        </a:p>
      </dsp:txBody>
      <dsp:txXfrm>
        <a:off x="33687" y="31893"/>
        <a:ext cx="8060624" cy="955239"/>
      </dsp:txXfrm>
    </dsp:sp>
    <dsp:sp modelId="{4F0D9113-E807-4FEF-8C06-D216630AA617}">
      <dsp:nvSpPr>
        <dsp:cNvPr id="0" name=""/>
        <dsp:cNvSpPr/>
      </dsp:nvSpPr>
      <dsp:spPr>
        <a:xfrm>
          <a:off x="3968" y="1102084"/>
          <a:ext cx="8120062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 dirty="0"/>
            <a:t>City / TO </a:t>
          </a:r>
          <a:r>
            <a:rPr lang="nl-NL" sz="4400" kern="1200" dirty="0" err="1"/>
            <a:t>specification</a:t>
          </a:r>
          <a:endParaRPr lang="nl-NL" sz="4400" kern="1200" dirty="0"/>
        </a:p>
      </dsp:txBody>
      <dsp:txXfrm>
        <a:off x="33687" y="1131803"/>
        <a:ext cx="8060624" cy="955239"/>
      </dsp:txXfrm>
    </dsp:sp>
    <dsp:sp modelId="{17BFD699-70C1-4F62-9B43-1C6C7DA5EB93}">
      <dsp:nvSpPr>
        <dsp:cNvPr id="0" name=""/>
        <dsp:cNvSpPr/>
      </dsp:nvSpPr>
      <dsp:spPr>
        <a:xfrm>
          <a:off x="3968" y="2201994"/>
          <a:ext cx="8120062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 dirty="0" err="1"/>
            <a:t>Use</a:t>
          </a:r>
          <a:r>
            <a:rPr lang="nl-NL" sz="4400" kern="1200" dirty="0"/>
            <a:t> cases</a:t>
          </a:r>
        </a:p>
      </dsp:txBody>
      <dsp:txXfrm>
        <a:off x="33687" y="2231713"/>
        <a:ext cx="8060624" cy="955239"/>
      </dsp:txXfrm>
    </dsp:sp>
    <dsp:sp modelId="{42F45D19-3BE8-46F4-AE1B-D34D6F1CA247}">
      <dsp:nvSpPr>
        <dsp:cNvPr id="0" name=""/>
        <dsp:cNvSpPr/>
      </dsp:nvSpPr>
      <dsp:spPr>
        <a:xfrm>
          <a:off x="3968" y="3301904"/>
          <a:ext cx="8120062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 dirty="0"/>
            <a:t>Building </a:t>
          </a:r>
          <a:r>
            <a:rPr lang="nl-NL" sz="4400" kern="1200" dirty="0" err="1"/>
            <a:t>blocks</a:t>
          </a:r>
          <a:endParaRPr lang="nl-NL" sz="4400" kern="1200" dirty="0"/>
        </a:p>
      </dsp:txBody>
      <dsp:txXfrm>
        <a:off x="33687" y="3331623"/>
        <a:ext cx="8060624" cy="955239"/>
      </dsp:txXfrm>
    </dsp:sp>
    <dsp:sp modelId="{5285D668-99CB-4998-BD4D-C29606B71014}">
      <dsp:nvSpPr>
        <dsp:cNvPr id="0" name=""/>
        <dsp:cNvSpPr/>
      </dsp:nvSpPr>
      <dsp:spPr>
        <a:xfrm>
          <a:off x="3968" y="4401814"/>
          <a:ext cx="8120062" cy="1014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400" kern="1200" dirty="0" err="1"/>
            <a:t>Specification</a:t>
          </a:r>
          <a:endParaRPr lang="nl-NL" sz="4400" kern="1200" dirty="0"/>
        </a:p>
      </dsp:txBody>
      <dsp:txXfrm>
        <a:off x="33687" y="4431533"/>
        <a:ext cx="8060624" cy="955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9E8D8-E3D7-4B54-A580-06B59EBA68F3}">
      <dsp:nvSpPr>
        <dsp:cNvPr id="0" name=""/>
        <dsp:cNvSpPr/>
      </dsp:nvSpPr>
      <dsp:spPr>
        <a:xfrm>
          <a:off x="2053" y="0"/>
          <a:ext cx="109494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Contract</a:t>
          </a:r>
        </a:p>
      </dsp:txBody>
      <dsp:txXfrm>
        <a:off x="2053" y="0"/>
        <a:ext cx="1094947" cy="1305401"/>
      </dsp:txXfrm>
    </dsp:sp>
    <dsp:sp modelId="{DEBB3DE5-8B65-4954-944B-8C7C9179EC07}">
      <dsp:nvSpPr>
        <dsp:cNvPr id="0" name=""/>
        <dsp:cNvSpPr/>
      </dsp:nvSpPr>
      <dsp:spPr>
        <a:xfrm>
          <a:off x="111548" y="1306676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DPIA</a:t>
          </a:r>
        </a:p>
      </dsp:txBody>
      <dsp:txXfrm>
        <a:off x="137204" y="1332332"/>
        <a:ext cx="824645" cy="1260675"/>
      </dsp:txXfrm>
    </dsp:sp>
    <dsp:sp modelId="{32FDA64C-705D-4C4E-9782-DF2AEB45A0BC}">
      <dsp:nvSpPr>
        <dsp:cNvPr id="0" name=""/>
        <dsp:cNvSpPr/>
      </dsp:nvSpPr>
      <dsp:spPr>
        <a:xfrm>
          <a:off x="111548" y="2820508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5976"/>
                <a:satOff val="-3228"/>
                <a:lumOff val="3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5976"/>
                <a:satOff val="-3228"/>
                <a:lumOff val="3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5976"/>
                <a:satOff val="-3228"/>
                <a:lumOff val="3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</a:t>
          </a:r>
        </a:p>
      </dsp:txBody>
      <dsp:txXfrm>
        <a:off x="137204" y="2846164"/>
        <a:ext cx="824645" cy="1260675"/>
      </dsp:txXfrm>
    </dsp:sp>
    <dsp:sp modelId="{809FEFED-4581-4F38-8848-470ED8B02CF8}">
      <dsp:nvSpPr>
        <dsp:cNvPr id="0" name=""/>
        <dsp:cNvSpPr/>
      </dsp:nvSpPr>
      <dsp:spPr>
        <a:xfrm>
          <a:off x="1179121" y="0"/>
          <a:ext cx="109494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Terms</a:t>
          </a:r>
          <a:r>
            <a:rPr lang="nl-NL" sz="1200" kern="1200" dirty="0"/>
            <a:t> &amp; </a:t>
          </a:r>
          <a:r>
            <a:rPr lang="nl-NL" sz="1200" kern="1200" dirty="0" err="1"/>
            <a:t>Conditions</a:t>
          </a:r>
          <a:endParaRPr lang="nl-NL" sz="1200" kern="1200" dirty="0"/>
        </a:p>
      </dsp:txBody>
      <dsp:txXfrm>
        <a:off x="1179121" y="0"/>
        <a:ext cx="1094947" cy="1305401"/>
      </dsp:txXfrm>
    </dsp:sp>
    <dsp:sp modelId="{E5512868-E0DE-4555-B385-DD9E05CD7CD6}">
      <dsp:nvSpPr>
        <dsp:cNvPr id="0" name=""/>
        <dsp:cNvSpPr/>
      </dsp:nvSpPr>
      <dsp:spPr>
        <a:xfrm>
          <a:off x="1288616" y="1306676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1951"/>
                <a:satOff val="-6456"/>
                <a:lumOff val="6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1951"/>
                <a:satOff val="-6456"/>
                <a:lumOff val="6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1951"/>
                <a:satOff val="-6456"/>
                <a:lumOff val="6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BIO</a:t>
          </a:r>
        </a:p>
      </dsp:txBody>
      <dsp:txXfrm>
        <a:off x="1314272" y="1332332"/>
        <a:ext cx="824645" cy="1260675"/>
      </dsp:txXfrm>
    </dsp:sp>
    <dsp:sp modelId="{99FCF464-B991-4606-AE22-5074682F67EE}">
      <dsp:nvSpPr>
        <dsp:cNvPr id="0" name=""/>
        <dsp:cNvSpPr/>
      </dsp:nvSpPr>
      <dsp:spPr>
        <a:xfrm>
          <a:off x="1288616" y="2820508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67926"/>
                <a:satOff val="-9684"/>
                <a:lumOff val="9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7926"/>
                <a:satOff val="-9684"/>
                <a:lumOff val="9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7926"/>
                <a:satOff val="-9684"/>
                <a:lumOff val="9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</a:t>
          </a:r>
        </a:p>
      </dsp:txBody>
      <dsp:txXfrm>
        <a:off x="1314272" y="2846164"/>
        <a:ext cx="824645" cy="1260675"/>
      </dsp:txXfrm>
    </dsp:sp>
    <dsp:sp modelId="{FC87FE41-0CCF-42A2-A497-8630C3493190}">
      <dsp:nvSpPr>
        <dsp:cNvPr id="0" name=""/>
        <dsp:cNvSpPr/>
      </dsp:nvSpPr>
      <dsp:spPr>
        <a:xfrm>
          <a:off x="2356190" y="0"/>
          <a:ext cx="109494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Certificates</a:t>
          </a:r>
          <a:endParaRPr lang="nl-NL" sz="1200" kern="1200" dirty="0"/>
        </a:p>
      </dsp:txBody>
      <dsp:txXfrm>
        <a:off x="2356190" y="0"/>
        <a:ext cx="1094947" cy="1305401"/>
      </dsp:txXfrm>
    </dsp:sp>
    <dsp:sp modelId="{10BCA878-85CD-4750-A824-509253B6E076}">
      <dsp:nvSpPr>
        <dsp:cNvPr id="0" name=""/>
        <dsp:cNvSpPr/>
      </dsp:nvSpPr>
      <dsp:spPr>
        <a:xfrm>
          <a:off x="2465684" y="1306676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3902"/>
                <a:satOff val="-12912"/>
                <a:lumOff val="1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23902"/>
                <a:satOff val="-12912"/>
                <a:lumOff val="1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23902"/>
                <a:satOff val="-12912"/>
                <a:lumOff val="1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ISO 27001</a:t>
          </a:r>
        </a:p>
      </dsp:txBody>
      <dsp:txXfrm>
        <a:off x="2491340" y="1332332"/>
        <a:ext cx="824645" cy="1260675"/>
      </dsp:txXfrm>
    </dsp:sp>
    <dsp:sp modelId="{8A285330-A495-4F1F-902A-7E58CD5D323E}">
      <dsp:nvSpPr>
        <dsp:cNvPr id="0" name=""/>
        <dsp:cNvSpPr/>
      </dsp:nvSpPr>
      <dsp:spPr>
        <a:xfrm>
          <a:off x="2465684" y="2820508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79878"/>
                <a:satOff val="-16140"/>
                <a:lumOff val="16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79878"/>
                <a:satOff val="-16140"/>
                <a:lumOff val="16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79878"/>
                <a:satOff val="-16140"/>
                <a:lumOff val="16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</a:t>
          </a:r>
        </a:p>
      </dsp:txBody>
      <dsp:txXfrm>
        <a:off x="2491340" y="2846164"/>
        <a:ext cx="824645" cy="1260675"/>
      </dsp:txXfrm>
    </dsp:sp>
    <dsp:sp modelId="{9E1EAF5F-B3C3-4652-AE1F-D07BA9838AEA}">
      <dsp:nvSpPr>
        <dsp:cNvPr id="0" name=""/>
        <dsp:cNvSpPr/>
      </dsp:nvSpPr>
      <dsp:spPr>
        <a:xfrm>
          <a:off x="3533258" y="0"/>
          <a:ext cx="109494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Sharing</a:t>
          </a:r>
          <a:endParaRPr lang="nl-NL" sz="1200" kern="1200" dirty="0"/>
        </a:p>
      </dsp:txBody>
      <dsp:txXfrm>
        <a:off x="3533258" y="0"/>
        <a:ext cx="1094947" cy="1305401"/>
      </dsp:txXfrm>
    </dsp:sp>
    <dsp:sp modelId="{42A8122B-C02B-40B9-8057-224B71BA855A}">
      <dsp:nvSpPr>
        <dsp:cNvPr id="0" name=""/>
        <dsp:cNvSpPr/>
      </dsp:nvSpPr>
      <dsp:spPr>
        <a:xfrm>
          <a:off x="3642752" y="1305773"/>
          <a:ext cx="875957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5853"/>
                <a:satOff val="-19368"/>
                <a:lumOff val="19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35853"/>
                <a:satOff val="-19368"/>
                <a:lumOff val="19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35853"/>
                <a:satOff val="-19368"/>
                <a:lumOff val="19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None</a:t>
          </a:r>
        </a:p>
      </dsp:txBody>
      <dsp:txXfrm>
        <a:off x="3667790" y="1330811"/>
        <a:ext cx="825881" cy="804787"/>
      </dsp:txXfrm>
    </dsp:sp>
    <dsp:sp modelId="{2911A741-7C52-4DF7-B797-5308FB66B9F9}">
      <dsp:nvSpPr>
        <dsp:cNvPr id="0" name=""/>
        <dsp:cNvSpPr/>
      </dsp:nvSpPr>
      <dsp:spPr>
        <a:xfrm>
          <a:off x="3642752" y="2292154"/>
          <a:ext cx="875957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91829"/>
                <a:satOff val="-22596"/>
                <a:lumOff val="23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91829"/>
                <a:satOff val="-22596"/>
                <a:lumOff val="23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91829"/>
                <a:satOff val="-22596"/>
                <a:lumOff val="23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Open data</a:t>
          </a:r>
        </a:p>
      </dsp:txBody>
      <dsp:txXfrm>
        <a:off x="3667790" y="2317192"/>
        <a:ext cx="825881" cy="804787"/>
      </dsp:txXfrm>
    </dsp:sp>
    <dsp:sp modelId="{56962403-097F-434E-A17C-23E6762C09FF}">
      <dsp:nvSpPr>
        <dsp:cNvPr id="0" name=""/>
        <dsp:cNvSpPr/>
      </dsp:nvSpPr>
      <dsp:spPr>
        <a:xfrm>
          <a:off x="3642752" y="3278535"/>
          <a:ext cx="875957" cy="8548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47804"/>
                <a:satOff val="-25824"/>
                <a:lumOff val="26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47804"/>
                <a:satOff val="-25824"/>
                <a:lumOff val="26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47804"/>
                <a:satOff val="-25824"/>
                <a:lumOff val="26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</a:t>
          </a:r>
        </a:p>
      </dsp:txBody>
      <dsp:txXfrm>
        <a:off x="3667790" y="3303573"/>
        <a:ext cx="825881" cy="804787"/>
      </dsp:txXfrm>
    </dsp:sp>
    <dsp:sp modelId="{2F007E01-C674-4119-8C76-D34FC9954587}">
      <dsp:nvSpPr>
        <dsp:cNvPr id="0" name=""/>
        <dsp:cNvSpPr/>
      </dsp:nvSpPr>
      <dsp:spPr>
        <a:xfrm>
          <a:off x="4710326" y="0"/>
          <a:ext cx="109494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Standards</a:t>
          </a:r>
        </a:p>
      </dsp:txBody>
      <dsp:txXfrm>
        <a:off x="4710326" y="0"/>
        <a:ext cx="1094947" cy="1305401"/>
      </dsp:txXfrm>
    </dsp:sp>
    <dsp:sp modelId="{C18FEB14-F78D-4D2E-B098-7FAAB651B4E1}">
      <dsp:nvSpPr>
        <dsp:cNvPr id="0" name=""/>
        <dsp:cNvSpPr/>
      </dsp:nvSpPr>
      <dsp:spPr>
        <a:xfrm>
          <a:off x="4819821" y="1306224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03780"/>
                <a:satOff val="-29052"/>
                <a:lumOff val="29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03780"/>
                <a:satOff val="-29052"/>
                <a:lumOff val="29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03780"/>
                <a:satOff val="-29052"/>
                <a:lumOff val="29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NeTEx</a:t>
          </a:r>
        </a:p>
      </dsp:txBody>
      <dsp:txXfrm>
        <a:off x="4834565" y="1320968"/>
        <a:ext cx="846469" cy="473901"/>
      </dsp:txXfrm>
    </dsp:sp>
    <dsp:sp modelId="{338393CD-047E-41FE-BD48-ECB1DF237FF1}">
      <dsp:nvSpPr>
        <dsp:cNvPr id="0" name=""/>
        <dsp:cNvSpPr/>
      </dsp:nvSpPr>
      <dsp:spPr>
        <a:xfrm>
          <a:off x="4819821" y="1887058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59755"/>
                <a:satOff val="-32280"/>
                <a:lumOff val="33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59755"/>
                <a:satOff val="-32280"/>
                <a:lumOff val="33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59755"/>
                <a:satOff val="-32280"/>
                <a:lumOff val="33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GBFS</a:t>
          </a:r>
        </a:p>
      </dsp:txBody>
      <dsp:txXfrm>
        <a:off x="4834565" y="1901802"/>
        <a:ext cx="846469" cy="473901"/>
      </dsp:txXfrm>
    </dsp:sp>
    <dsp:sp modelId="{767E8448-21D5-4F33-82F7-AF1E77137B35}">
      <dsp:nvSpPr>
        <dsp:cNvPr id="0" name=""/>
        <dsp:cNvSpPr/>
      </dsp:nvSpPr>
      <dsp:spPr>
        <a:xfrm>
          <a:off x="4819821" y="2467891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15731"/>
                <a:satOff val="-35508"/>
                <a:lumOff val="36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15731"/>
                <a:satOff val="-35508"/>
                <a:lumOff val="36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15731"/>
                <a:satOff val="-35508"/>
                <a:lumOff val="36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GTFS</a:t>
          </a:r>
        </a:p>
      </dsp:txBody>
      <dsp:txXfrm>
        <a:off x="4834565" y="2482635"/>
        <a:ext cx="846469" cy="473901"/>
      </dsp:txXfrm>
    </dsp:sp>
    <dsp:sp modelId="{8A65D1DE-EBD6-446F-9040-AA24D791EE6D}">
      <dsp:nvSpPr>
        <dsp:cNvPr id="0" name=""/>
        <dsp:cNvSpPr/>
      </dsp:nvSpPr>
      <dsp:spPr>
        <a:xfrm>
          <a:off x="4819821" y="3048725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71706"/>
                <a:satOff val="-38736"/>
                <a:lumOff val="39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71706"/>
                <a:satOff val="-38736"/>
                <a:lumOff val="39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71706"/>
                <a:satOff val="-38736"/>
                <a:lumOff val="39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TOMP-API</a:t>
          </a:r>
        </a:p>
      </dsp:txBody>
      <dsp:txXfrm>
        <a:off x="4834565" y="3063469"/>
        <a:ext cx="846469" cy="473901"/>
      </dsp:txXfrm>
    </dsp:sp>
    <dsp:sp modelId="{5BFBC357-448D-48A5-ABDF-9C89244917CC}">
      <dsp:nvSpPr>
        <dsp:cNvPr id="0" name=""/>
        <dsp:cNvSpPr/>
      </dsp:nvSpPr>
      <dsp:spPr>
        <a:xfrm>
          <a:off x="4819821" y="3629558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</a:t>
          </a:r>
        </a:p>
      </dsp:txBody>
      <dsp:txXfrm>
        <a:off x="4834565" y="3644302"/>
        <a:ext cx="846469" cy="473901"/>
      </dsp:txXfrm>
    </dsp:sp>
    <dsp:sp modelId="{5FBBA963-95A3-40D8-8E16-2390B6677B1C}">
      <dsp:nvSpPr>
        <dsp:cNvPr id="0" name=""/>
        <dsp:cNvSpPr/>
      </dsp:nvSpPr>
      <dsp:spPr>
        <a:xfrm>
          <a:off x="5887394" y="0"/>
          <a:ext cx="109494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Authentication</a:t>
          </a:r>
          <a:endParaRPr lang="nl-NL" sz="1200" kern="1200" dirty="0"/>
        </a:p>
      </dsp:txBody>
      <dsp:txXfrm>
        <a:off x="5887394" y="0"/>
        <a:ext cx="1094947" cy="1305401"/>
      </dsp:txXfrm>
    </dsp:sp>
    <dsp:sp modelId="{8D78BD46-105E-4768-A423-B257BA5DC7D9}">
      <dsp:nvSpPr>
        <dsp:cNvPr id="0" name=""/>
        <dsp:cNvSpPr/>
      </dsp:nvSpPr>
      <dsp:spPr>
        <a:xfrm>
          <a:off x="5996889" y="1306224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83657"/>
                <a:satOff val="-45192"/>
                <a:lumOff val="4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83657"/>
                <a:satOff val="-45192"/>
                <a:lumOff val="4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83657"/>
                <a:satOff val="-45192"/>
                <a:lumOff val="4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None</a:t>
          </a:r>
        </a:p>
      </dsp:txBody>
      <dsp:txXfrm>
        <a:off x="6011633" y="1320968"/>
        <a:ext cx="846469" cy="473901"/>
      </dsp:txXfrm>
    </dsp:sp>
    <dsp:sp modelId="{76FE9C85-DEB4-468D-892D-51C8557EFA2E}">
      <dsp:nvSpPr>
        <dsp:cNvPr id="0" name=""/>
        <dsp:cNvSpPr/>
      </dsp:nvSpPr>
      <dsp:spPr>
        <a:xfrm>
          <a:off x="5996889" y="1887058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39632"/>
                <a:satOff val="-48420"/>
                <a:lumOff val="49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39632"/>
                <a:satOff val="-48420"/>
                <a:lumOff val="49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39632"/>
                <a:satOff val="-48420"/>
                <a:lumOff val="49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Basic</a:t>
          </a:r>
        </a:p>
      </dsp:txBody>
      <dsp:txXfrm>
        <a:off x="6011633" y="1901802"/>
        <a:ext cx="846469" cy="473901"/>
      </dsp:txXfrm>
    </dsp:sp>
    <dsp:sp modelId="{84AF3F2C-9A80-484F-B39F-2C7233BB4326}">
      <dsp:nvSpPr>
        <dsp:cNvPr id="0" name=""/>
        <dsp:cNvSpPr/>
      </dsp:nvSpPr>
      <dsp:spPr>
        <a:xfrm>
          <a:off x="5996889" y="2467891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95608"/>
                <a:satOff val="-51648"/>
                <a:lumOff val="53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95608"/>
                <a:satOff val="-51648"/>
                <a:lumOff val="53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95608"/>
                <a:satOff val="-51648"/>
                <a:lumOff val="53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PKI</a:t>
          </a:r>
        </a:p>
      </dsp:txBody>
      <dsp:txXfrm>
        <a:off x="6011633" y="2482635"/>
        <a:ext cx="846469" cy="473901"/>
      </dsp:txXfrm>
    </dsp:sp>
    <dsp:sp modelId="{7CAF2712-6C6C-45F4-ACE0-0706EE87D20C}">
      <dsp:nvSpPr>
        <dsp:cNvPr id="0" name=""/>
        <dsp:cNvSpPr/>
      </dsp:nvSpPr>
      <dsp:spPr>
        <a:xfrm>
          <a:off x="5996889" y="3048725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51583"/>
                <a:satOff val="-54876"/>
                <a:lumOff val="56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51583"/>
                <a:satOff val="-54876"/>
                <a:lumOff val="56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51583"/>
                <a:satOff val="-54876"/>
                <a:lumOff val="56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Whitelisting</a:t>
          </a:r>
          <a:endParaRPr lang="nl-NL" sz="1200" kern="1200" dirty="0"/>
        </a:p>
      </dsp:txBody>
      <dsp:txXfrm>
        <a:off x="6011633" y="3063469"/>
        <a:ext cx="846469" cy="473901"/>
      </dsp:txXfrm>
    </dsp:sp>
    <dsp:sp modelId="{EFF3F6CD-2BC1-4D20-923E-DA3049873E0B}">
      <dsp:nvSpPr>
        <dsp:cNvPr id="0" name=""/>
        <dsp:cNvSpPr/>
      </dsp:nvSpPr>
      <dsp:spPr>
        <a:xfrm>
          <a:off x="5996889" y="3629558"/>
          <a:ext cx="875957" cy="503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07559"/>
                <a:satOff val="-58104"/>
                <a:lumOff val="59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07559"/>
                <a:satOff val="-58104"/>
                <a:lumOff val="59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07559"/>
                <a:satOff val="-58104"/>
                <a:lumOff val="59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</a:t>
          </a:r>
        </a:p>
      </dsp:txBody>
      <dsp:txXfrm>
        <a:off x="6011633" y="3644302"/>
        <a:ext cx="846469" cy="473901"/>
      </dsp:txXfrm>
    </dsp:sp>
    <dsp:sp modelId="{3A49E95D-966A-4E64-A047-359BC0C95504}">
      <dsp:nvSpPr>
        <dsp:cNvPr id="0" name=""/>
        <dsp:cNvSpPr/>
      </dsp:nvSpPr>
      <dsp:spPr>
        <a:xfrm>
          <a:off x="7064462" y="0"/>
          <a:ext cx="109494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Storage</a:t>
          </a:r>
        </a:p>
      </dsp:txBody>
      <dsp:txXfrm>
        <a:off x="7064462" y="0"/>
        <a:ext cx="1094947" cy="1305401"/>
      </dsp:txXfrm>
    </dsp:sp>
    <dsp:sp modelId="{29C73B53-29F8-4BE3-BD9E-CA619CAF0075}">
      <dsp:nvSpPr>
        <dsp:cNvPr id="0" name=""/>
        <dsp:cNvSpPr/>
      </dsp:nvSpPr>
      <dsp:spPr>
        <a:xfrm>
          <a:off x="7173957" y="1306676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63534"/>
                <a:satOff val="-61332"/>
                <a:lumOff val="63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63534"/>
                <a:satOff val="-61332"/>
                <a:lumOff val="63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63534"/>
                <a:satOff val="-61332"/>
                <a:lumOff val="63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Limit time</a:t>
          </a:r>
        </a:p>
      </dsp:txBody>
      <dsp:txXfrm>
        <a:off x="7199613" y="1332332"/>
        <a:ext cx="824645" cy="1260675"/>
      </dsp:txXfrm>
    </dsp:sp>
    <dsp:sp modelId="{C4C151CC-EFF0-4F49-9A29-E2F64A9E2B36}">
      <dsp:nvSpPr>
        <dsp:cNvPr id="0" name=""/>
        <dsp:cNvSpPr/>
      </dsp:nvSpPr>
      <dsp:spPr>
        <a:xfrm>
          <a:off x="7173957" y="2820508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19510"/>
                <a:satOff val="-64560"/>
                <a:lumOff val="66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19510"/>
                <a:satOff val="-64560"/>
                <a:lumOff val="66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19510"/>
                <a:satOff val="-64560"/>
                <a:lumOff val="66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encryption</a:t>
          </a:r>
          <a:endParaRPr lang="nl-NL" sz="1200" kern="1200" dirty="0"/>
        </a:p>
      </dsp:txBody>
      <dsp:txXfrm>
        <a:off x="7199613" y="2846164"/>
        <a:ext cx="824645" cy="1260675"/>
      </dsp:txXfrm>
    </dsp:sp>
    <dsp:sp modelId="{CBE510FB-F59B-40C6-B283-FBD4BF08F8E8}">
      <dsp:nvSpPr>
        <dsp:cNvPr id="0" name=""/>
        <dsp:cNvSpPr/>
      </dsp:nvSpPr>
      <dsp:spPr>
        <a:xfrm>
          <a:off x="8241530" y="0"/>
          <a:ext cx="109494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Data transport</a:t>
          </a:r>
        </a:p>
      </dsp:txBody>
      <dsp:txXfrm>
        <a:off x="8241530" y="0"/>
        <a:ext cx="1094947" cy="1305401"/>
      </dsp:txXfrm>
    </dsp:sp>
    <dsp:sp modelId="{7EE6D155-9F72-4C45-851B-CEDA00C9C109}">
      <dsp:nvSpPr>
        <dsp:cNvPr id="0" name=""/>
        <dsp:cNvSpPr/>
      </dsp:nvSpPr>
      <dsp:spPr>
        <a:xfrm>
          <a:off x="8351025" y="1305507"/>
          <a:ext cx="875957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175485"/>
                <a:satOff val="-67788"/>
                <a:lumOff val="69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75485"/>
                <a:satOff val="-67788"/>
                <a:lumOff val="69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75485"/>
                <a:satOff val="-67788"/>
                <a:lumOff val="69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Encryption</a:t>
          </a:r>
          <a:endParaRPr lang="nl-NL" sz="1200" kern="1200" dirty="0"/>
        </a:p>
      </dsp:txBody>
      <dsp:txXfrm>
        <a:off x="8369591" y="1324073"/>
        <a:ext cx="838825" cy="596765"/>
      </dsp:txXfrm>
    </dsp:sp>
    <dsp:sp modelId="{BA786BD9-A9A8-44B8-A577-E12D2A9259BB}">
      <dsp:nvSpPr>
        <dsp:cNvPr id="0" name=""/>
        <dsp:cNvSpPr/>
      </dsp:nvSpPr>
      <dsp:spPr>
        <a:xfrm>
          <a:off x="8351025" y="2036927"/>
          <a:ext cx="875957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231461"/>
                <a:satOff val="-71016"/>
                <a:lumOff val="73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31461"/>
                <a:satOff val="-71016"/>
                <a:lumOff val="73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31461"/>
                <a:satOff val="-71016"/>
                <a:lumOff val="73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Secure </a:t>
          </a:r>
          <a:r>
            <a:rPr lang="nl-NL" sz="1200" kern="1200" dirty="0" err="1"/>
            <a:t>channel</a:t>
          </a:r>
          <a:endParaRPr lang="nl-NL" sz="1200" kern="1200" dirty="0"/>
        </a:p>
      </dsp:txBody>
      <dsp:txXfrm>
        <a:off x="8369591" y="2055493"/>
        <a:ext cx="838825" cy="596765"/>
      </dsp:txXfrm>
    </dsp:sp>
    <dsp:sp modelId="{BF9826AB-7B72-418E-AF6C-6F06DC2179D0}">
      <dsp:nvSpPr>
        <dsp:cNvPr id="0" name=""/>
        <dsp:cNvSpPr/>
      </dsp:nvSpPr>
      <dsp:spPr>
        <a:xfrm>
          <a:off x="8351025" y="2768347"/>
          <a:ext cx="875957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287437"/>
                <a:satOff val="-74244"/>
                <a:lumOff val="763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87437"/>
                <a:satOff val="-74244"/>
                <a:lumOff val="763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87437"/>
                <a:satOff val="-74244"/>
                <a:lumOff val="763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Blockchain</a:t>
          </a:r>
        </a:p>
      </dsp:txBody>
      <dsp:txXfrm>
        <a:off x="8369591" y="2786913"/>
        <a:ext cx="838825" cy="596765"/>
      </dsp:txXfrm>
    </dsp:sp>
    <dsp:sp modelId="{0650F581-514F-4421-9A31-9A9F0AC23EE0}">
      <dsp:nvSpPr>
        <dsp:cNvPr id="0" name=""/>
        <dsp:cNvSpPr/>
      </dsp:nvSpPr>
      <dsp:spPr>
        <a:xfrm>
          <a:off x="8351025" y="3499767"/>
          <a:ext cx="875957" cy="6338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43412"/>
                <a:satOff val="-77472"/>
                <a:lumOff val="796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43412"/>
                <a:satOff val="-77472"/>
                <a:lumOff val="796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43412"/>
                <a:satOff val="-77472"/>
                <a:lumOff val="796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…</a:t>
          </a:r>
        </a:p>
      </dsp:txBody>
      <dsp:txXfrm>
        <a:off x="8369591" y="3518333"/>
        <a:ext cx="838825" cy="596765"/>
      </dsp:txXfrm>
    </dsp:sp>
    <dsp:sp modelId="{4707FC3D-E3AE-47DE-A022-BD5737F6997B}">
      <dsp:nvSpPr>
        <dsp:cNvPr id="0" name=""/>
        <dsp:cNvSpPr/>
      </dsp:nvSpPr>
      <dsp:spPr>
        <a:xfrm>
          <a:off x="9418599" y="0"/>
          <a:ext cx="1094947" cy="43513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Aggregation</a:t>
          </a:r>
          <a:endParaRPr lang="nl-NL" sz="1200" kern="1200" dirty="0"/>
        </a:p>
      </dsp:txBody>
      <dsp:txXfrm>
        <a:off x="9418599" y="0"/>
        <a:ext cx="1094947" cy="1305401"/>
      </dsp:txXfrm>
    </dsp:sp>
    <dsp:sp modelId="{C688E91A-D452-46B2-BE73-C80F739732A1}">
      <dsp:nvSpPr>
        <dsp:cNvPr id="0" name=""/>
        <dsp:cNvSpPr/>
      </dsp:nvSpPr>
      <dsp:spPr>
        <a:xfrm>
          <a:off x="9528093" y="1306676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99387"/>
                <a:satOff val="-80700"/>
                <a:lumOff val="82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99387"/>
                <a:satOff val="-80700"/>
                <a:lumOff val="82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99387"/>
                <a:satOff val="-80700"/>
                <a:lumOff val="82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time</a:t>
          </a:r>
        </a:p>
      </dsp:txBody>
      <dsp:txXfrm>
        <a:off x="9553749" y="1332332"/>
        <a:ext cx="824645" cy="1260675"/>
      </dsp:txXfrm>
    </dsp:sp>
    <dsp:sp modelId="{651A544E-B183-47E6-9ECF-672DE4004E88}">
      <dsp:nvSpPr>
        <dsp:cNvPr id="0" name=""/>
        <dsp:cNvSpPr/>
      </dsp:nvSpPr>
      <dsp:spPr>
        <a:xfrm>
          <a:off x="9528093" y="2820508"/>
          <a:ext cx="875957" cy="131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location</a:t>
          </a:r>
          <a:endParaRPr lang="nl-NL" sz="1200" kern="1200" dirty="0"/>
        </a:p>
      </dsp:txBody>
      <dsp:txXfrm>
        <a:off x="9553749" y="2846164"/>
        <a:ext cx="824645" cy="1260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C020A-2B64-49B7-8DAA-05269FF9F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23DB53C-4874-4D08-88E7-1B9CC5008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6CC6C9-7D92-49A7-9F25-80A6C2B0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6D07BD-8411-49B7-ADDC-7A737BAC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772E9-E532-4C92-AB86-EBD34BC9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418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D19D0-959B-44B7-AB0E-61E3C167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6C40AEF-D6BC-4396-8564-5946302DF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F5BF5E-7EDF-4621-A21E-145DDB48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60DF20-F715-4E01-A86C-476AD846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01D798-C1A2-4814-8C56-9C31C6D4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309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B850057-DC86-4777-9659-976EB0B43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2D070C-1272-4F4A-919B-1C5D73890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7178E5-E2BA-4A5D-A1EB-7B0C2681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BE1B866-E581-4E22-B4B6-9385AA11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BAA12A-951E-4575-9454-1C437117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63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E4567-0A3B-472F-BB7B-C35A9FED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A26565-01EF-44F0-A765-73706026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A50214-6676-4C89-9415-D8B86E65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33D07B-12EB-48C9-8BA2-8AF9411F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ADAEB12-9F5A-4BF3-9090-5CE2D078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7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58F7E-F237-4B58-87A1-74B39DF9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920544-66C2-4D6A-A2FA-99AB062A1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2E5653-3D42-4B0B-AFFB-06361549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557F64-FF60-42C0-8955-38C08960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3B639A-045E-4840-A6DA-D856D607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95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FB578-663B-4F0F-B776-4C91925E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230039-B800-4285-B548-629DF5075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C3448FF-9370-493E-9FC2-0D31EB0D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36A1CE-38DD-4F4C-BD8A-2C3C9EAE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C6B7073-3BD7-4189-B4DB-6AE4B23B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9C0E494-C65D-4173-8D10-7A1242C7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94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C4FD2-29F2-427B-AD3D-E4719A54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86CB3B-7F73-4388-BFA6-22BA558C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756D5B-D7EA-4B9E-A156-FE84EF8D6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0DB492-2F6D-478D-B650-6BAEC6322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55F9554-557E-41CB-964F-A78A8ACDD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DBDC934-BD11-4A00-9B41-67AE78D1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15CACB-C156-4EA4-956F-42C87578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FAE6DAD-A557-4A53-ABFA-6486F234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792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69EEA-6ED2-4F0D-A227-B1AD977B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4DC0192-9281-4B09-989D-8C0033A8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206F84-3F1F-4132-9DF0-0D722AA8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9808AA1-AFBF-4557-88CD-C8EC94EC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33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1545B8-4944-47A4-9859-40EC8602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D70F98B-0BD6-4068-B934-B295E556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AA6C8F-E360-4A49-91F3-4521C9DB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1345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24B20-BA68-447F-8CF6-990954B9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E44CF4-D571-4D19-8CA4-14D083AD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45AE6A2-0A92-43EE-8376-D9C418EE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7AD1F5-4B82-4DAA-8CE2-C945C310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14A21D-FB6F-4D05-81CC-8B801D1D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7247477-40AD-4E63-B49B-36DE8949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57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D667F-9B15-4D45-A929-B8CC6DDB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BFD77D-5D0A-48F6-8B87-DC7FE1266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6303626-A0C5-41C6-A802-B36CBD3B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BDF0744-0A71-4F80-9B21-4A866449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36F8324-4B6E-431A-8A4A-3A3A1C2D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EBF9E4-1615-404B-9F65-52A78CF2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673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9013869-A6BA-435B-85E3-E966238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FC29A8-456E-4978-9698-5215D75BC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3A50F1-C9AF-4750-99A4-C5C8D9F35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50B81-A8F5-45BA-BBE9-6FF670DF7FC4}" type="datetimeFigureOut">
              <a:rPr lang="nl-NL" smtClean="0"/>
              <a:t>18-2-2022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7BA89D-62B6-40C9-BC78-D1D7E1DAF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DFDF76-592C-4EA6-BA61-FFF69B8F0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EE3D3-2761-48E8-A2CC-3C9081CC34C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28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F2EDF-020F-465F-ADF3-BF6A08741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CDS-M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EF6853-AAF0-4547-A16E-A4CD2EF04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Technical data </a:t>
            </a:r>
            <a:r>
              <a:rPr lang="en-AU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9329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10E5A-6706-43D7-BB71-CEBEBCCE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Summarized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71ABF1-41AE-44AA-916D-AB7F9AD4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City or TO specification AND the City-TO agreement can be aggregated, the consequences can be added up, and a range (in case of city or TO specification) or a specific value can be derived.</a:t>
            </a:r>
          </a:p>
          <a:p>
            <a:r>
              <a:rPr lang="en-AU" dirty="0"/>
              <a:t>For example: a city selects X use cases, containing building blocks with consequences, and the summarized penalties per dimension can be displayed in a tool. This way, cities</a:t>
            </a:r>
            <a:br>
              <a:rPr lang="en-AU" dirty="0"/>
            </a:br>
            <a:r>
              <a:rPr lang="en-AU" dirty="0"/>
              <a:t>and TOs can directly see the impact</a:t>
            </a:r>
            <a:br>
              <a:rPr lang="en-AU" dirty="0"/>
            </a:br>
            <a:r>
              <a:rPr lang="en-AU" dirty="0"/>
              <a:t>of their choices</a:t>
            </a:r>
          </a:p>
          <a:p>
            <a:endParaRPr lang="en-AU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3D5D09-1C2B-4CCA-A583-9AFA4DC7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53" y="3924382"/>
            <a:ext cx="4007404" cy="1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5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CCCC2-D539-4674-A6A2-D2DB9C95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 Levels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5F2E43-BD2F-402D-8950-7D7414542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077434"/>
              </p:ext>
            </p:extLst>
          </p:nvPr>
        </p:nvGraphicFramePr>
        <p:xfrm>
          <a:off x="3225800" y="5743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9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544B7-5A9B-483C-B7CF-38FB6646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Level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BB5190-BC32-499F-92A1-1F2A0EFB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Object model, specified in OpenAPI</a:t>
            </a:r>
          </a:p>
          <a:p>
            <a:pPr lvl="1"/>
            <a:r>
              <a:rPr lang="en-AU"/>
              <a:t>optionally endpoints for listing standard building blocks/use cases</a:t>
            </a:r>
          </a:p>
        </p:txBody>
      </p:sp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6CC8848D-CB5E-43B9-8D2C-CF80D6CE2E03}"/>
              </a:ext>
            </a:extLst>
          </p:cNvPr>
          <p:cNvGrpSpPr/>
          <p:nvPr/>
        </p:nvGrpSpPr>
        <p:grpSpPr>
          <a:xfrm>
            <a:off x="2967461" y="365125"/>
            <a:ext cx="8120062" cy="1014677"/>
            <a:chOff x="3968" y="4401814"/>
            <a:chExt cx="8120062" cy="1014677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7E9626BB-FFD3-46E9-B44C-964009A0F3D5}"/>
                </a:ext>
              </a:extLst>
            </p:cNvPr>
            <p:cNvGrpSpPr/>
            <p:nvPr/>
          </p:nvGrpSpPr>
          <p:grpSpPr>
            <a:xfrm>
              <a:off x="3968" y="4401814"/>
              <a:ext cx="8120062" cy="1014677"/>
              <a:chOff x="3968" y="4401814"/>
              <a:chExt cx="8120062" cy="1014677"/>
            </a:xfrm>
          </p:grpSpPr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6AA883A2-5898-4FE8-8C31-215019217C39}"/>
                  </a:ext>
                </a:extLst>
              </p:cNvPr>
              <p:cNvSpPr/>
              <p:nvPr/>
            </p:nvSpPr>
            <p:spPr>
              <a:xfrm>
                <a:off x="3968" y="4401814"/>
                <a:ext cx="8120062" cy="1014677"/>
              </a:xfrm>
              <a:prstGeom prst="roundRect">
                <a:avLst>
                  <a:gd name="adj" fmla="val 10000"/>
                </a:avLst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echthoek: afgeronde hoeken 4">
                <a:extLst>
                  <a:ext uri="{FF2B5EF4-FFF2-40B4-BE49-F238E27FC236}">
                    <a16:creationId xmlns:a16="http://schemas.microsoft.com/office/drawing/2014/main" id="{22C39068-0B44-4827-A358-292879EDFCA3}"/>
                  </a:ext>
                </a:extLst>
              </p:cNvPr>
              <p:cNvSpPr txBox="1"/>
              <p:nvPr/>
            </p:nvSpPr>
            <p:spPr>
              <a:xfrm>
                <a:off x="33687" y="4431533"/>
                <a:ext cx="8060624" cy="9552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7640" tIns="167640" rIns="167640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4400" kern="1200"/>
                  <a:t>Specification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80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466F5-7A56-48D0-8E5F-86A91A1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Level 2</a:t>
            </a:r>
          </a:p>
        </p:txBody>
      </p:sp>
      <p:graphicFrame>
        <p:nvGraphicFramePr>
          <p:cNvPr id="8" name="Tijdelijke aanduiding voor inhoud 7">
            <a:extLst>
              <a:ext uri="{FF2B5EF4-FFF2-40B4-BE49-F238E27FC236}">
                <a16:creationId xmlns:a16="http://schemas.microsoft.com/office/drawing/2014/main" id="{1B67DE01-5E02-4B84-AA81-3881D705E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091400"/>
              </p:ext>
            </p:extLst>
          </p:nvPr>
        </p:nvGraphicFramePr>
        <p:xfrm>
          <a:off x="1359494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F3C967F9-CF0E-4CE9-BF42-8E708CF06F93}"/>
              </a:ext>
            </a:extLst>
          </p:cNvPr>
          <p:cNvGrpSpPr/>
          <p:nvPr/>
        </p:nvGrpSpPr>
        <p:grpSpPr>
          <a:xfrm>
            <a:off x="2967459" y="365125"/>
            <a:ext cx="8120062" cy="1014677"/>
            <a:chOff x="3968" y="3301904"/>
            <a:chExt cx="8120062" cy="1014677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AE68ADFD-705B-465D-A273-CF4E79750F23}"/>
                </a:ext>
              </a:extLst>
            </p:cNvPr>
            <p:cNvGrpSpPr/>
            <p:nvPr/>
          </p:nvGrpSpPr>
          <p:grpSpPr>
            <a:xfrm>
              <a:off x="3968" y="3301904"/>
              <a:ext cx="8120062" cy="1014677"/>
              <a:chOff x="3968" y="3301904"/>
              <a:chExt cx="8120062" cy="1014677"/>
            </a:xfrm>
          </p:grpSpPr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A54AEAE5-A86A-4050-B561-5587C438D2D9}"/>
                  </a:ext>
                </a:extLst>
              </p:cNvPr>
              <p:cNvSpPr/>
              <p:nvPr/>
            </p:nvSpPr>
            <p:spPr>
              <a:xfrm>
                <a:off x="3968" y="3301904"/>
                <a:ext cx="8120062" cy="1014677"/>
              </a:xfrm>
              <a:prstGeom prst="roundRect">
                <a:avLst>
                  <a:gd name="adj" fmla="val 10000"/>
                </a:avLst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echthoek: afgeronde hoeken 4">
                <a:extLst>
                  <a:ext uri="{FF2B5EF4-FFF2-40B4-BE49-F238E27FC236}">
                    <a16:creationId xmlns:a16="http://schemas.microsoft.com/office/drawing/2014/main" id="{F3D93EBE-2F69-4695-A7A7-A78EA618B779}"/>
                  </a:ext>
                </a:extLst>
              </p:cNvPr>
              <p:cNvSpPr txBox="1"/>
              <p:nvPr/>
            </p:nvSpPr>
            <p:spPr>
              <a:xfrm>
                <a:off x="33687" y="3331623"/>
                <a:ext cx="8060624" cy="9552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7640" tIns="167640" rIns="167640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nl-NL" sz="4400" kern="1200" dirty="0"/>
                  <a:t>Building </a:t>
                </a:r>
                <a:r>
                  <a:rPr lang="nl-NL" sz="4400" kern="1200" dirty="0" err="1"/>
                  <a:t>blocks</a:t>
                </a:r>
                <a:endParaRPr lang="nl-NL" sz="4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948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9F1DD-FB86-4E9D-9CD6-19CBD313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Level 3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63471A-79C0-48AC-AE9E-16BE65C6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To be defined, expressed in accepted building blocks</a:t>
            </a:r>
          </a:p>
        </p:txBody>
      </p:sp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65A758AD-2B18-47ED-B2E5-9F4BF5806DE8}"/>
              </a:ext>
            </a:extLst>
          </p:cNvPr>
          <p:cNvGrpSpPr/>
          <p:nvPr/>
        </p:nvGrpSpPr>
        <p:grpSpPr>
          <a:xfrm>
            <a:off x="2968814" y="365125"/>
            <a:ext cx="8120062" cy="1014677"/>
            <a:chOff x="3968" y="2201994"/>
            <a:chExt cx="8120062" cy="1014677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57F3B733-CA16-488B-856D-A304EE92A97F}"/>
                </a:ext>
              </a:extLst>
            </p:cNvPr>
            <p:cNvGrpSpPr/>
            <p:nvPr/>
          </p:nvGrpSpPr>
          <p:grpSpPr>
            <a:xfrm>
              <a:off x="3968" y="2201994"/>
              <a:ext cx="8120062" cy="1014677"/>
              <a:chOff x="3968" y="2201994"/>
              <a:chExt cx="8120062" cy="1014677"/>
            </a:xfrm>
          </p:grpSpPr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23BECA8A-BE79-4174-A844-8A674578B196}"/>
                  </a:ext>
                </a:extLst>
              </p:cNvPr>
              <p:cNvSpPr/>
              <p:nvPr/>
            </p:nvSpPr>
            <p:spPr>
              <a:xfrm>
                <a:off x="3968" y="2201994"/>
                <a:ext cx="8120062" cy="1014677"/>
              </a:xfrm>
              <a:prstGeom prst="roundRect">
                <a:avLst>
                  <a:gd name="adj" fmla="val 10000"/>
                </a:avLst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echthoek: afgeronde hoeken 4">
                <a:extLst>
                  <a:ext uri="{FF2B5EF4-FFF2-40B4-BE49-F238E27FC236}">
                    <a16:creationId xmlns:a16="http://schemas.microsoft.com/office/drawing/2014/main" id="{6C95735E-8F3E-41F1-8809-62BB016D9076}"/>
                  </a:ext>
                </a:extLst>
              </p:cNvPr>
              <p:cNvSpPr txBox="1"/>
              <p:nvPr/>
            </p:nvSpPr>
            <p:spPr>
              <a:xfrm>
                <a:off x="33687" y="2231713"/>
                <a:ext cx="8060624" cy="9552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7640" tIns="167640" rIns="167640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4400" kern="1200"/>
                  <a:t>Use cases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212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0D955-384F-427F-B5FB-F6FAA2D9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Level 4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205DD6-DC0F-424B-96DC-75922F6E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City selects use cases that they need</a:t>
            </a:r>
          </a:p>
          <a:p>
            <a:pPr lvl="1"/>
            <a:r>
              <a:rPr lang="en-US" dirty="0"/>
              <a:t>Use case =&gt; </a:t>
            </a:r>
          </a:p>
          <a:p>
            <a:pPr lvl="2"/>
            <a:r>
              <a:rPr lang="en-US" dirty="0"/>
              <a:t>building blocks =&gt; </a:t>
            </a:r>
          </a:p>
          <a:p>
            <a:pPr lvl="3"/>
            <a:r>
              <a:rPr lang="en-US" dirty="0"/>
              <a:t>range of standards/techniques, contracts, terms and conditions that are applicable</a:t>
            </a:r>
          </a:p>
          <a:p>
            <a:r>
              <a:rPr lang="en-US" dirty="0"/>
              <a:t>TOs can select the building blocks they can fulfill</a:t>
            </a:r>
          </a:p>
          <a:p>
            <a:r>
              <a:rPr lang="en-US" dirty="0"/>
              <a:t>Summarized and clear for mobility providers to find out if they can apply</a:t>
            </a:r>
          </a:p>
        </p:txBody>
      </p:sp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060267A9-9967-484C-81AC-2C9B24E7E7F1}"/>
              </a:ext>
            </a:extLst>
          </p:cNvPr>
          <p:cNvGrpSpPr/>
          <p:nvPr/>
        </p:nvGrpSpPr>
        <p:grpSpPr>
          <a:xfrm>
            <a:off x="2967465" y="365125"/>
            <a:ext cx="8120062" cy="1014677"/>
            <a:chOff x="3968" y="1102084"/>
            <a:chExt cx="8120062" cy="1014677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2FCA835F-A201-48BA-8CE7-0E947281053E}"/>
                </a:ext>
              </a:extLst>
            </p:cNvPr>
            <p:cNvGrpSpPr/>
            <p:nvPr/>
          </p:nvGrpSpPr>
          <p:grpSpPr>
            <a:xfrm>
              <a:off x="3968" y="1102084"/>
              <a:ext cx="8120062" cy="1014677"/>
              <a:chOff x="3968" y="1102084"/>
              <a:chExt cx="8120062" cy="1014677"/>
            </a:xfrm>
          </p:grpSpPr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315257CB-3825-483D-88AC-AC640C5688F9}"/>
                  </a:ext>
                </a:extLst>
              </p:cNvPr>
              <p:cNvSpPr/>
              <p:nvPr/>
            </p:nvSpPr>
            <p:spPr>
              <a:xfrm>
                <a:off x="3968" y="1102084"/>
                <a:ext cx="8120062" cy="1014677"/>
              </a:xfrm>
              <a:prstGeom prst="roundRect">
                <a:avLst>
                  <a:gd name="adj" fmla="val 10000"/>
                </a:avLst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echthoek: afgeronde hoeken 4">
                <a:extLst>
                  <a:ext uri="{FF2B5EF4-FFF2-40B4-BE49-F238E27FC236}">
                    <a16:creationId xmlns:a16="http://schemas.microsoft.com/office/drawing/2014/main" id="{B9653291-D770-42C6-B842-B71BA55FB047}"/>
                  </a:ext>
                </a:extLst>
              </p:cNvPr>
              <p:cNvSpPr txBox="1"/>
              <p:nvPr/>
            </p:nvSpPr>
            <p:spPr>
              <a:xfrm>
                <a:off x="33687" y="1131803"/>
                <a:ext cx="8060624" cy="9552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7640" tIns="167640" rIns="167640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nl-NL" sz="4400" kern="1200" dirty="0"/>
                  <a:t>City / TO </a:t>
                </a:r>
                <a:r>
                  <a:rPr lang="nl-NL" sz="4400" kern="1200" dirty="0" err="1"/>
                  <a:t>specification</a:t>
                </a:r>
                <a:endParaRPr lang="nl-NL" sz="44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147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53F7-56A5-4C42-8044-20631C26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Level 5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6577B9-A2C3-4FD8-81BE-CEF3518F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Cities and TOs can find out (automatically) the overlap between the demand and supply on each side</a:t>
            </a:r>
          </a:p>
          <a:p>
            <a:r>
              <a:rPr lang="en-AU" dirty="0"/>
              <a:t>Can be part of the contract between city and TO, </a:t>
            </a:r>
            <a:r>
              <a:rPr lang="en-AU" dirty="0" err="1"/>
              <a:t>solidifiable</a:t>
            </a:r>
            <a:r>
              <a:rPr lang="en-AU" dirty="0"/>
              <a:t> and testable/quantifiable</a:t>
            </a:r>
          </a:p>
        </p:txBody>
      </p:sp>
      <p:grpSp>
        <p:nvGrpSpPr>
          <p:cNvPr id="4" name="Diagram group">
            <a:extLst>
              <a:ext uri="{FF2B5EF4-FFF2-40B4-BE49-F238E27FC236}">
                <a16:creationId xmlns:a16="http://schemas.microsoft.com/office/drawing/2014/main" id="{8A6F1FE2-DFFC-4CEC-BD53-C6201B1FC558}"/>
              </a:ext>
            </a:extLst>
          </p:cNvPr>
          <p:cNvGrpSpPr/>
          <p:nvPr/>
        </p:nvGrpSpPr>
        <p:grpSpPr>
          <a:xfrm>
            <a:off x="2968817" y="365125"/>
            <a:ext cx="8120062" cy="1014677"/>
            <a:chOff x="3968" y="2174"/>
            <a:chExt cx="8120062" cy="1014677"/>
          </a:xfrm>
          <a:scene3d>
            <a:camera prst="perspectiveHeroicExtremeRightFacing" zoom="82000">
              <a:rot lat="21300000" lon="20400000" rev="180000"/>
            </a:camera>
            <a:lightRig rig="morning" dir="t">
              <a:rot lat="0" lon="0" rev="20400000"/>
            </a:lightRig>
          </a:scene3d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DEE4B9FC-6D16-42B0-888B-7BC9F56BA3E8}"/>
                </a:ext>
              </a:extLst>
            </p:cNvPr>
            <p:cNvGrpSpPr/>
            <p:nvPr/>
          </p:nvGrpSpPr>
          <p:grpSpPr>
            <a:xfrm>
              <a:off x="3968" y="2174"/>
              <a:ext cx="8120062" cy="1014677"/>
              <a:chOff x="3968" y="2174"/>
              <a:chExt cx="8120062" cy="1014677"/>
            </a:xfrm>
          </p:grpSpPr>
          <p:sp>
            <p:nvSpPr>
              <p:cNvPr id="6" name="Rechthoek: afgeronde hoeken 5">
                <a:extLst>
                  <a:ext uri="{FF2B5EF4-FFF2-40B4-BE49-F238E27FC236}">
                    <a16:creationId xmlns:a16="http://schemas.microsoft.com/office/drawing/2014/main" id="{89A6984C-13AB-4D24-AAD6-2DCA0CBEE233}"/>
                  </a:ext>
                </a:extLst>
              </p:cNvPr>
              <p:cNvSpPr/>
              <p:nvPr/>
            </p:nvSpPr>
            <p:spPr>
              <a:xfrm>
                <a:off x="3968" y="2174"/>
                <a:ext cx="8120062" cy="1014677"/>
              </a:xfrm>
              <a:prstGeom prst="roundRect">
                <a:avLst>
                  <a:gd name="adj" fmla="val 10000"/>
                </a:avLst>
              </a:prstGeom>
              <a:sp3d extrusionH="190500" prstMaterial="matte">
                <a:bevelT w="120650" h="38100" prst="relaxedInset"/>
                <a:bevelB w="120650" h="57150" prst="relaxedInset"/>
                <a:contourClr>
                  <a:schemeClr val="bg1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Rechthoek: afgeronde hoeken 4">
                <a:extLst>
                  <a:ext uri="{FF2B5EF4-FFF2-40B4-BE49-F238E27FC236}">
                    <a16:creationId xmlns:a16="http://schemas.microsoft.com/office/drawing/2014/main" id="{3193273A-3F85-469B-806C-52EC1A983303}"/>
                  </a:ext>
                </a:extLst>
              </p:cNvPr>
              <p:cNvSpPr txBox="1"/>
              <p:nvPr/>
            </p:nvSpPr>
            <p:spPr>
              <a:xfrm>
                <a:off x="33687" y="31893"/>
                <a:ext cx="8060624" cy="95523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67640" tIns="167640" rIns="167640" bIns="167640" numCol="1" spcCol="1270" anchor="ctr" anchorCtr="0">
                <a:noAutofit/>
              </a:bodyPr>
              <a:lstStyle/>
              <a:p>
                <a:pPr marL="0" lvl="0" indent="0" algn="ctr" defTabSz="1955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nl-NL" sz="4400" kern="1200" dirty="0"/>
                  <a:t>City-TO agreement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063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F2EDF-020F-465F-ADF3-BF6A08741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CDS-M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EF6853-AAF0-4547-A16E-A4CD2EF04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08644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99942-39AA-4C4E-939A-3FCA571A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Building block - detail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C091D-55FF-4510-BD77-C12899B4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 each agreed building block, we can add consequences. These can be related to ethical, security or interoperability dimensions.</a:t>
            </a:r>
          </a:p>
          <a:p>
            <a:r>
              <a:rPr lang="en-AU" dirty="0"/>
              <a:t>If a city or TO selects a use case, containing a building block with consequences, we can quantify their choices.</a:t>
            </a:r>
          </a:p>
          <a:p>
            <a:pPr lvl="1"/>
            <a:r>
              <a:rPr lang="en-AU" dirty="0"/>
              <a:t>To quantify, we need standards on these dimensions</a:t>
            </a:r>
          </a:p>
          <a:p>
            <a:pPr lvl="1"/>
            <a:r>
              <a:rPr lang="en-AU"/>
              <a:t>Privacy: </a:t>
            </a:r>
            <a:r>
              <a:rPr lang="en-AU" dirty="0"/>
              <a:t>Tada</a:t>
            </a:r>
          </a:p>
          <a:p>
            <a:pPr lvl="1"/>
            <a:r>
              <a:rPr lang="en-AU" dirty="0"/>
              <a:t>Security: OWASP (selection)? </a:t>
            </a:r>
          </a:p>
          <a:p>
            <a:pPr lvl="1"/>
            <a:r>
              <a:rPr lang="en-AU" dirty="0"/>
              <a:t>Interoperability: </a:t>
            </a:r>
            <a:r>
              <a:rPr lang="en-US" dirty="0"/>
              <a:t>Maturity Model for Enterprise Interoperability (MMEI)</a:t>
            </a:r>
            <a:endParaRPr lang="en-AU" dirty="0"/>
          </a:p>
          <a:p>
            <a:r>
              <a:rPr lang="en-AU" dirty="0"/>
              <a:t>For instance, if they choose to allow GBFS with non-rotating asset IDs, the ethical dimension of Tada ‘tailored to the people’ is harmed. </a:t>
            </a:r>
          </a:p>
        </p:txBody>
      </p:sp>
    </p:spTree>
    <p:extLst>
      <p:ext uri="{BB962C8B-B14F-4D97-AF65-F5344CB8AC3E}">
        <p14:creationId xmlns:p14="http://schemas.microsoft.com/office/powerpoint/2010/main" val="47055229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384</Words>
  <Application>Microsoft Office PowerPoint</Application>
  <PresentationFormat>Breedbeeld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CDS-M</vt:lpstr>
      <vt:lpstr>5 Levels</vt:lpstr>
      <vt:lpstr>Level 1</vt:lpstr>
      <vt:lpstr>Level 2</vt:lpstr>
      <vt:lpstr>Level 3 </vt:lpstr>
      <vt:lpstr>Level 4</vt:lpstr>
      <vt:lpstr>Level 5 </vt:lpstr>
      <vt:lpstr>CDS-M</vt:lpstr>
      <vt:lpstr>Building block - detail</vt:lpstr>
      <vt:lpstr>Summarized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CDS-M</dc:title>
  <dc:creator>Edwin van den Belt</dc:creator>
  <cp:lastModifiedBy>Edwin van den Belt</cp:lastModifiedBy>
  <cp:revision>29</cp:revision>
  <dcterms:created xsi:type="dcterms:W3CDTF">2022-02-15T08:52:20Z</dcterms:created>
  <dcterms:modified xsi:type="dcterms:W3CDTF">2022-02-18T09:42:42Z</dcterms:modified>
</cp:coreProperties>
</file>