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8" r:id="rId7"/>
    <p:sldId id="261" r:id="rId8"/>
    <p:sldId id="269" r:id="rId9"/>
    <p:sldId id="263" r:id="rId10"/>
    <p:sldId id="270" r:id="rId11"/>
    <p:sldId id="260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54CF6-41CA-4EF2-88FD-631EFA91A6BC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7C49013E-F97A-4942-813C-56651C0D44D8}">
      <dgm:prSet phldrT="[Tekst]"/>
      <dgm:spPr/>
      <dgm:t>
        <a:bodyPr/>
        <a:lstStyle/>
        <a:p>
          <a:r>
            <a:rPr lang="nl-NL" dirty="0"/>
            <a:t>1. City </a:t>
          </a:r>
          <a:r>
            <a:rPr lang="nl-NL" dirty="0" err="1"/>
            <a:t>specification</a:t>
          </a:r>
          <a:endParaRPr lang="nl-NL" dirty="0"/>
        </a:p>
      </dgm:t>
    </dgm:pt>
    <dgm:pt modelId="{C8408BCB-EC85-4C9F-B587-315A2F7C7C89}" type="parTrans" cxnId="{FF1C3C1E-E3FB-4CE0-B8F2-3812AB79BFD3}">
      <dgm:prSet/>
      <dgm:spPr/>
      <dgm:t>
        <a:bodyPr/>
        <a:lstStyle/>
        <a:p>
          <a:endParaRPr lang="nl-NL"/>
        </a:p>
      </dgm:t>
    </dgm:pt>
    <dgm:pt modelId="{808822B4-821F-4EE2-BBF9-BBA110A8C1A5}" type="sibTrans" cxnId="{FF1C3C1E-E3FB-4CE0-B8F2-3812AB79BFD3}">
      <dgm:prSet/>
      <dgm:spPr/>
      <dgm:t>
        <a:bodyPr/>
        <a:lstStyle/>
        <a:p>
          <a:endParaRPr lang="nl-NL"/>
        </a:p>
      </dgm:t>
    </dgm:pt>
    <dgm:pt modelId="{0A9D5BA7-B0F9-4D25-80BD-CE097DC302BA}">
      <dgm:prSet phldrT="[Tekst]"/>
      <dgm:spPr/>
      <dgm:t>
        <a:bodyPr/>
        <a:lstStyle/>
        <a:p>
          <a:r>
            <a:rPr lang="nl-NL" dirty="0"/>
            <a:t>2. TO </a:t>
          </a:r>
          <a:r>
            <a:rPr lang="nl-NL" dirty="0" err="1"/>
            <a:t>specification</a:t>
          </a:r>
          <a:endParaRPr lang="nl-NL" dirty="0"/>
        </a:p>
      </dgm:t>
    </dgm:pt>
    <dgm:pt modelId="{348FA660-70BC-4B2F-AE82-76374408E0E9}" type="parTrans" cxnId="{33E3D357-314F-4D73-8BEE-82E9D87C03A5}">
      <dgm:prSet/>
      <dgm:spPr/>
      <dgm:t>
        <a:bodyPr/>
        <a:lstStyle/>
        <a:p>
          <a:endParaRPr lang="nl-NL"/>
        </a:p>
      </dgm:t>
    </dgm:pt>
    <dgm:pt modelId="{A548D639-53D9-43D9-AFC2-C9109B68C515}" type="sibTrans" cxnId="{33E3D357-314F-4D73-8BEE-82E9D87C03A5}">
      <dgm:prSet/>
      <dgm:spPr/>
      <dgm:t>
        <a:bodyPr/>
        <a:lstStyle/>
        <a:p>
          <a:endParaRPr lang="nl-NL"/>
        </a:p>
      </dgm:t>
    </dgm:pt>
    <dgm:pt modelId="{B46B2E5F-1F63-4CA1-A286-A53255272C50}">
      <dgm:prSet phldrT="[Tekst]"/>
      <dgm:spPr/>
      <dgm:t>
        <a:bodyPr/>
        <a:lstStyle/>
        <a:p>
          <a:r>
            <a:rPr lang="nl-NL" dirty="0"/>
            <a:t>3. Agreement</a:t>
          </a:r>
        </a:p>
      </dgm:t>
    </dgm:pt>
    <dgm:pt modelId="{A6FF50A0-1BE0-42EC-9B3E-5A4FE59EE183}" type="parTrans" cxnId="{A0B33E0F-E3CA-4B9D-8FC2-D9CAE6B8A442}">
      <dgm:prSet/>
      <dgm:spPr/>
      <dgm:t>
        <a:bodyPr/>
        <a:lstStyle/>
        <a:p>
          <a:endParaRPr lang="nl-NL"/>
        </a:p>
      </dgm:t>
    </dgm:pt>
    <dgm:pt modelId="{2A8F8EC2-A1A3-4637-A583-45E2F381DFF8}" type="sibTrans" cxnId="{A0B33E0F-E3CA-4B9D-8FC2-D9CAE6B8A442}">
      <dgm:prSet/>
      <dgm:spPr/>
      <dgm:t>
        <a:bodyPr/>
        <a:lstStyle/>
        <a:p>
          <a:endParaRPr lang="nl-NL"/>
        </a:p>
      </dgm:t>
    </dgm:pt>
    <dgm:pt modelId="{4E36B9B7-BFD2-44FC-AFB8-220ACDF2456A}" type="pres">
      <dgm:prSet presAssocID="{F5054CF6-41CA-4EF2-88FD-631EFA91A6BC}" presName="Name0" presStyleCnt="0">
        <dgm:presLayoutVars>
          <dgm:dir/>
          <dgm:resizeHandles val="exact"/>
        </dgm:presLayoutVars>
      </dgm:prSet>
      <dgm:spPr/>
    </dgm:pt>
    <dgm:pt modelId="{B728D3A9-6B5C-4863-A802-91974B5DEFDE}" type="pres">
      <dgm:prSet presAssocID="{F5054CF6-41CA-4EF2-88FD-631EFA91A6BC}" presName="vNodes" presStyleCnt="0"/>
      <dgm:spPr/>
    </dgm:pt>
    <dgm:pt modelId="{5977144D-5ABA-4421-B257-13CF4259A264}" type="pres">
      <dgm:prSet presAssocID="{7C49013E-F97A-4942-813C-56651C0D44D8}" presName="node" presStyleLbl="node1" presStyleIdx="0" presStyleCnt="3">
        <dgm:presLayoutVars>
          <dgm:bulletEnabled val="1"/>
        </dgm:presLayoutVars>
      </dgm:prSet>
      <dgm:spPr/>
    </dgm:pt>
    <dgm:pt modelId="{6D8AECAE-D24D-42D5-A0BB-744D2ED5C334}" type="pres">
      <dgm:prSet presAssocID="{808822B4-821F-4EE2-BBF9-BBA110A8C1A5}" presName="spacerT" presStyleCnt="0"/>
      <dgm:spPr/>
    </dgm:pt>
    <dgm:pt modelId="{D53E10D7-742B-4F2F-A9A4-F45C1F56348E}" type="pres">
      <dgm:prSet presAssocID="{808822B4-821F-4EE2-BBF9-BBA110A8C1A5}" presName="sibTrans" presStyleLbl="sibTrans2D1" presStyleIdx="0" presStyleCnt="2"/>
      <dgm:spPr/>
    </dgm:pt>
    <dgm:pt modelId="{878A0098-9EC1-4C82-9873-2C8CD3ADEDB8}" type="pres">
      <dgm:prSet presAssocID="{808822B4-821F-4EE2-BBF9-BBA110A8C1A5}" presName="spacerB" presStyleCnt="0"/>
      <dgm:spPr/>
    </dgm:pt>
    <dgm:pt modelId="{36BB9CDD-4625-470B-BB2D-60CCAD6F2560}" type="pres">
      <dgm:prSet presAssocID="{0A9D5BA7-B0F9-4D25-80BD-CE097DC302BA}" presName="node" presStyleLbl="node1" presStyleIdx="1" presStyleCnt="3">
        <dgm:presLayoutVars>
          <dgm:bulletEnabled val="1"/>
        </dgm:presLayoutVars>
      </dgm:prSet>
      <dgm:spPr/>
    </dgm:pt>
    <dgm:pt modelId="{D9B9B654-C5DC-400E-A218-E37967A7A828}" type="pres">
      <dgm:prSet presAssocID="{F5054CF6-41CA-4EF2-88FD-631EFA91A6BC}" presName="sibTransLast" presStyleLbl="sibTrans2D1" presStyleIdx="1" presStyleCnt="2"/>
      <dgm:spPr/>
    </dgm:pt>
    <dgm:pt modelId="{974E676F-0646-4BC8-B7AA-4D45A4C7782D}" type="pres">
      <dgm:prSet presAssocID="{F5054CF6-41CA-4EF2-88FD-631EFA91A6BC}" presName="connectorText" presStyleLbl="sibTrans2D1" presStyleIdx="1" presStyleCnt="2"/>
      <dgm:spPr/>
    </dgm:pt>
    <dgm:pt modelId="{0616715E-DF09-47D0-AF8B-83294349A44C}" type="pres">
      <dgm:prSet presAssocID="{F5054CF6-41CA-4EF2-88FD-631EFA91A6BC}" presName="lastNode" presStyleLbl="node1" presStyleIdx="2" presStyleCnt="3" custScaleX="35434" custScaleY="36973">
        <dgm:presLayoutVars>
          <dgm:bulletEnabled val="1"/>
        </dgm:presLayoutVars>
      </dgm:prSet>
      <dgm:spPr/>
    </dgm:pt>
  </dgm:ptLst>
  <dgm:cxnLst>
    <dgm:cxn modelId="{A0B33E0F-E3CA-4B9D-8FC2-D9CAE6B8A442}" srcId="{F5054CF6-41CA-4EF2-88FD-631EFA91A6BC}" destId="{B46B2E5F-1F63-4CA1-A286-A53255272C50}" srcOrd="2" destOrd="0" parTransId="{A6FF50A0-1BE0-42EC-9B3E-5A4FE59EE183}" sibTransId="{2A8F8EC2-A1A3-4637-A583-45E2F381DFF8}"/>
    <dgm:cxn modelId="{C8CDC913-7716-47FB-B3AD-D725179B24ED}" type="presOf" srcId="{0A9D5BA7-B0F9-4D25-80BD-CE097DC302BA}" destId="{36BB9CDD-4625-470B-BB2D-60CCAD6F2560}" srcOrd="0" destOrd="0" presId="urn:microsoft.com/office/officeart/2005/8/layout/equation2"/>
    <dgm:cxn modelId="{FF1C3C1E-E3FB-4CE0-B8F2-3812AB79BFD3}" srcId="{F5054CF6-41CA-4EF2-88FD-631EFA91A6BC}" destId="{7C49013E-F97A-4942-813C-56651C0D44D8}" srcOrd="0" destOrd="0" parTransId="{C8408BCB-EC85-4C9F-B587-315A2F7C7C89}" sibTransId="{808822B4-821F-4EE2-BBF9-BBA110A8C1A5}"/>
    <dgm:cxn modelId="{A07FFB33-D99A-4799-B240-BE8D1CE16F80}" type="presOf" srcId="{A548D639-53D9-43D9-AFC2-C9109B68C515}" destId="{974E676F-0646-4BC8-B7AA-4D45A4C7782D}" srcOrd="1" destOrd="0" presId="urn:microsoft.com/office/officeart/2005/8/layout/equation2"/>
    <dgm:cxn modelId="{3F4BF43E-D4C8-4A40-82BC-47FEAF72EAE0}" type="presOf" srcId="{B46B2E5F-1F63-4CA1-A286-A53255272C50}" destId="{0616715E-DF09-47D0-AF8B-83294349A44C}" srcOrd="0" destOrd="0" presId="urn:microsoft.com/office/officeart/2005/8/layout/equation2"/>
    <dgm:cxn modelId="{E4AD7163-65D4-4955-AF99-F180FFC6A9B1}" type="presOf" srcId="{F5054CF6-41CA-4EF2-88FD-631EFA91A6BC}" destId="{4E36B9B7-BFD2-44FC-AFB8-220ACDF2456A}" srcOrd="0" destOrd="0" presId="urn:microsoft.com/office/officeart/2005/8/layout/equation2"/>
    <dgm:cxn modelId="{33E3D357-314F-4D73-8BEE-82E9D87C03A5}" srcId="{F5054CF6-41CA-4EF2-88FD-631EFA91A6BC}" destId="{0A9D5BA7-B0F9-4D25-80BD-CE097DC302BA}" srcOrd="1" destOrd="0" parTransId="{348FA660-70BC-4B2F-AE82-76374408E0E9}" sibTransId="{A548D639-53D9-43D9-AFC2-C9109B68C515}"/>
    <dgm:cxn modelId="{C31B238D-A1CF-4EA2-B01B-6672C75AE8E1}" type="presOf" srcId="{A548D639-53D9-43D9-AFC2-C9109B68C515}" destId="{D9B9B654-C5DC-400E-A218-E37967A7A828}" srcOrd="0" destOrd="0" presId="urn:microsoft.com/office/officeart/2005/8/layout/equation2"/>
    <dgm:cxn modelId="{D4A4529B-28A2-4CCD-A54E-779361F5C682}" type="presOf" srcId="{7C49013E-F97A-4942-813C-56651C0D44D8}" destId="{5977144D-5ABA-4421-B257-13CF4259A264}" srcOrd="0" destOrd="0" presId="urn:microsoft.com/office/officeart/2005/8/layout/equation2"/>
    <dgm:cxn modelId="{530AD9AA-5AF2-4DAC-B3F7-8B67E56C1BFE}" type="presOf" srcId="{808822B4-821F-4EE2-BBF9-BBA110A8C1A5}" destId="{D53E10D7-742B-4F2F-A9A4-F45C1F56348E}" srcOrd="0" destOrd="0" presId="urn:microsoft.com/office/officeart/2005/8/layout/equation2"/>
    <dgm:cxn modelId="{DB90B9FB-3142-4647-9E77-9CDB93296B8C}" type="presParOf" srcId="{4E36B9B7-BFD2-44FC-AFB8-220ACDF2456A}" destId="{B728D3A9-6B5C-4863-A802-91974B5DEFDE}" srcOrd="0" destOrd="0" presId="urn:microsoft.com/office/officeart/2005/8/layout/equation2"/>
    <dgm:cxn modelId="{3E047B73-F633-4C18-9D3B-0DD261D37CA4}" type="presParOf" srcId="{B728D3A9-6B5C-4863-A802-91974B5DEFDE}" destId="{5977144D-5ABA-4421-B257-13CF4259A264}" srcOrd="0" destOrd="0" presId="urn:microsoft.com/office/officeart/2005/8/layout/equation2"/>
    <dgm:cxn modelId="{27BAB67E-276B-4627-9B45-13D376052511}" type="presParOf" srcId="{B728D3A9-6B5C-4863-A802-91974B5DEFDE}" destId="{6D8AECAE-D24D-42D5-A0BB-744D2ED5C334}" srcOrd="1" destOrd="0" presId="urn:microsoft.com/office/officeart/2005/8/layout/equation2"/>
    <dgm:cxn modelId="{692115D4-1A19-4B78-B765-A74683106CFC}" type="presParOf" srcId="{B728D3A9-6B5C-4863-A802-91974B5DEFDE}" destId="{D53E10D7-742B-4F2F-A9A4-F45C1F56348E}" srcOrd="2" destOrd="0" presId="urn:microsoft.com/office/officeart/2005/8/layout/equation2"/>
    <dgm:cxn modelId="{0F900301-CD34-4707-B7E2-9483A5F47568}" type="presParOf" srcId="{B728D3A9-6B5C-4863-A802-91974B5DEFDE}" destId="{878A0098-9EC1-4C82-9873-2C8CD3ADEDB8}" srcOrd="3" destOrd="0" presId="urn:microsoft.com/office/officeart/2005/8/layout/equation2"/>
    <dgm:cxn modelId="{C8205C26-50BD-4EC8-ABFB-C387B13E538B}" type="presParOf" srcId="{B728D3A9-6B5C-4863-A802-91974B5DEFDE}" destId="{36BB9CDD-4625-470B-BB2D-60CCAD6F2560}" srcOrd="4" destOrd="0" presId="urn:microsoft.com/office/officeart/2005/8/layout/equation2"/>
    <dgm:cxn modelId="{5D4D596D-B4D2-4870-A8F7-42313D5D41D7}" type="presParOf" srcId="{4E36B9B7-BFD2-44FC-AFB8-220ACDF2456A}" destId="{D9B9B654-C5DC-400E-A218-E37967A7A828}" srcOrd="1" destOrd="0" presId="urn:microsoft.com/office/officeart/2005/8/layout/equation2"/>
    <dgm:cxn modelId="{107071D7-A73E-4590-AD50-32BFF3C16D96}" type="presParOf" srcId="{D9B9B654-C5DC-400E-A218-E37967A7A828}" destId="{974E676F-0646-4BC8-B7AA-4D45A4C7782D}" srcOrd="0" destOrd="0" presId="urn:microsoft.com/office/officeart/2005/8/layout/equation2"/>
    <dgm:cxn modelId="{58FB0627-0116-477E-A5ED-1775AED679B7}" type="presParOf" srcId="{4E36B9B7-BFD2-44FC-AFB8-220ACDF2456A}" destId="{0616715E-DF09-47D0-AF8B-83294349A44C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5054CF6-41CA-4EF2-88FD-631EFA91A6B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C49013E-F97A-4942-813C-56651C0D44D8}">
      <dgm:prSet phldrT="[Teks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nl-NL" dirty="0"/>
            <a:t>1. City </a:t>
          </a:r>
          <a:r>
            <a:rPr lang="nl-NL" dirty="0" err="1"/>
            <a:t>specification</a:t>
          </a:r>
          <a:endParaRPr lang="nl-NL" dirty="0"/>
        </a:p>
      </dgm:t>
    </dgm:pt>
    <dgm:pt modelId="{C8408BCB-EC85-4C9F-B587-315A2F7C7C89}" type="parTrans" cxnId="{FF1C3C1E-E3FB-4CE0-B8F2-3812AB79BFD3}">
      <dgm:prSet/>
      <dgm:spPr/>
      <dgm:t>
        <a:bodyPr/>
        <a:lstStyle/>
        <a:p>
          <a:endParaRPr lang="nl-NL"/>
        </a:p>
      </dgm:t>
    </dgm:pt>
    <dgm:pt modelId="{808822B4-821F-4EE2-BBF9-BBA110A8C1A5}" type="sibTrans" cxnId="{FF1C3C1E-E3FB-4CE0-B8F2-3812AB79BFD3}">
      <dgm:prSet/>
      <dgm:spPr/>
      <dgm:t>
        <a:bodyPr/>
        <a:lstStyle/>
        <a:p>
          <a:endParaRPr lang="nl-NL"/>
        </a:p>
      </dgm:t>
    </dgm:pt>
    <dgm:pt modelId="{0A9D5BA7-B0F9-4D25-80BD-CE097DC302BA}">
      <dgm:prSet phldrT="[Teks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nl-NL" dirty="0"/>
            <a:t>2. TO </a:t>
          </a:r>
          <a:r>
            <a:rPr lang="nl-NL" dirty="0" err="1"/>
            <a:t>specification</a:t>
          </a:r>
          <a:endParaRPr lang="nl-NL" dirty="0"/>
        </a:p>
      </dgm:t>
    </dgm:pt>
    <dgm:pt modelId="{348FA660-70BC-4B2F-AE82-76374408E0E9}" type="parTrans" cxnId="{33E3D357-314F-4D73-8BEE-82E9D87C03A5}">
      <dgm:prSet/>
      <dgm:spPr/>
      <dgm:t>
        <a:bodyPr/>
        <a:lstStyle/>
        <a:p>
          <a:endParaRPr lang="nl-NL"/>
        </a:p>
      </dgm:t>
    </dgm:pt>
    <dgm:pt modelId="{A548D639-53D9-43D9-AFC2-C9109B68C515}" type="sibTrans" cxnId="{33E3D357-314F-4D73-8BEE-82E9D87C03A5}">
      <dgm:prSet/>
      <dgm:spPr/>
      <dgm:t>
        <a:bodyPr/>
        <a:lstStyle/>
        <a:p>
          <a:endParaRPr lang="nl-NL"/>
        </a:p>
      </dgm:t>
    </dgm:pt>
    <dgm:pt modelId="{B46B2E5F-1F63-4CA1-A286-A53255272C50}">
      <dgm:prSet phldrT="[Tekst]"/>
      <dgm:spPr/>
      <dgm:t>
        <a:bodyPr/>
        <a:lstStyle/>
        <a:p>
          <a:r>
            <a:rPr lang="nl-NL" dirty="0"/>
            <a:t>3. Agreement</a:t>
          </a:r>
        </a:p>
      </dgm:t>
    </dgm:pt>
    <dgm:pt modelId="{A6FF50A0-1BE0-42EC-9B3E-5A4FE59EE183}" type="parTrans" cxnId="{A0B33E0F-E3CA-4B9D-8FC2-D9CAE6B8A442}">
      <dgm:prSet/>
      <dgm:spPr/>
      <dgm:t>
        <a:bodyPr/>
        <a:lstStyle/>
        <a:p>
          <a:endParaRPr lang="nl-NL"/>
        </a:p>
      </dgm:t>
    </dgm:pt>
    <dgm:pt modelId="{2A8F8EC2-A1A3-4637-A583-45E2F381DFF8}" type="sibTrans" cxnId="{A0B33E0F-E3CA-4B9D-8FC2-D9CAE6B8A442}">
      <dgm:prSet/>
      <dgm:spPr/>
      <dgm:t>
        <a:bodyPr/>
        <a:lstStyle/>
        <a:p>
          <a:endParaRPr lang="nl-NL"/>
        </a:p>
      </dgm:t>
    </dgm:pt>
    <dgm:pt modelId="{EC55B5D7-B5B5-4E67-B883-ACEEA4443B1B}" type="pres">
      <dgm:prSet presAssocID="{F5054CF6-41CA-4EF2-88FD-631EFA91A6BC}" presName="CompostProcess" presStyleCnt="0">
        <dgm:presLayoutVars>
          <dgm:dir/>
          <dgm:resizeHandles val="exact"/>
        </dgm:presLayoutVars>
      </dgm:prSet>
      <dgm:spPr/>
    </dgm:pt>
    <dgm:pt modelId="{34E61860-C20E-42EC-852E-67F1F9EA83A9}" type="pres">
      <dgm:prSet presAssocID="{F5054CF6-41CA-4EF2-88FD-631EFA91A6BC}" presName="arrow" presStyleLbl="bgShp" presStyleIdx="0" presStyleCnt="1"/>
      <dgm:spPr/>
    </dgm:pt>
    <dgm:pt modelId="{AB9E50DC-9179-4AB4-8E30-77543B2C3D76}" type="pres">
      <dgm:prSet presAssocID="{F5054CF6-41CA-4EF2-88FD-631EFA91A6BC}" presName="linearProcess" presStyleCnt="0"/>
      <dgm:spPr/>
    </dgm:pt>
    <dgm:pt modelId="{9FDC6552-7453-487D-B65B-813638F9A42B}" type="pres">
      <dgm:prSet presAssocID="{7C49013E-F97A-4942-813C-56651C0D44D8}" presName="textNode" presStyleLbl="node1" presStyleIdx="0" presStyleCnt="3">
        <dgm:presLayoutVars>
          <dgm:bulletEnabled val="1"/>
        </dgm:presLayoutVars>
      </dgm:prSet>
      <dgm:spPr/>
    </dgm:pt>
    <dgm:pt modelId="{DDFA202D-B6C0-4738-8ECC-D51B642604C0}" type="pres">
      <dgm:prSet presAssocID="{808822B4-821F-4EE2-BBF9-BBA110A8C1A5}" presName="sibTrans" presStyleCnt="0"/>
      <dgm:spPr/>
    </dgm:pt>
    <dgm:pt modelId="{A28C7B8C-2AF9-4682-80A4-255AD6E0A02C}" type="pres">
      <dgm:prSet presAssocID="{0A9D5BA7-B0F9-4D25-80BD-CE097DC302BA}" presName="textNode" presStyleLbl="node1" presStyleIdx="1" presStyleCnt="3">
        <dgm:presLayoutVars>
          <dgm:bulletEnabled val="1"/>
        </dgm:presLayoutVars>
      </dgm:prSet>
      <dgm:spPr/>
    </dgm:pt>
    <dgm:pt modelId="{BCA38D74-4EDE-4D20-BAD1-04DD3DC29BC0}" type="pres">
      <dgm:prSet presAssocID="{A548D639-53D9-43D9-AFC2-C9109B68C515}" presName="sibTrans" presStyleCnt="0"/>
      <dgm:spPr/>
    </dgm:pt>
    <dgm:pt modelId="{B2062428-2B01-4710-8899-9E4358925E09}" type="pres">
      <dgm:prSet presAssocID="{B46B2E5F-1F63-4CA1-A286-A53255272C50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0B33E0F-E3CA-4B9D-8FC2-D9CAE6B8A442}" srcId="{F5054CF6-41CA-4EF2-88FD-631EFA91A6BC}" destId="{B46B2E5F-1F63-4CA1-A286-A53255272C50}" srcOrd="2" destOrd="0" parTransId="{A6FF50A0-1BE0-42EC-9B3E-5A4FE59EE183}" sibTransId="{2A8F8EC2-A1A3-4637-A583-45E2F381DFF8}"/>
    <dgm:cxn modelId="{FF1C3C1E-E3FB-4CE0-B8F2-3812AB79BFD3}" srcId="{F5054CF6-41CA-4EF2-88FD-631EFA91A6BC}" destId="{7C49013E-F97A-4942-813C-56651C0D44D8}" srcOrd="0" destOrd="0" parTransId="{C8408BCB-EC85-4C9F-B587-315A2F7C7C89}" sibTransId="{808822B4-821F-4EE2-BBF9-BBA110A8C1A5}"/>
    <dgm:cxn modelId="{33E3D357-314F-4D73-8BEE-82E9D87C03A5}" srcId="{F5054CF6-41CA-4EF2-88FD-631EFA91A6BC}" destId="{0A9D5BA7-B0F9-4D25-80BD-CE097DC302BA}" srcOrd="1" destOrd="0" parTransId="{348FA660-70BC-4B2F-AE82-76374408E0E9}" sibTransId="{A548D639-53D9-43D9-AFC2-C9109B68C515}"/>
    <dgm:cxn modelId="{25414258-B012-4758-9C95-3C698D936D0D}" type="presOf" srcId="{B46B2E5F-1F63-4CA1-A286-A53255272C50}" destId="{B2062428-2B01-4710-8899-9E4358925E09}" srcOrd="0" destOrd="0" presId="urn:microsoft.com/office/officeart/2005/8/layout/hProcess9"/>
    <dgm:cxn modelId="{FF120ADC-2642-4374-BF56-72623B3E56C8}" type="presOf" srcId="{0A9D5BA7-B0F9-4D25-80BD-CE097DC302BA}" destId="{A28C7B8C-2AF9-4682-80A4-255AD6E0A02C}" srcOrd="0" destOrd="0" presId="urn:microsoft.com/office/officeart/2005/8/layout/hProcess9"/>
    <dgm:cxn modelId="{C37373E6-29B4-4F7D-ABDC-2979BE55981D}" type="presOf" srcId="{F5054CF6-41CA-4EF2-88FD-631EFA91A6BC}" destId="{EC55B5D7-B5B5-4E67-B883-ACEEA4443B1B}" srcOrd="0" destOrd="0" presId="urn:microsoft.com/office/officeart/2005/8/layout/hProcess9"/>
    <dgm:cxn modelId="{6F6FD3F2-A123-4E33-90AE-1B8EE84412CD}" type="presOf" srcId="{7C49013E-F97A-4942-813C-56651C0D44D8}" destId="{9FDC6552-7453-487D-B65B-813638F9A42B}" srcOrd="0" destOrd="0" presId="urn:microsoft.com/office/officeart/2005/8/layout/hProcess9"/>
    <dgm:cxn modelId="{2B122277-F714-4D10-A53E-EBC4215DC3AB}" type="presParOf" srcId="{EC55B5D7-B5B5-4E67-B883-ACEEA4443B1B}" destId="{34E61860-C20E-42EC-852E-67F1F9EA83A9}" srcOrd="0" destOrd="0" presId="urn:microsoft.com/office/officeart/2005/8/layout/hProcess9"/>
    <dgm:cxn modelId="{4CA34FF9-B1F0-4409-8B17-3F43339BCC39}" type="presParOf" srcId="{EC55B5D7-B5B5-4E67-B883-ACEEA4443B1B}" destId="{AB9E50DC-9179-4AB4-8E30-77543B2C3D76}" srcOrd="1" destOrd="0" presId="urn:microsoft.com/office/officeart/2005/8/layout/hProcess9"/>
    <dgm:cxn modelId="{FE54A42A-F957-438A-8CE3-425816FDC8A9}" type="presParOf" srcId="{AB9E50DC-9179-4AB4-8E30-77543B2C3D76}" destId="{9FDC6552-7453-487D-B65B-813638F9A42B}" srcOrd="0" destOrd="0" presId="urn:microsoft.com/office/officeart/2005/8/layout/hProcess9"/>
    <dgm:cxn modelId="{FE9DD044-7EFE-40EB-9CCE-1E653DCDC886}" type="presParOf" srcId="{AB9E50DC-9179-4AB4-8E30-77543B2C3D76}" destId="{DDFA202D-B6C0-4738-8ECC-D51B642604C0}" srcOrd="1" destOrd="0" presId="urn:microsoft.com/office/officeart/2005/8/layout/hProcess9"/>
    <dgm:cxn modelId="{57785351-3A4A-4BAB-B6CD-F5BF4E38C4CA}" type="presParOf" srcId="{AB9E50DC-9179-4AB4-8E30-77543B2C3D76}" destId="{A28C7B8C-2AF9-4682-80A4-255AD6E0A02C}" srcOrd="2" destOrd="0" presId="urn:microsoft.com/office/officeart/2005/8/layout/hProcess9"/>
    <dgm:cxn modelId="{CCBFAC8B-E1C1-48A8-9365-D7AF008036C3}" type="presParOf" srcId="{AB9E50DC-9179-4AB4-8E30-77543B2C3D76}" destId="{BCA38D74-4EDE-4D20-BAD1-04DD3DC29BC0}" srcOrd="3" destOrd="0" presId="urn:microsoft.com/office/officeart/2005/8/layout/hProcess9"/>
    <dgm:cxn modelId="{120E0ABB-238B-4D4F-94FC-3DB8C95BB88A}" type="presParOf" srcId="{AB9E50DC-9179-4AB4-8E30-77543B2C3D76}" destId="{B2062428-2B01-4710-8899-9E4358925E0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5054CF6-41CA-4EF2-88FD-631EFA91A6B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3F01BB5-91C6-412D-B5F3-8294BC5FE9A9}">
      <dgm:prSet phldrT="[Tekst]"/>
      <dgm:spPr/>
      <dgm:t>
        <a:bodyPr/>
        <a:lstStyle/>
        <a:p>
          <a:r>
            <a:rPr lang="nl-NL" dirty="0" err="1"/>
            <a:t>Subselect</a:t>
          </a:r>
          <a:r>
            <a:rPr lang="nl-NL" dirty="0"/>
            <a:t> </a:t>
          </a:r>
          <a:r>
            <a:rPr lang="nl-NL" dirty="0" err="1"/>
            <a:t>technologies</a:t>
          </a:r>
          <a:endParaRPr lang="nl-NL" dirty="0"/>
        </a:p>
      </dgm:t>
    </dgm:pt>
    <dgm:pt modelId="{367BEDD7-9424-4ED2-A4E2-AA0F9D6C0AD6}" type="parTrans" cxnId="{09EC13A7-62E9-4037-B012-F44B58AB955E}">
      <dgm:prSet/>
      <dgm:spPr/>
      <dgm:t>
        <a:bodyPr/>
        <a:lstStyle/>
        <a:p>
          <a:endParaRPr lang="nl-NL"/>
        </a:p>
      </dgm:t>
    </dgm:pt>
    <dgm:pt modelId="{C0D955C0-DCB8-40A7-9D86-54CFE26C52B4}" type="sibTrans" cxnId="{09EC13A7-62E9-4037-B012-F44B58AB955E}">
      <dgm:prSet/>
      <dgm:spPr/>
      <dgm:t>
        <a:bodyPr/>
        <a:lstStyle/>
        <a:p>
          <a:endParaRPr lang="nl-NL"/>
        </a:p>
      </dgm:t>
    </dgm:pt>
    <dgm:pt modelId="{314706BC-4E9C-4158-ABBC-E789C67B2D01}">
      <dgm:prSet phldrT="[Tekst]"/>
      <dgm:spPr/>
      <dgm:t>
        <a:bodyPr/>
        <a:lstStyle/>
        <a:p>
          <a:r>
            <a:rPr lang="nl-NL" dirty="0"/>
            <a:t>Security </a:t>
          </a:r>
          <a:r>
            <a:rPr lang="nl-NL" dirty="0" err="1"/>
            <a:t>requirement</a:t>
          </a:r>
          <a:r>
            <a:rPr lang="nl-NL" dirty="0"/>
            <a:t> </a:t>
          </a:r>
          <a:r>
            <a:rPr lang="nl-NL" dirty="0" err="1"/>
            <a:t>selection</a:t>
          </a:r>
          <a:endParaRPr lang="nl-NL" dirty="0"/>
        </a:p>
      </dgm:t>
    </dgm:pt>
    <dgm:pt modelId="{044F5DB9-876F-48D9-99F1-F6CA236E2F26}" type="parTrans" cxnId="{31F01436-F80C-4D93-905F-98BD62CE6677}">
      <dgm:prSet/>
      <dgm:spPr/>
      <dgm:t>
        <a:bodyPr/>
        <a:lstStyle/>
        <a:p>
          <a:endParaRPr lang="nl-NL"/>
        </a:p>
      </dgm:t>
    </dgm:pt>
    <dgm:pt modelId="{D5300237-5DE7-4B20-8CE4-F8A2EC19AB3F}" type="sibTrans" cxnId="{31F01436-F80C-4D93-905F-98BD62CE6677}">
      <dgm:prSet/>
      <dgm:spPr/>
      <dgm:t>
        <a:bodyPr/>
        <a:lstStyle/>
        <a:p>
          <a:endParaRPr lang="nl-NL"/>
        </a:p>
      </dgm:t>
    </dgm:pt>
    <dgm:pt modelId="{E73F7F1A-F7A1-47EE-8D82-C20BBACA3802}">
      <dgm:prSet phldrT="[Tekst]"/>
      <dgm:spPr/>
      <dgm:t>
        <a:bodyPr/>
        <a:lstStyle/>
        <a:p>
          <a:r>
            <a:rPr lang="nl-NL" dirty="0"/>
            <a:t>Export TO CDS-M</a:t>
          </a:r>
        </a:p>
      </dgm:t>
    </dgm:pt>
    <dgm:pt modelId="{128ED9B0-F881-43D1-B27F-152BE6DCFADE}" type="parTrans" cxnId="{AABF8576-C380-435D-BFE6-1B9CC10A29ED}">
      <dgm:prSet/>
      <dgm:spPr/>
      <dgm:t>
        <a:bodyPr/>
        <a:lstStyle/>
        <a:p>
          <a:endParaRPr lang="nl-NL"/>
        </a:p>
      </dgm:t>
    </dgm:pt>
    <dgm:pt modelId="{DCC18FEB-05EB-475E-8A8E-61346F4D31CF}" type="sibTrans" cxnId="{AABF8576-C380-435D-BFE6-1B9CC10A29ED}">
      <dgm:prSet/>
      <dgm:spPr/>
      <dgm:t>
        <a:bodyPr/>
        <a:lstStyle/>
        <a:p>
          <a:endParaRPr lang="nl-NL"/>
        </a:p>
      </dgm:t>
    </dgm:pt>
    <dgm:pt modelId="{BF63DAC9-C82C-4E8E-836F-237C29A6AE1E}">
      <dgm:prSet phldrT="[Tekst]"/>
      <dgm:spPr/>
      <dgm:t>
        <a:bodyPr/>
        <a:lstStyle/>
        <a:p>
          <a:r>
            <a:rPr lang="nl-NL" dirty="0" err="1"/>
            <a:t>Subselect</a:t>
          </a:r>
          <a:r>
            <a:rPr lang="nl-NL" dirty="0"/>
            <a:t> </a:t>
          </a:r>
          <a:r>
            <a:rPr lang="nl-NL" dirty="0" err="1"/>
            <a:t>terms</a:t>
          </a:r>
          <a:r>
            <a:rPr lang="nl-NL" dirty="0"/>
            <a:t> &amp; </a:t>
          </a:r>
          <a:r>
            <a:rPr lang="nl-NL" dirty="0" err="1"/>
            <a:t>conditions</a:t>
          </a:r>
          <a:endParaRPr lang="nl-NL" dirty="0"/>
        </a:p>
      </dgm:t>
    </dgm:pt>
    <dgm:pt modelId="{AE7ADAB8-DF87-4F17-904E-71AA94964BE6}" type="parTrans" cxnId="{C42E2A15-AC78-4A7F-8FAD-02473AFCF9BA}">
      <dgm:prSet/>
      <dgm:spPr/>
      <dgm:t>
        <a:bodyPr/>
        <a:lstStyle/>
        <a:p>
          <a:endParaRPr lang="nl-NL"/>
        </a:p>
      </dgm:t>
    </dgm:pt>
    <dgm:pt modelId="{89EAF18D-10DE-4124-9AFC-82A1ADE5BFF4}" type="sibTrans" cxnId="{C42E2A15-AC78-4A7F-8FAD-02473AFCF9BA}">
      <dgm:prSet/>
      <dgm:spPr/>
      <dgm:t>
        <a:bodyPr/>
        <a:lstStyle/>
        <a:p>
          <a:endParaRPr lang="nl-NL"/>
        </a:p>
      </dgm:t>
    </dgm:pt>
    <dgm:pt modelId="{1948935D-26D8-4894-8ACA-B2FA8A00F330}">
      <dgm:prSet phldrT="[Tekst]"/>
      <dgm:spPr/>
      <dgm:t>
        <a:bodyPr/>
        <a:lstStyle/>
        <a:p>
          <a:r>
            <a:rPr lang="nl-NL" dirty="0" err="1"/>
            <a:t>Fill</a:t>
          </a:r>
          <a:r>
            <a:rPr lang="nl-NL" dirty="0"/>
            <a:t> in contract details</a:t>
          </a:r>
        </a:p>
      </dgm:t>
    </dgm:pt>
    <dgm:pt modelId="{5FB09AD1-AAD0-40D9-8F54-7EB2419A7AD4}" type="parTrans" cxnId="{ABDAD8EE-6FD1-4386-B74F-3BB7EE25321C}">
      <dgm:prSet/>
      <dgm:spPr/>
      <dgm:t>
        <a:bodyPr/>
        <a:lstStyle/>
        <a:p>
          <a:endParaRPr lang="nl-NL"/>
        </a:p>
      </dgm:t>
    </dgm:pt>
    <dgm:pt modelId="{B7C697A9-43C6-45DF-9BDD-D72FECF6A132}" type="sibTrans" cxnId="{ABDAD8EE-6FD1-4386-B74F-3BB7EE25321C}">
      <dgm:prSet/>
      <dgm:spPr/>
      <dgm:t>
        <a:bodyPr/>
        <a:lstStyle/>
        <a:p>
          <a:endParaRPr lang="nl-NL"/>
        </a:p>
      </dgm:t>
    </dgm:pt>
    <dgm:pt modelId="{EC55B5D7-B5B5-4E67-B883-ACEEA4443B1B}" type="pres">
      <dgm:prSet presAssocID="{F5054CF6-41CA-4EF2-88FD-631EFA91A6BC}" presName="CompostProcess" presStyleCnt="0">
        <dgm:presLayoutVars>
          <dgm:dir/>
          <dgm:resizeHandles val="exact"/>
        </dgm:presLayoutVars>
      </dgm:prSet>
      <dgm:spPr/>
    </dgm:pt>
    <dgm:pt modelId="{34E61860-C20E-42EC-852E-67F1F9EA83A9}" type="pres">
      <dgm:prSet presAssocID="{F5054CF6-41CA-4EF2-88FD-631EFA91A6BC}" presName="arrow" presStyleLbl="bgShp" presStyleIdx="0" presStyleCnt="1"/>
      <dgm:spPr/>
    </dgm:pt>
    <dgm:pt modelId="{AB9E50DC-9179-4AB4-8E30-77543B2C3D76}" type="pres">
      <dgm:prSet presAssocID="{F5054CF6-41CA-4EF2-88FD-631EFA91A6BC}" presName="linearProcess" presStyleCnt="0"/>
      <dgm:spPr/>
    </dgm:pt>
    <dgm:pt modelId="{042C89A3-A751-464A-B850-A182315458A3}" type="pres">
      <dgm:prSet presAssocID="{33F01BB5-91C6-412D-B5F3-8294BC5FE9A9}" presName="textNode" presStyleLbl="node1" presStyleIdx="0" presStyleCnt="5">
        <dgm:presLayoutVars>
          <dgm:bulletEnabled val="1"/>
        </dgm:presLayoutVars>
      </dgm:prSet>
      <dgm:spPr/>
    </dgm:pt>
    <dgm:pt modelId="{4C4DBACD-A27B-422B-84FD-DEC761223356}" type="pres">
      <dgm:prSet presAssocID="{C0D955C0-DCB8-40A7-9D86-54CFE26C52B4}" presName="sibTrans" presStyleCnt="0"/>
      <dgm:spPr/>
    </dgm:pt>
    <dgm:pt modelId="{99E6DC60-CCC2-4ECF-AAF8-0B73948BCCF6}" type="pres">
      <dgm:prSet presAssocID="{314706BC-4E9C-4158-ABBC-E789C67B2D01}" presName="textNode" presStyleLbl="node1" presStyleIdx="1" presStyleCnt="5">
        <dgm:presLayoutVars>
          <dgm:bulletEnabled val="1"/>
        </dgm:presLayoutVars>
      </dgm:prSet>
      <dgm:spPr/>
    </dgm:pt>
    <dgm:pt modelId="{AA1D4AB7-8087-448C-99D8-CAB99CAFEE88}" type="pres">
      <dgm:prSet presAssocID="{D5300237-5DE7-4B20-8CE4-F8A2EC19AB3F}" presName="sibTrans" presStyleCnt="0"/>
      <dgm:spPr/>
    </dgm:pt>
    <dgm:pt modelId="{00FC8219-4A12-4CC9-8A3A-270C62406925}" type="pres">
      <dgm:prSet presAssocID="{BF63DAC9-C82C-4E8E-836F-237C29A6AE1E}" presName="textNode" presStyleLbl="node1" presStyleIdx="2" presStyleCnt="5">
        <dgm:presLayoutVars>
          <dgm:bulletEnabled val="1"/>
        </dgm:presLayoutVars>
      </dgm:prSet>
      <dgm:spPr/>
    </dgm:pt>
    <dgm:pt modelId="{760241E5-2DFF-4109-8450-DD041091E8A9}" type="pres">
      <dgm:prSet presAssocID="{89EAF18D-10DE-4124-9AFC-82A1ADE5BFF4}" presName="sibTrans" presStyleCnt="0"/>
      <dgm:spPr/>
    </dgm:pt>
    <dgm:pt modelId="{2F396952-D839-49AF-B90B-9728E7931017}" type="pres">
      <dgm:prSet presAssocID="{1948935D-26D8-4894-8ACA-B2FA8A00F330}" presName="textNode" presStyleLbl="node1" presStyleIdx="3" presStyleCnt="5">
        <dgm:presLayoutVars>
          <dgm:bulletEnabled val="1"/>
        </dgm:presLayoutVars>
      </dgm:prSet>
      <dgm:spPr/>
    </dgm:pt>
    <dgm:pt modelId="{F0201D78-F34F-41C9-85E6-01DEAEDFCFB7}" type="pres">
      <dgm:prSet presAssocID="{B7C697A9-43C6-45DF-9BDD-D72FECF6A132}" presName="sibTrans" presStyleCnt="0"/>
      <dgm:spPr/>
    </dgm:pt>
    <dgm:pt modelId="{765D026F-5731-4E50-81AE-0D01ABC6D0E2}" type="pres">
      <dgm:prSet presAssocID="{E73F7F1A-F7A1-47EE-8D82-C20BBACA3802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E9CEF005-66BA-43FE-85E4-914769990D86}" type="presOf" srcId="{BF63DAC9-C82C-4E8E-836F-237C29A6AE1E}" destId="{00FC8219-4A12-4CC9-8A3A-270C62406925}" srcOrd="0" destOrd="0" presId="urn:microsoft.com/office/officeart/2005/8/layout/hProcess9"/>
    <dgm:cxn modelId="{C42E2A15-AC78-4A7F-8FAD-02473AFCF9BA}" srcId="{F5054CF6-41CA-4EF2-88FD-631EFA91A6BC}" destId="{BF63DAC9-C82C-4E8E-836F-237C29A6AE1E}" srcOrd="2" destOrd="0" parTransId="{AE7ADAB8-DF87-4F17-904E-71AA94964BE6}" sibTransId="{89EAF18D-10DE-4124-9AFC-82A1ADE5BFF4}"/>
    <dgm:cxn modelId="{31F01436-F80C-4D93-905F-98BD62CE6677}" srcId="{F5054CF6-41CA-4EF2-88FD-631EFA91A6BC}" destId="{314706BC-4E9C-4158-ABBC-E789C67B2D01}" srcOrd="1" destOrd="0" parTransId="{044F5DB9-876F-48D9-99F1-F6CA236E2F26}" sibTransId="{D5300237-5DE7-4B20-8CE4-F8A2EC19AB3F}"/>
    <dgm:cxn modelId="{BB810740-2D16-4505-A374-EFA2BFA44EAE}" type="presOf" srcId="{E73F7F1A-F7A1-47EE-8D82-C20BBACA3802}" destId="{765D026F-5731-4E50-81AE-0D01ABC6D0E2}" srcOrd="0" destOrd="0" presId="urn:microsoft.com/office/officeart/2005/8/layout/hProcess9"/>
    <dgm:cxn modelId="{D0989F69-994F-419F-8A60-34337397379B}" type="presOf" srcId="{1948935D-26D8-4894-8ACA-B2FA8A00F330}" destId="{2F396952-D839-49AF-B90B-9728E7931017}" srcOrd="0" destOrd="0" presId="urn:microsoft.com/office/officeart/2005/8/layout/hProcess9"/>
    <dgm:cxn modelId="{AABF8576-C380-435D-BFE6-1B9CC10A29ED}" srcId="{F5054CF6-41CA-4EF2-88FD-631EFA91A6BC}" destId="{E73F7F1A-F7A1-47EE-8D82-C20BBACA3802}" srcOrd="4" destOrd="0" parTransId="{128ED9B0-F881-43D1-B27F-152BE6DCFADE}" sibTransId="{DCC18FEB-05EB-475E-8A8E-61346F4D31CF}"/>
    <dgm:cxn modelId="{62575282-2349-455A-A306-C2B62B68DCBC}" type="presOf" srcId="{314706BC-4E9C-4158-ABBC-E789C67B2D01}" destId="{99E6DC60-CCC2-4ECF-AAF8-0B73948BCCF6}" srcOrd="0" destOrd="0" presId="urn:microsoft.com/office/officeart/2005/8/layout/hProcess9"/>
    <dgm:cxn modelId="{09EC13A7-62E9-4037-B012-F44B58AB955E}" srcId="{F5054CF6-41CA-4EF2-88FD-631EFA91A6BC}" destId="{33F01BB5-91C6-412D-B5F3-8294BC5FE9A9}" srcOrd="0" destOrd="0" parTransId="{367BEDD7-9424-4ED2-A4E2-AA0F9D6C0AD6}" sibTransId="{C0D955C0-DCB8-40A7-9D86-54CFE26C52B4}"/>
    <dgm:cxn modelId="{0FD84AE5-A9AB-4188-9693-689A67146D94}" type="presOf" srcId="{33F01BB5-91C6-412D-B5F3-8294BC5FE9A9}" destId="{042C89A3-A751-464A-B850-A182315458A3}" srcOrd="0" destOrd="0" presId="urn:microsoft.com/office/officeart/2005/8/layout/hProcess9"/>
    <dgm:cxn modelId="{C37373E6-29B4-4F7D-ABDC-2979BE55981D}" type="presOf" srcId="{F5054CF6-41CA-4EF2-88FD-631EFA91A6BC}" destId="{EC55B5D7-B5B5-4E67-B883-ACEEA4443B1B}" srcOrd="0" destOrd="0" presId="urn:microsoft.com/office/officeart/2005/8/layout/hProcess9"/>
    <dgm:cxn modelId="{ABDAD8EE-6FD1-4386-B74F-3BB7EE25321C}" srcId="{F5054CF6-41CA-4EF2-88FD-631EFA91A6BC}" destId="{1948935D-26D8-4894-8ACA-B2FA8A00F330}" srcOrd="3" destOrd="0" parTransId="{5FB09AD1-AAD0-40D9-8F54-7EB2419A7AD4}" sibTransId="{B7C697A9-43C6-45DF-9BDD-D72FECF6A132}"/>
    <dgm:cxn modelId="{2B122277-F714-4D10-A53E-EBC4215DC3AB}" type="presParOf" srcId="{EC55B5D7-B5B5-4E67-B883-ACEEA4443B1B}" destId="{34E61860-C20E-42EC-852E-67F1F9EA83A9}" srcOrd="0" destOrd="0" presId="urn:microsoft.com/office/officeart/2005/8/layout/hProcess9"/>
    <dgm:cxn modelId="{4CA34FF9-B1F0-4409-8B17-3F43339BCC39}" type="presParOf" srcId="{EC55B5D7-B5B5-4E67-B883-ACEEA4443B1B}" destId="{AB9E50DC-9179-4AB4-8E30-77543B2C3D76}" srcOrd="1" destOrd="0" presId="urn:microsoft.com/office/officeart/2005/8/layout/hProcess9"/>
    <dgm:cxn modelId="{7B0A81AB-A7D1-493F-99D6-9EAD414D0CE6}" type="presParOf" srcId="{AB9E50DC-9179-4AB4-8E30-77543B2C3D76}" destId="{042C89A3-A751-464A-B850-A182315458A3}" srcOrd="0" destOrd="0" presId="urn:microsoft.com/office/officeart/2005/8/layout/hProcess9"/>
    <dgm:cxn modelId="{48881AF9-7E67-48D7-B489-475964624EEC}" type="presParOf" srcId="{AB9E50DC-9179-4AB4-8E30-77543B2C3D76}" destId="{4C4DBACD-A27B-422B-84FD-DEC761223356}" srcOrd="1" destOrd="0" presId="urn:microsoft.com/office/officeart/2005/8/layout/hProcess9"/>
    <dgm:cxn modelId="{82D3DCBE-C767-4D7F-AA35-2D495B7CC15B}" type="presParOf" srcId="{AB9E50DC-9179-4AB4-8E30-77543B2C3D76}" destId="{99E6DC60-CCC2-4ECF-AAF8-0B73948BCCF6}" srcOrd="2" destOrd="0" presId="urn:microsoft.com/office/officeart/2005/8/layout/hProcess9"/>
    <dgm:cxn modelId="{D3C898C6-B612-4414-8DC3-B9D5F50F8FCF}" type="presParOf" srcId="{AB9E50DC-9179-4AB4-8E30-77543B2C3D76}" destId="{AA1D4AB7-8087-448C-99D8-CAB99CAFEE88}" srcOrd="3" destOrd="0" presId="urn:microsoft.com/office/officeart/2005/8/layout/hProcess9"/>
    <dgm:cxn modelId="{FD45565A-7E7A-420E-AFAA-7451454E2FD4}" type="presParOf" srcId="{AB9E50DC-9179-4AB4-8E30-77543B2C3D76}" destId="{00FC8219-4A12-4CC9-8A3A-270C62406925}" srcOrd="4" destOrd="0" presId="urn:microsoft.com/office/officeart/2005/8/layout/hProcess9"/>
    <dgm:cxn modelId="{06F1D55E-76D0-43F9-97DB-08B335421FC1}" type="presParOf" srcId="{AB9E50DC-9179-4AB4-8E30-77543B2C3D76}" destId="{760241E5-2DFF-4109-8450-DD041091E8A9}" srcOrd="5" destOrd="0" presId="urn:microsoft.com/office/officeart/2005/8/layout/hProcess9"/>
    <dgm:cxn modelId="{3DCA1291-9862-4676-BF55-C3CC9EF87C7B}" type="presParOf" srcId="{AB9E50DC-9179-4AB4-8E30-77543B2C3D76}" destId="{2F396952-D839-49AF-B90B-9728E7931017}" srcOrd="6" destOrd="0" presId="urn:microsoft.com/office/officeart/2005/8/layout/hProcess9"/>
    <dgm:cxn modelId="{80795C29-E36C-4A04-83F1-6309FE817BB1}" type="presParOf" srcId="{AB9E50DC-9179-4AB4-8E30-77543B2C3D76}" destId="{F0201D78-F34F-41C9-85E6-01DEAEDFCFB7}" srcOrd="7" destOrd="0" presId="urn:microsoft.com/office/officeart/2005/8/layout/hProcess9"/>
    <dgm:cxn modelId="{B54B3364-7F7F-499C-B679-D4DB7B267EBB}" type="presParOf" srcId="{AB9E50DC-9179-4AB4-8E30-77543B2C3D76}" destId="{765D026F-5731-4E50-81AE-0D01ABC6D0E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5054CF6-41CA-4EF2-88FD-631EFA91A6B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C49013E-F97A-4942-813C-56651C0D44D8}">
      <dgm:prSet phldrT="[Teks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nl-NL" dirty="0"/>
            <a:t>1. City </a:t>
          </a:r>
          <a:r>
            <a:rPr lang="nl-NL" dirty="0" err="1"/>
            <a:t>specification</a:t>
          </a:r>
          <a:endParaRPr lang="nl-NL" dirty="0"/>
        </a:p>
      </dgm:t>
    </dgm:pt>
    <dgm:pt modelId="{C8408BCB-EC85-4C9F-B587-315A2F7C7C89}" type="parTrans" cxnId="{FF1C3C1E-E3FB-4CE0-B8F2-3812AB79BFD3}">
      <dgm:prSet/>
      <dgm:spPr/>
      <dgm:t>
        <a:bodyPr/>
        <a:lstStyle/>
        <a:p>
          <a:endParaRPr lang="nl-NL"/>
        </a:p>
      </dgm:t>
    </dgm:pt>
    <dgm:pt modelId="{808822B4-821F-4EE2-BBF9-BBA110A8C1A5}" type="sibTrans" cxnId="{FF1C3C1E-E3FB-4CE0-B8F2-3812AB79BFD3}">
      <dgm:prSet/>
      <dgm:spPr/>
      <dgm:t>
        <a:bodyPr/>
        <a:lstStyle/>
        <a:p>
          <a:endParaRPr lang="nl-NL"/>
        </a:p>
      </dgm:t>
    </dgm:pt>
    <dgm:pt modelId="{0A9D5BA7-B0F9-4D25-80BD-CE097DC302BA}">
      <dgm:prSet phldrT="[Teks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nl-NL" dirty="0"/>
            <a:t>2. TO </a:t>
          </a:r>
          <a:r>
            <a:rPr lang="nl-NL" dirty="0" err="1"/>
            <a:t>specification</a:t>
          </a:r>
          <a:endParaRPr lang="nl-NL" dirty="0"/>
        </a:p>
      </dgm:t>
    </dgm:pt>
    <dgm:pt modelId="{348FA660-70BC-4B2F-AE82-76374408E0E9}" type="parTrans" cxnId="{33E3D357-314F-4D73-8BEE-82E9D87C03A5}">
      <dgm:prSet/>
      <dgm:spPr/>
      <dgm:t>
        <a:bodyPr/>
        <a:lstStyle/>
        <a:p>
          <a:endParaRPr lang="nl-NL"/>
        </a:p>
      </dgm:t>
    </dgm:pt>
    <dgm:pt modelId="{A548D639-53D9-43D9-AFC2-C9109B68C515}" type="sibTrans" cxnId="{33E3D357-314F-4D73-8BEE-82E9D87C03A5}">
      <dgm:prSet/>
      <dgm:spPr/>
      <dgm:t>
        <a:bodyPr/>
        <a:lstStyle/>
        <a:p>
          <a:endParaRPr lang="nl-NL"/>
        </a:p>
      </dgm:t>
    </dgm:pt>
    <dgm:pt modelId="{B46B2E5F-1F63-4CA1-A286-A53255272C50}">
      <dgm:prSet phldrT="[Teks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nl-NL" dirty="0"/>
            <a:t>3. Agreement</a:t>
          </a:r>
        </a:p>
      </dgm:t>
    </dgm:pt>
    <dgm:pt modelId="{A6FF50A0-1BE0-42EC-9B3E-5A4FE59EE183}" type="parTrans" cxnId="{A0B33E0F-E3CA-4B9D-8FC2-D9CAE6B8A442}">
      <dgm:prSet/>
      <dgm:spPr/>
      <dgm:t>
        <a:bodyPr/>
        <a:lstStyle/>
        <a:p>
          <a:endParaRPr lang="nl-NL"/>
        </a:p>
      </dgm:t>
    </dgm:pt>
    <dgm:pt modelId="{2A8F8EC2-A1A3-4637-A583-45E2F381DFF8}" type="sibTrans" cxnId="{A0B33E0F-E3CA-4B9D-8FC2-D9CAE6B8A442}">
      <dgm:prSet/>
      <dgm:spPr/>
      <dgm:t>
        <a:bodyPr/>
        <a:lstStyle/>
        <a:p>
          <a:endParaRPr lang="nl-NL"/>
        </a:p>
      </dgm:t>
    </dgm:pt>
    <dgm:pt modelId="{EC55B5D7-B5B5-4E67-B883-ACEEA4443B1B}" type="pres">
      <dgm:prSet presAssocID="{F5054CF6-41CA-4EF2-88FD-631EFA91A6BC}" presName="CompostProcess" presStyleCnt="0">
        <dgm:presLayoutVars>
          <dgm:dir/>
          <dgm:resizeHandles val="exact"/>
        </dgm:presLayoutVars>
      </dgm:prSet>
      <dgm:spPr/>
    </dgm:pt>
    <dgm:pt modelId="{34E61860-C20E-42EC-852E-67F1F9EA83A9}" type="pres">
      <dgm:prSet presAssocID="{F5054CF6-41CA-4EF2-88FD-631EFA91A6BC}" presName="arrow" presStyleLbl="bgShp" presStyleIdx="0" presStyleCnt="1"/>
      <dgm:spPr/>
    </dgm:pt>
    <dgm:pt modelId="{AB9E50DC-9179-4AB4-8E30-77543B2C3D76}" type="pres">
      <dgm:prSet presAssocID="{F5054CF6-41CA-4EF2-88FD-631EFA91A6BC}" presName="linearProcess" presStyleCnt="0"/>
      <dgm:spPr/>
    </dgm:pt>
    <dgm:pt modelId="{9FDC6552-7453-487D-B65B-813638F9A42B}" type="pres">
      <dgm:prSet presAssocID="{7C49013E-F97A-4942-813C-56651C0D44D8}" presName="textNode" presStyleLbl="node1" presStyleIdx="0" presStyleCnt="3">
        <dgm:presLayoutVars>
          <dgm:bulletEnabled val="1"/>
        </dgm:presLayoutVars>
      </dgm:prSet>
      <dgm:spPr/>
    </dgm:pt>
    <dgm:pt modelId="{DDFA202D-B6C0-4738-8ECC-D51B642604C0}" type="pres">
      <dgm:prSet presAssocID="{808822B4-821F-4EE2-BBF9-BBA110A8C1A5}" presName="sibTrans" presStyleCnt="0"/>
      <dgm:spPr/>
    </dgm:pt>
    <dgm:pt modelId="{A28C7B8C-2AF9-4682-80A4-255AD6E0A02C}" type="pres">
      <dgm:prSet presAssocID="{0A9D5BA7-B0F9-4D25-80BD-CE097DC302BA}" presName="textNode" presStyleLbl="node1" presStyleIdx="1" presStyleCnt="3">
        <dgm:presLayoutVars>
          <dgm:bulletEnabled val="1"/>
        </dgm:presLayoutVars>
      </dgm:prSet>
      <dgm:spPr/>
    </dgm:pt>
    <dgm:pt modelId="{BCA38D74-4EDE-4D20-BAD1-04DD3DC29BC0}" type="pres">
      <dgm:prSet presAssocID="{A548D639-53D9-43D9-AFC2-C9109B68C515}" presName="sibTrans" presStyleCnt="0"/>
      <dgm:spPr/>
    </dgm:pt>
    <dgm:pt modelId="{B2062428-2B01-4710-8899-9E4358925E09}" type="pres">
      <dgm:prSet presAssocID="{B46B2E5F-1F63-4CA1-A286-A53255272C50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0B33E0F-E3CA-4B9D-8FC2-D9CAE6B8A442}" srcId="{F5054CF6-41CA-4EF2-88FD-631EFA91A6BC}" destId="{B46B2E5F-1F63-4CA1-A286-A53255272C50}" srcOrd="2" destOrd="0" parTransId="{A6FF50A0-1BE0-42EC-9B3E-5A4FE59EE183}" sibTransId="{2A8F8EC2-A1A3-4637-A583-45E2F381DFF8}"/>
    <dgm:cxn modelId="{FF1C3C1E-E3FB-4CE0-B8F2-3812AB79BFD3}" srcId="{F5054CF6-41CA-4EF2-88FD-631EFA91A6BC}" destId="{7C49013E-F97A-4942-813C-56651C0D44D8}" srcOrd="0" destOrd="0" parTransId="{C8408BCB-EC85-4C9F-B587-315A2F7C7C89}" sibTransId="{808822B4-821F-4EE2-BBF9-BBA110A8C1A5}"/>
    <dgm:cxn modelId="{33E3D357-314F-4D73-8BEE-82E9D87C03A5}" srcId="{F5054CF6-41CA-4EF2-88FD-631EFA91A6BC}" destId="{0A9D5BA7-B0F9-4D25-80BD-CE097DC302BA}" srcOrd="1" destOrd="0" parTransId="{348FA660-70BC-4B2F-AE82-76374408E0E9}" sibTransId="{A548D639-53D9-43D9-AFC2-C9109B68C515}"/>
    <dgm:cxn modelId="{25414258-B012-4758-9C95-3C698D936D0D}" type="presOf" srcId="{B46B2E5F-1F63-4CA1-A286-A53255272C50}" destId="{B2062428-2B01-4710-8899-9E4358925E09}" srcOrd="0" destOrd="0" presId="urn:microsoft.com/office/officeart/2005/8/layout/hProcess9"/>
    <dgm:cxn modelId="{FF120ADC-2642-4374-BF56-72623B3E56C8}" type="presOf" srcId="{0A9D5BA7-B0F9-4D25-80BD-CE097DC302BA}" destId="{A28C7B8C-2AF9-4682-80A4-255AD6E0A02C}" srcOrd="0" destOrd="0" presId="urn:microsoft.com/office/officeart/2005/8/layout/hProcess9"/>
    <dgm:cxn modelId="{C37373E6-29B4-4F7D-ABDC-2979BE55981D}" type="presOf" srcId="{F5054CF6-41CA-4EF2-88FD-631EFA91A6BC}" destId="{EC55B5D7-B5B5-4E67-B883-ACEEA4443B1B}" srcOrd="0" destOrd="0" presId="urn:microsoft.com/office/officeart/2005/8/layout/hProcess9"/>
    <dgm:cxn modelId="{6F6FD3F2-A123-4E33-90AE-1B8EE84412CD}" type="presOf" srcId="{7C49013E-F97A-4942-813C-56651C0D44D8}" destId="{9FDC6552-7453-487D-B65B-813638F9A42B}" srcOrd="0" destOrd="0" presId="urn:microsoft.com/office/officeart/2005/8/layout/hProcess9"/>
    <dgm:cxn modelId="{2B122277-F714-4D10-A53E-EBC4215DC3AB}" type="presParOf" srcId="{EC55B5D7-B5B5-4E67-B883-ACEEA4443B1B}" destId="{34E61860-C20E-42EC-852E-67F1F9EA83A9}" srcOrd="0" destOrd="0" presId="urn:microsoft.com/office/officeart/2005/8/layout/hProcess9"/>
    <dgm:cxn modelId="{4CA34FF9-B1F0-4409-8B17-3F43339BCC39}" type="presParOf" srcId="{EC55B5D7-B5B5-4E67-B883-ACEEA4443B1B}" destId="{AB9E50DC-9179-4AB4-8E30-77543B2C3D76}" srcOrd="1" destOrd="0" presId="urn:microsoft.com/office/officeart/2005/8/layout/hProcess9"/>
    <dgm:cxn modelId="{FE54A42A-F957-438A-8CE3-425816FDC8A9}" type="presParOf" srcId="{AB9E50DC-9179-4AB4-8E30-77543B2C3D76}" destId="{9FDC6552-7453-487D-B65B-813638F9A42B}" srcOrd="0" destOrd="0" presId="urn:microsoft.com/office/officeart/2005/8/layout/hProcess9"/>
    <dgm:cxn modelId="{FE9DD044-7EFE-40EB-9CCE-1E653DCDC886}" type="presParOf" srcId="{AB9E50DC-9179-4AB4-8E30-77543B2C3D76}" destId="{DDFA202D-B6C0-4738-8ECC-D51B642604C0}" srcOrd="1" destOrd="0" presId="urn:microsoft.com/office/officeart/2005/8/layout/hProcess9"/>
    <dgm:cxn modelId="{57785351-3A4A-4BAB-B6CD-F5BF4E38C4CA}" type="presParOf" srcId="{AB9E50DC-9179-4AB4-8E30-77543B2C3D76}" destId="{A28C7B8C-2AF9-4682-80A4-255AD6E0A02C}" srcOrd="2" destOrd="0" presId="urn:microsoft.com/office/officeart/2005/8/layout/hProcess9"/>
    <dgm:cxn modelId="{CCBFAC8B-E1C1-48A8-9365-D7AF008036C3}" type="presParOf" srcId="{AB9E50DC-9179-4AB4-8E30-77543B2C3D76}" destId="{BCA38D74-4EDE-4D20-BAD1-04DD3DC29BC0}" srcOrd="3" destOrd="0" presId="urn:microsoft.com/office/officeart/2005/8/layout/hProcess9"/>
    <dgm:cxn modelId="{120E0ABB-238B-4D4F-94FC-3DB8C95BB88A}" type="presParOf" srcId="{AB9E50DC-9179-4AB4-8E30-77543B2C3D76}" destId="{B2062428-2B01-4710-8899-9E4358925E0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5054CF6-41CA-4EF2-88FD-631EFA91A6B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C49013E-F97A-4942-813C-56651C0D44D8}">
      <dgm:prSet phldrT="[Teks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nl-NL" dirty="0"/>
            <a:t>Import City </a:t>
          </a:r>
          <a:r>
            <a:rPr lang="nl-NL" dirty="0" err="1"/>
            <a:t>specification</a:t>
          </a:r>
          <a:endParaRPr lang="nl-NL" dirty="0"/>
        </a:p>
      </dgm:t>
    </dgm:pt>
    <dgm:pt modelId="{C8408BCB-EC85-4C9F-B587-315A2F7C7C89}" type="parTrans" cxnId="{FF1C3C1E-E3FB-4CE0-B8F2-3812AB79BFD3}">
      <dgm:prSet/>
      <dgm:spPr/>
      <dgm:t>
        <a:bodyPr/>
        <a:lstStyle/>
        <a:p>
          <a:endParaRPr lang="nl-NL"/>
        </a:p>
      </dgm:t>
    </dgm:pt>
    <dgm:pt modelId="{808822B4-821F-4EE2-BBF9-BBA110A8C1A5}" type="sibTrans" cxnId="{FF1C3C1E-E3FB-4CE0-B8F2-3812AB79BFD3}">
      <dgm:prSet/>
      <dgm:spPr/>
      <dgm:t>
        <a:bodyPr/>
        <a:lstStyle/>
        <a:p>
          <a:endParaRPr lang="nl-NL"/>
        </a:p>
      </dgm:t>
    </dgm:pt>
    <dgm:pt modelId="{35A9E5D3-9E52-4034-A43B-557383C51578}">
      <dgm:prSet phldrT="[Teks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nl-NL" dirty="0"/>
            <a:t>Import TO </a:t>
          </a:r>
          <a:r>
            <a:rPr lang="nl-NL" dirty="0" err="1"/>
            <a:t>specification</a:t>
          </a:r>
          <a:endParaRPr lang="nl-NL" dirty="0"/>
        </a:p>
      </dgm:t>
    </dgm:pt>
    <dgm:pt modelId="{D0E4D016-A75B-411C-9AD2-716588EDC2C3}" type="parTrans" cxnId="{2607FB36-8A42-4B0E-A291-41ED339887A3}">
      <dgm:prSet/>
      <dgm:spPr/>
      <dgm:t>
        <a:bodyPr/>
        <a:lstStyle/>
        <a:p>
          <a:endParaRPr lang="nl-NL"/>
        </a:p>
      </dgm:t>
    </dgm:pt>
    <dgm:pt modelId="{870DBECD-8B03-4CEB-A35F-47DE0FB8C294}" type="sibTrans" cxnId="{2607FB36-8A42-4B0E-A291-41ED339887A3}">
      <dgm:prSet/>
      <dgm:spPr/>
      <dgm:t>
        <a:bodyPr/>
        <a:lstStyle/>
        <a:p>
          <a:endParaRPr lang="nl-NL"/>
        </a:p>
      </dgm:t>
    </dgm:pt>
    <dgm:pt modelId="{38822C6A-4C6C-4468-A0B8-9712BF8B85E3}">
      <dgm:prSet phldrT="[Teks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nl-NL" dirty="0" err="1"/>
            <a:t>Validate</a:t>
          </a:r>
          <a:r>
            <a:rPr lang="nl-NL" dirty="0"/>
            <a:t>: overlapping</a:t>
          </a:r>
        </a:p>
      </dgm:t>
    </dgm:pt>
    <dgm:pt modelId="{30F4AE51-6213-49F9-B561-742E260B9C9A}" type="parTrans" cxnId="{5D8D62C5-5DF9-4585-88FD-2DAB29B09990}">
      <dgm:prSet/>
      <dgm:spPr/>
      <dgm:t>
        <a:bodyPr/>
        <a:lstStyle/>
        <a:p>
          <a:endParaRPr lang="nl-NL"/>
        </a:p>
      </dgm:t>
    </dgm:pt>
    <dgm:pt modelId="{96E30261-BE4E-4D1B-B7F9-7E2DDD0A6785}" type="sibTrans" cxnId="{5D8D62C5-5DF9-4585-88FD-2DAB29B09990}">
      <dgm:prSet/>
      <dgm:spPr/>
      <dgm:t>
        <a:bodyPr/>
        <a:lstStyle/>
        <a:p>
          <a:endParaRPr lang="nl-NL"/>
        </a:p>
      </dgm:t>
    </dgm:pt>
    <dgm:pt modelId="{AACD763A-B4A1-4DCC-B915-24BAF8276AC4}">
      <dgm:prSet phldrT="[Teks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nl-NL" dirty="0"/>
            <a:t>Technology</a:t>
          </a:r>
        </a:p>
      </dgm:t>
    </dgm:pt>
    <dgm:pt modelId="{32A7D52C-A036-4507-A1D2-203623BC7682}" type="parTrans" cxnId="{88CB7473-983A-4011-9C99-55A9516B5989}">
      <dgm:prSet/>
      <dgm:spPr/>
      <dgm:t>
        <a:bodyPr/>
        <a:lstStyle/>
        <a:p>
          <a:endParaRPr lang="nl-NL"/>
        </a:p>
      </dgm:t>
    </dgm:pt>
    <dgm:pt modelId="{0236EBBF-BA65-4B4C-960E-7428594D8201}" type="sibTrans" cxnId="{88CB7473-983A-4011-9C99-55A9516B5989}">
      <dgm:prSet/>
      <dgm:spPr/>
      <dgm:t>
        <a:bodyPr/>
        <a:lstStyle/>
        <a:p>
          <a:endParaRPr lang="nl-NL"/>
        </a:p>
      </dgm:t>
    </dgm:pt>
    <dgm:pt modelId="{4741EBE3-ED72-441C-B448-F5B749B9E4A6}">
      <dgm:prSet phldrT="[Teks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nl-NL" dirty="0"/>
            <a:t>Security</a:t>
          </a:r>
        </a:p>
      </dgm:t>
    </dgm:pt>
    <dgm:pt modelId="{515AE2EA-1AC0-492A-9C91-580C390E96B0}" type="parTrans" cxnId="{3C0E4D13-CC0F-47D4-BF90-F1D43D723C5E}">
      <dgm:prSet/>
      <dgm:spPr/>
      <dgm:t>
        <a:bodyPr/>
        <a:lstStyle/>
        <a:p>
          <a:endParaRPr lang="nl-NL"/>
        </a:p>
      </dgm:t>
    </dgm:pt>
    <dgm:pt modelId="{BD534605-B21E-44E4-8514-38A6D335C26A}" type="sibTrans" cxnId="{3C0E4D13-CC0F-47D4-BF90-F1D43D723C5E}">
      <dgm:prSet/>
      <dgm:spPr/>
      <dgm:t>
        <a:bodyPr/>
        <a:lstStyle/>
        <a:p>
          <a:endParaRPr lang="nl-NL"/>
        </a:p>
      </dgm:t>
    </dgm:pt>
    <dgm:pt modelId="{5E8BC3D7-CFCF-413D-9BF0-DA4562B1BCA8}">
      <dgm:prSet phldrT="[Teks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nl-NL" dirty="0"/>
            <a:t>Storage </a:t>
          </a:r>
          <a:r>
            <a:rPr lang="nl-NL" dirty="0" err="1"/>
            <a:t>req</a:t>
          </a:r>
          <a:endParaRPr lang="nl-NL" dirty="0"/>
        </a:p>
      </dgm:t>
    </dgm:pt>
    <dgm:pt modelId="{DE43DB73-3818-4098-9782-01D27B0CB163}" type="parTrans" cxnId="{774F5C00-DCE8-485F-9DDB-39580EEFBFF5}">
      <dgm:prSet/>
      <dgm:spPr/>
      <dgm:t>
        <a:bodyPr/>
        <a:lstStyle/>
        <a:p>
          <a:endParaRPr lang="nl-NL"/>
        </a:p>
      </dgm:t>
    </dgm:pt>
    <dgm:pt modelId="{9CD11D42-91EA-4A8F-931C-4DA927D5EDE8}" type="sibTrans" cxnId="{774F5C00-DCE8-485F-9DDB-39580EEFBFF5}">
      <dgm:prSet/>
      <dgm:spPr/>
      <dgm:t>
        <a:bodyPr/>
        <a:lstStyle/>
        <a:p>
          <a:endParaRPr lang="nl-NL"/>
        </a:p>
      </dgm:t>
    </dgm:pt>
    <dgm:pt modelId="{68B0273D-DF01-4F83-AA47-8CE13C49181E}">
      <dgm:prSet phldrT="[Teks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nl-NL" dirty="0" err="1"/>
            <a:t>Merge</a:t>
          </a:r>
          <a:r>
            <a:rPr lang="nl-NL" dirty="0"/>
            <a:t> contract details</a:t>
          </a:r>
        </a:p>
      </dgm:t>
    </dgm:pt>
    <dgm:pt modelId="{C5C67B74-0665-4AA0-AEC5-EAE425F33A18}" type="parTrans" cxnId="{CD4290CE-FA55-4CF7-AFB9-92EF7EBAB87D}">
      <dgm:prSet/>
      <dgm:spPr/>
      <dgm:t>
        <a:bodyPr/>
        <a:lstStyle/>
        <a:p>
          <a:endParaRPr lang="nl-NL"/>
        </a:p>
      </dgm:t>
    </dgm:pt>
    <dgm:pt modelId="{16919A1F-D701-4061-87B7-41310AE44633}" type="sibTrans" cxnId="{CD4290CE-FA55-4CF7-AFB9-92EF7EBAB87D}">
      <dgm:prSet/>
      <dgm:spPr/>
      <dgm:t>
        <a:bodyPr/>
        <a:lstStyle/>
        <a:p>
          <a:endParaRPr lang="nl-NL"/>
        </a:p>
      </dgm:t>
    </dgm:pt>
    <dgm:pt modelId="{AAD3BC34-3139-4765-BE97-B5204B062609}">
      <dgm:prSet phldrT="[Teks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nl-NL" dirty="0"/>
            <a:t>City – </a:t>
          </a:r>
          <a:r>
            <a:rPr lang="nl-NL" dirty="0" err="1"/>
            <a:t>digitally</a:t>
          </a:r>
          <a:r>
            <a:rPr lang="nl-NL" dirty="0"/>
            <a:t> </a:t>
          </a:r>
          <a:r>
            <a:rPr lang="nl-NL" dirty="0" err="1"/>
            <a:t>sign</a:t>
          </a:r>
          <a:endParaRPr lang="nl-NL" dirty="0"/>
        </a:p>
      </dgm:t>
    </dgm:pt>
    <dgm:pt modelId="{BCBAC2E2-055D-49B7-86D6-84FD522BC308}" type="parTrans" cxnId="{DA16BA79-3CBD-4813-A28B-AD4FD733ED44}">
      <dgm:prSet/>
      <dgm:spPr/>
      <dgm:t>
        <a:bodyPr/>
        <a:lstStyle/>
        <a:p>
          <a:endParaRPr lang="nl-NL"/>
        </a:p>
      </dgm:t>
    </dgm:pt>
    <dgm:pt modelId="{43C321FF-9067-4A12-9046-55F4C3AD9889}" type="sibTrans" cxnId="{DA16BA79-3CBD-4813-A28B-AD4FD733ED44}">
      <dgm:prSet/>
      <dgm:spPr/>
      <dgm:t>
        <a:bodyPr/>
        <a:lstStyle/>
        <a:p>
          <a:endParaRPr lang="nl-NL"/>
        </a:p>
      </dgm:t>
    </dgm:pt>
    <dgm:pt modelId="{813B714E-0235-48F7-9CB5-108E8F6E9C64}">
      <dgm:prSet phldrT="[Teks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nl-NL" dirty="0"/>
            <a:t>TO – </a:t>
          </a:r>
          <a:r>
            <a:rPr lang="nl-NL" dirty="0" err="1"/>
            <a:t>digitally</a:t>
          </a:r>
          <a:r>
            <a:rPr lang="nl-NL" dirty="0"/>
            <a:t> </a:t>
          </a:r>
          <a:r>
            <a:rPr lang="nl-NL" dirty="0" err="1"/>
            <a:t>sign</a:t>
          </a:r>
          <a:endParaRPr lang="nl-NL" dirty="0"/>
        </a:p>
      </dgm:t>
    </dgm:pt>
    <dgm:pt modelId="{DB837F4C-9A65-433C-8FF1-02DC8F1F1FC2}" type="parTrans" cxnId="{335C1423-9190-438C-B091-E604BA9DDEDB}">
      <dgm:prSet/>
      <dgm:spPr/>
      <dgm:t>
        <a:bodyPr/>
        <a:lstStyle/>
        <a:p>
          <a:endParaRPr lang="nl-NL"/>
        </a:p>
      </dgm:t>
    </dgm:pt>
    <dgm:pt modelId="{C1126FA6-C398-4FE3-9569-34F0E838AE01}" type="sibTrans" cxnId="{335C1423-9190-438C-B091-E604BA9DDEDB}">
      <dgm:prSet/>
      <dgm:spPr/>
      <dgm:t>
        <a:bodyPr/>
        <a:lstStyle/>
        <a:p>
          <a:endParaRPr lang="nl-NL"/>
        </a:p>
      </dgm:t>
    </dgm:pt>
    <dgm:pt modelId="{E2A8DC58-EABB-4733-AE18-D1314ACD0D2A}">
      <dgm:prSet phldrT="[Teks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nl-NL" dirty="0"/>
            <a:t>Agreement!</a:t>
          </a:r>
        </a:p>
      </dgm:t>
    </dgm:pt>
    <dgm:pt modelId="{3E2F3C65-E3EE-4621-9D8F-A0956B9E64DC}" type="parTrans" cxnId="{F4B2BA69-F363-44BA-A2B0-6D93810EC2E0}">
      <dgm:prSet/>
      <dgm:spPr/>
      <dgm:t>
        <a:bodyPr/>
        <a:lstStyle/>
        <a:p>
          <a:endParaRPr lang="nl-NL"/>
        </a:p>
      </dgm:t>
    </dgm:pt>
    <dgm:pt modelId="{9E71F169-259F-4AD2-B731-1D7AD6EA699E}" type="sibTrans" cxnId="{F4B2BA69-F363-44BA-A2B0-6D93810EC2E0}">
      <dgm:prSet/>
      <dgm:spPr/>
      <dgm:t>
        <a:bodyPr/>
        <a:lstStyle/>
        <a:p>
          <a:endParaRPr lang="nl-NL"/>
        </a:p>
      </dgm:t>
    </dgm:pt>
    <dgm:pt modelId="{EC55B5D7-B5B5-4E67-B883-ACEEA4443B1B}" type="pres">
      <dgm:prSet presAssocID="{F5054CF6-41CA-4EF2-88FD-631EFA91A6BC}" presName="CompostProcess" presStyleCnt="0">
        <dgm:presLayoutVars>
          <dgm:dir/>
          <dgm:resizeHandles val="exact"/>
        </dgm:presLayoutVars>
      </dgm:prSet>
      <dgm:spPr/>
    </dgm:pt>
    <dgm:pt modelId="{34E61860-C20E-42EC-852E-67F1F9EA83A9}" type="pres">
      <dgm:prSet presAssocID="{F5054CF6-41CA-4EF2-88FD-631EFA91A6BC}" presName="arrow" presStyleLbl="bgShp" presStyleIdx="0" presStyleCnt="1"/>
      <dgm:spPr/>
    </dgm:pt>
    <dgm:pt modelId="{AB9E50DC-9179-4AB4-8E30-77543B2C3D76}" type="pres">
      <dgm:prSet presAssocID="{F5054CF6-41CA-4EF2-88FD-631EFA91A6BC}" presName="linearProcess" presStyleCnt="0"/>
      <dgm:spPr/>
    </dgm:pt>
    <dgm:pt modelId="{9FDC6552-7453-487D-B65B-813638F9A42B}" type="pres">
      <dgm:prSet presAssocID="{7C49013E-F97A-4942-813C-56651C0D44D8}" presName="textNode" presStyleLbl="node1" presStyleIdx="0" presStyleCnt="7">
        <dgm:presLayoutVars>
          <dgm:bulletEnabled val="1"/>
        </dgm:presLayoutVars>
      </dgm:prSet>
      <dgm:spPr/>
    </dgm:pt>
    <dgm:pt modelId="{AE0C252B-7E96-4A47-8B7D-4A49B6CD7DE5}" type="pres">
      <dgm:prSet presAssocID="{808822B4-821F-4EE2-BBF9-BBA110A8C1A5}" presName="sibTrans" presStyleCnt="0"/>
      <dgm:spPr/>
    </dgm:pt>
    <dgm:pt modelId="{258F7AFC-FAA5-4FD6-A768-D7F78C8CD336}" type="pres">
      <dgm:prSet presAssocID="{35A9E5D3-9E52-4034-A43B-557383C51578}" presName="textNode" presStyleLbl="node1" presStyleIdx="1" presStyleCnt="7">
        <dgm:presLayoutVars>
          <dgm:bulletEnabled val="1"/>
        </dgm:presLayoutVars>
      </dgm:prSet>
      <dgm:spPr/>
    </dgm:pt>
    <dgm:pt modelId="{753DDD72-EE01-4389-BFCB-19077E6AA5F1}" type="pres">
      <dgm:prSet presAssocID="{870DBECD-8B03-4CEB-A35F-47DE0FB8C294}" presName="sibTrans" presStyleCnt="0"/>
      <dgm:spPr/>
    </dgm:pt>
    <dgm:pt modelId="{8759C7CB-573B-47A1-841D-69CD5923458F}" type="pres">
      <dgm:prSet presAssocID="{38822C6A-4C6C-4468-A0B8-9712BF8B85E3}" presName="textNode" presStyleLbl="node1" presStyleIdx="2" presStyleCnt="7">
        <dgm:presLayoutVars>
          <dgm:bulletEnabled val="1"/>
        </dgm:presLayoutVars>
      </dgm:prSet>
      <dgm:spPr/>
    </dgm:pt>
    <dgm:pt modelId="{3C347127-C58C-4570-9883-1FF4D34AFA3B}" type="pres">
      <dgm:prSet presAssocID="{96E30261-BE4E-4D1B-B7F9-7E2DDD0A6785}" presName="sibTrans" presStyleCnt="0"/>
      <dgm:spPr/>
    </dgm:pt>
    <dgm:pt modelId="{00EBB461-CB93-4B47-89C1-41C3925F4796}" type="pres">
      <dgm:prSet presAssocID="{68B0273D-DF01-4F83-AA47-8CE13C49181E}" presName="textNode" presStyleLbl="node1" presStyleIdx="3" presStyleCnt="7">
        <dgm:presLayoutVars>
          <dgm:bulletEnabled val="1"/>
        </dgm:presLayoutVars>
      </dgm:prSet>
      <dgm:spPr/>
    </dgm:pt>
    <dgm:pt modelId="{9E769C30-F460-4603-B2A6-2960090EFCE4}" type="pres">
      <dgm:prSet presAssocID="{16919A1F-D701-4061-87B7-41310AE44633}" presName="sibTrans" presStyleCnt="0"/>
      <dgm:spPr/>
    </dgm:pt>
    <dgm:pt modelId="{BF93CA5F-D693-48CE-A6FF-405049131774}" type="pres">
      <dgm:prSet presAssocID="{AAD3BC34-3139-4765-BE97-B5204B062609}" presName="textNode" presStyleLbl="node1" presStyleIdx="4" presStyleCnt="7">
        <dgm:presLayoutVars>
          <dgm:bulletEnabled val="1"/>
        </dgm:presLayoutVars>
      </dgm:prSet>
      <dgm:spPr/>
    </dgm:pt>
    <dgm:pt modelId="{7946281B-B049-40C5-A316-E3349AD835B5}" type="pres">
      <dgm:prSet presAssocID="{43C321FF-9067-4A12-9046-55F4C3AD9889}" presName="sibTrans" presStyleCnt="0"/>
      <dgm:spPr/>
    </dgm:pt>
    <dgm:pt modelId="{DD46A3B0-5F84-484D-A350-8E124C7B7895}" type="pres">
      <dgm:prSet presAssocID="{813B714E-0235-48F7-9CB5-108E8F6E9C64}" presName="textNode" presStyleLbl="node1" presStyleIdx="5" presStyleCnt="7">
        <dgm:presLayoutVars>
          <dgm:bulletEnabled val="1"/>
        </dgm:presLayoutVars>
      </dgm:prSet>
      <dgm:spPr/>
    </dgm:pt>
    <dgm:pt modelId="{4FF19C0F-453B-43E1-BD35-581D5B046E48}" type="pres">
      <dgm:prSet presAssocID="{C1126FA6-C398-4FE3-9569-34F0E838AE01}" presName="sibTrans" presStyleCnt="0"/>
      <dgm:spPr/>
    </dgm:pt>
    <dgm:pt modelId="{6FF787C0-E914-4A3D-BAFA-5E8FCF41EB07}" type="pres">
      <dgm:prSet presAssocID="{E2A8DC58-EABB-4733-AE18-D1314ACD0D2A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774F5C00-DCE8-485F-9DDB-39580EEFBFF5}" srcId="{38822C6A-4C6C-4468-A0B8-9712BF8B85E3}" destId="{5E8BC3D7-CFCF-413D-9BF0-DA4562B1BCA8}" srcOrd="2" destOrd="0" parTransId="{DE43DB73-3818-4098-9782-01D27B0CB163}" sibTransId="{9CD11D42-91EA-4A8F-931C-4DA927D5EDE8}"/>
    <dgm:cxn modelId="{AEE34807-4237-4291-9495-6B6860E8FD94}" type="presOf" srcId="{AACD763A-B4A1-4DCC-B915-24BAF8276AC4}" destId="{8759C7CB-573B-47A1-841D-69CD5923458F}" srcOrd="0" destOrd="1" presId="urn:microsoft.com/office/officeart/2005/8/layout/hProcess9"/>
    <dgm:cxn modelId="{3C0E4D13-CC0F-47D4-BF90-F1D43D723C5E}" srcId="{38822C6A-4C6C-4468-A0B8-9712BF8B85E3}" destId="{4741EBE3-ED72-441C-B448-F5B749B9E4A6}" srcOrd="1" destOrd="0" parTransId="{515AE2EA-1AC0-492A-9C91-580C390E96B0}" sibTransId="{BD534605-B21E-44E4-8514-38A6D335C26A}"/>
    <dgm:cxn modelId="{F0BB2314-63AB-4A7E-8A71-1E59A0BEE398}" type="presOf" srcId="{68B0273D-DF01-4F83-AA47-8CE13C49181E}" destId="{00EBB461-CB93-4B47-89C1-41C3925F4796}" srcOrd="0" destOrd="0" presId="urn:microsoft.com/office/officeart/2005/8/layout/hProcess9"/>
    <dgm:cxn modelId="{FF1C3C1E-E3FB-4CE0-B8F2-3812AB79BFD3}" srcId="{F5054CF6-41CA-4EF2-88FD-631EFA91A6BC}" destId="{7C49013E-F97A-4942-813C-56651C0D44D8}" srcOrd="0" destOrd="0" parTransId="{C8408BCB-EC85-4C9F-B587-315A2F7C7C89}" sibTransId="{808822B4-821F-4EE2-BBF9-BBA110A8C1A5}"/>
    <dgm:cxn modelId="{335C1423-9190-438C-B091-E604BA9DDEDB}" srcId="{F5054CF6-41CA-4EF2-88FD-631EFA91A6BC}" destId="{813B714E-0235-48F7-9CB5-108E8F6E9C64}" srcOrd="5" destOrd="0" parTransId="{DB837F4C-9A65-433C-8FF1-02DC8F1F1FC2}" sibTransId="{C1126FA6-C398-4FE3-9569-34F0E838AE01}"/>
    <dgm:cxn modelId="{EA249E25-97EB-4B6C-BD1D-8E7646113EDE}" type="presOf" srcId="{AAD3BC34-3139-4765-BE97-B5204B062609}" destId="{BF93CA5F-D693-48CE-A6FF-405049131774}" srcOrd="0" destOrd="0" presId="urn:microsoft.com/office/officeart/2005/8/layout/hProcess9"/>
    <dgm:cxn modelId="{2607FB36-8A42-4B0E-A291-41ED339887A3}" srcId="{F5054CF6-41CA-4EF2-88FD-631EFA91A6BC}" destId="{35A9E5D3-9E52-4034-A43B-557383C51578}" srcOrd="1" destOrd="0" parTransId="{D0E4D016-A75B-411C-9AD2-716588EDC2C3}" sibTransId="{870DBECD-8B03-4CEB-A35F-47DE0FB8C294}"/>
    <dgm:cxn modelId="{0B858067-85DF-4B0F-8E3E-F4481126919B}" type="presOf" srcId="{813B714E-0235-48F7-9CB5-108E8F6E9C64}" destId="{DD46A3B0-5F84-484D-A350-8E124C7B7895}" srcOrd="0" destOrd="0" presId="urn:microsoft.com/office/officeart/2005/8/layout/hProcess9"/>
    <dgm:cxn modelId="{F4B2BA69-F363-44BA-A2B0-6D93810EC2E0}" srcId="{F5054CF6-41CA-4EF2-88FD-631EFA91A6BC}" destId="{E2A8DC58-EABB-4733-AE18-D1314ACD0D2A}" srcOrd="6" destOrd="0" parTransId="{3E2F3C65-E3EE-4621-9D8F-A0956B9E64DC}" sibTransId="{9E71F169-259F-4AD2-B731-1D7AD6EA699E}"/>
    <dgm:cxn modelId="{88CB7473-983A-4011-9C99-55A9516B5989}" srcId="{38822C6A-4C6C-4468-A0B8-9712BF8B85E3}" destId="{AACD763A-B4A1-4DCC-B915-24BAF8276AC4}" srcOrd="0" destOrd="0" parTransId="{32A7D52C-A036-4507-A1D2-203623BC7682}" sibTransId="{0236EBBF-BA65-4B4C-960E-7428594D8201}"/>
    <dgm:cxn modelId="{7FFD0F78-99CF-45C2-A38F-EEB44D8777DA}" type="presOf" srcId="{E2A8DC58-EABB-4733-AE18-D1314ACD0D2A}" destId="{6FF787C0-E914-4A3D-BAFA-5E8FCF41EB07}" srcOrd="0" destOrd="0" presId="urn:microsoft.com/office/officeart/2005/8/layout/hProcess9"/>
    <dgm:cxn modelId="{DA16BA79-3CBD-4813-A28B-AD4FD733ED44}" srcId="{F5054CF6-41CA-4EF2-88FD-631EFA91A6BC}" destId="{AAD3BC34-3139-4765-BE97-B5204B062609}" srcOrd="4" destOrd="0" parTransId="{BCBAC2E2-055D-49B7-86D6-84FD522BC308}" sibTransId="{43C321FF-9067-4A12-9046-55F4C3AD9889}"/>
    <dgm:cxn modelId="{68F79792-A272-42BC-B379-347A527B4EA8}" type="presOf" srcId="{5E8BC3D7-CFCF-413D-9BF0-DA4562B1BCA8}" destId="{8759C7CB-573B-47A1-841D-69CD5923458F}" srcOrd="0" destOrd="3" presId="urn:microsoft.com/office/officeart/2005/8/layout/hProcess9"/>
    <dgm:cxn modelId="{C3228C95-6663-4D9F-8188-FA76761F4B8C}" type="presOf" srcId="{35A9E5D3-9E52-4034-A43B-557383C51578}" destId="{258F7AFC-FAA5-4FD6-A768-D7F78C8CD336}" srcOrd="0" destOrd="0" presId="urn:microsoft.com/office/officeart/2005/8/layout/hProcess9"/>
    <dgm:cxn modelId="{1982E29B-3585-48AC-91A8-F1E819F65217}" type="presOf" srcId="{38822C6A-4C6C-4468-A0B8-9712BF8B85E3}" destId="{8759C7CB-573B-47A1-841D-69CD5923458F}" srcOrd="0" destOrd="0" presId="urn:microsoft.com/office/officeart/2005/8/layout/hProcess9"/>
    <dgm:cxn modelId="{5D8D62C5-5DF9-4585-88FD-2DAB29B09990}" srcId="{F5054CF6-41CA-4EF2-88FD-631EFA91A6BC}" destId="{38822C6A-4C6C-4468-A0B8-9712BF8B85E3}" srcOrd="2" destOrd="0" parTransId="{30F4AE51-6213-49F9-B561-742E260B9C9A}" sibTransId="{96E30261-BE4E-4D1B-B7F9-7E2DDD0A6785}"/>
    <dgm:cxn modelId="{9B6006C6-FAD8-49F6-BABE-02356A435827}" type="presOf" srcId="{4741EBE3-ED72-441C-B448-F5B749B9E4A6}" destId="{8759C7CB-573B-47A1-841D-69CD5923458F}" srcOrd="0" destOrd="2" presId="urn:microsoft.com/office/officeart/2005/8/layout/hProcess9"/>
    <dgm:cxn modelId="{CD4290CE-FA55-4CF7-AFB9-92EF7EBAB87D}" srcId="{F5054CF6-41CA-4EF2-88FD-631EFA91A6BC}" destId="{68B0273D-DF01-4F83-AA47-8CE13C49181E}" srcOrd="3" destOrd="0" parTransId="{C5C67B74-0665-4AA0-AEC5-EAE425F33A18}" sibTransId="{16919A1F-D701-4061-87B7-41310AE44633}"/>
    <dgm:cxn modelId="{C37373E6-29B4-4F7D-ABDC-2979BE55981D}" type="presOf" srcId="{F5054CF6-41CA-4EF2-88FD-631EFA91A6BC}" destId="{EC55B5D7-B5B5-4E67-B883-ACEEA4443B1B}" srcOrd="0" destOrd="0" presId="urn:microsoft.com/office/officeart/2005/8/layout/hProcess9"/>
    <dgm:cxn modelId="{6F6FD3F2-A123-4E33-90AE-1B8EE84412CD}" type="presOf" srcId="{7C49013E-F97A-4942-813C-56651C0D44D8}" destId="{9FDC6552-7453-487D-B65B-813638F9A42B}" srcOrd="0" destOrd="0" presId="urn:microsoft.com/office/officeart/2005/8/layout/hProcess9"/>
    <dgm:cxn modelId="{2B122277-F714-4D10-A53E-EBC4215DC3AB}" type="presParOf" srcId="{EC55B5D7-B5B5-4E67-B883-ACEEA4443B1B}" destId="{34E61860-C20E-42EC-852E-67F1F9EA83A9}" srcOrd="0" destOrd="0" presId="urn:microsoft.com/office/officeart/2005/8/layout/hProcess9"/>
    <dgm:cxn modelId="{4CA34FF9-B1F0-4409-8B17-3F43339BCC39}" type="presParOf" srcId="{EC55B5D7-B5B5-4E67-B883-ACEEA4443B1B}" destId="{AB9E50DC-9179-4AB4-8E30-77543B2C3D76}" srcOrd="1" destOrd="0" presId="urn:microsoft.com/office/officeart/2005/8/layout/hProcess9"/>
    <dgm:cxn modelId="{FE54A42A-F957-438A-8CE3-425816FDC8A9}" type="presParOf" srcId="{AB9E50DC-9179-4AB4-8E30-77543B2C3D76}" destId="{9FDC6552-7453-487D-B65B-813638F9A42B}" srcOrd="0" destOrd="0" presId="urn:microsoft.com/office/officeart/2005/8/layout/hProcess9"/>
    <dgm:cxn modelId="{E01348B0-40BE-4750-BD20-F5CEEB1D10CA}" type="presParOf" srcId="{AB9E50DC-9179-4AB4-8E30-77543B2C3D76}" destId="{AE0C252B-7E96-4A47-8B7D-4A49B6CD7DE5}" srcOrd="1" destOrd="0" presId="urn:microsoft.com/office/officeart/2005/8/layout/hProcess9"/>
    <dgm:cxn modelId="{1BFF070D-3092-46EC-807F-6215842A6491}" type="presParOf" srcId="{AB9E50DC-9179-4AB4-8E30-77543B2C3D76}" destId="{258F7AFC-FAA5-4FD6-A768-D7F78C8CD336}" srcOrd="2" destOrd="0" presId="urn:microsoft.com/office/officeart/2005/8/layout/hProcess9"/>
    <dgm:cxn modelId="{3126A836-52BF-48A7-A769-88B0D3F7721C}" type="presParOf" srcId="{AB9E50DC-9179-4AB4-8E30-77543B2C3D76}" destId="{753DDD72-EE01-4389-BFCB-19077E6AA5F1}" srcOrd="3" destOrd="0" presId="urn:microsoft.com/office/officeart/2005/8/layout/hProcess9"/>
    <dgm:cxn modelId="{4012C519-44E3-4355-9212-03E388A8441E}" type="presParOf" srcId="{AB9E50DC-9179-4AB4-8E30-77543B2C3D76}" destId="{8759C7CB-573B-47A1-841D-69CD5923458F}" srcOrd="4" destOrd="0" presId="urn:microsoft.com/office/officeart/2005/8/layout/hProcess9"/>
    <dgm:cxn modelId="{B1893F5A-2A3C-4F97-AABC-4CAB1AFB47E3}" type="presParOf" srcId="{AB9E50DC-9179-4AB4-8E30-77543B2C3D76}" destId="{3C347127-C58C-4570-9883-1FF4D34AFA3B}" srcOrd="5" destOrd="0" presId="urn:microsoft.com/office/officeart/2005/8/layout/hProcess9"/>
    <dgm:cxn modelId="{67FFC799-020C-4DE0-9028-E0944882DB60}" type="presParOf" srcId="{AB9E50DC-9179-4AB4-8E30-77543B2C3D76}" destId="{00EBB461-CB93-4B47-89C1-41C3925F4796}" srcOrd="6" destOrd="0" presId="urn:microsoft.com/office/officeart/2005/8/layout/hProcess9"/>
    <dgm:cxn modelId="{F97917AE-E558-4097-A2C1-773205C20668}" type="presParOf" srcId="{AB9E50DC-9179-4AB4-8E30-77543B2C3D76}" destId="{9E769C30-F460-4603-B2A6-2960090EFCE4}" srcOrd="7" destOrd="0" presId="urn:microsoft.com/office/officeart/2005/8/layout/hProcess9"/>
    <dgm:cxn modelId="{D9E77960-EC66-4D63-930F-2905396730FF}" type="presParOf" srcId="{AB9E50DC-9179-4AB4-8E30-77543B2C3D76}" destId="{BF93CA5F-D693-48CE-A6FF-405049131774}" srcOrd="8" destOrd="0" presId="urn:microsoft.com/office/officeart/2005/8/layout/hProcess9"/>
    <dgm:cxn modelId="{C8854E42-5F5D-4343-A1E1-D8622C105C3F}" type="presParOf" srcId="{AB9E50DC-9179-4AB4-8E30-77543B2C3D76}" destId="{7946281B-B049-40C5-A316-E3349AD835B5}" srcOrd="9" destOrd="0" presId="urn:microsoft.com/office/officeart/2005/8/layout/hProcess9"/>
    <dgm:cxn modelId="{8CAFFA41-EE43-4564-9C11-F67BE690AD5B}" type="presParOf" srcId="{AB9E50DC-9179-4AB4-8E30-77543B2C3D76}" destId="{DD46A3B0-5F84-484D-A350-8E124C7B7895}" srcOrd="10" destOrd="0" presId="urn:microsoft.com/office/officeart/2005/8/layout/hProcess9"/>
    <dgm:cxn modelId="{14111D6F-00A8-49DF-BC01-46FC2EE971E2}" type="presParOf" srcId="{AB9E50DC-9179-4AB4-8E30-77543B2C3D76}" destId="{4FF19C0F-453B-43E1-BD35-581D5B046E48}" srcOrd="11" destOrd="0" presId="urn:microsoft.com/office/officeart/2005/8/layout/hProcess9"/>
    <dgm:cxn modelId="{3BFACD1E-E8CB-40AB-87F8-7B0DEEB95E07}" type="presParOf" srcId="{AB9E50DC-9179-4AB4-8E30-77543B2C3D76}" destId="{6FF787C0-E914-4A3D-BAFA-5E8FCF41EB07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DF626BC-4320-40AA-A7A5-98CAFFF24F9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B5B9FFC-16D7-4FD4-8DBE-45BF42E084D1}">
      <dgm:prSet phldrT="[Tekst]"/>
      <dgm:spPr/>
      <dgm:t>
        <a:bodyPr/>
        <a:lstStyle/>
        <a:p>
          <a:r>
            <a:rPr lang="nl-NL" dirty="0"/>
            <a:t>CDS-M : UC</a:t>
          </a:r>
        </a:p>
      </dgm:t>
    </dgm:pt>
    <dgm:pt modelId="{F38E826E-25BC-4340-A83D-BD7111DF307A}" type="parTrans" cxnId="{20B118F8-FA87-449A-89B8-5AFA97F6DC30}">
      <dgm:prSet/>
      <dgm:spPr/>
      <dgm:t>
        <a:bodyPr/>
        <a:lstStyle/>
        <a:p>
          <a:endParaRPr lang="nl-NL"/>
        </a:p>
      </dgm:t>
    </dgm:pt>
    <dgm:pt modelId="{803A0450-B4D4-4E19-AD81-41250EC8B9AD}" type="sibTrans" cxnId="{20B118F8-FA87-449A-89B8-5AFA97F6DC30}">
      <dgm:prSet/>
      <dgm:spPr/>
      <dgm:t>
        <a:bodyPr/>
        <a:lstStyle/>
        <a:p>
          <a:endParaRPr lang="nl-NL"/>
        </a:p>
      </dgm:t>
    </dgm:pt>
    <dgm:pt modelId="{6B88B499-4B87-44E8-A349-220FE20315BE}">
      <dgm:prSet phldrT="[Tekst]"/>
      <dgm:spPr/>
      <dgm:t>
        <a:bodyPr/>
        <a:lstStyle/>
        <a:p>
          <a:r>
            <a:rPr lang="nl-NL" dirty="0"/>
            <a:t>CDS-M: IT</a:t>
          </a:r>
        </a:p>
      </dgm:t>
    </dgm:pt>
    <dgm:pt modelId="{FFE2FA60-0628-4DBE-A201-677C7A42A489}" type="parTrans" cxnId="{19E76059-392C-423B-B793-553318A5010E}">
      <dgm:prSet/>
      <dgm:spPr/>
      <dgm:t>
        <a:bodyPr/>
        <a:lstStyle/>
        <a:p>
          <a:endParaRPr lang="nl-NL"/>
        </a:p>
      </dgm:t>
    </dgm:pt>
    <dgm:pt modelId="{A3517229-BED4-4A2B-B019-E3E8B5C13182}" type="sibTrans" cxnId="{19E76059-392C-423B-B793-553318A5010E}">
      <dgm:prSet/>
      <dgm:spPr/>
      <dgm:t>
        <a:bodyPr/>
        <a:lstStyle/>
        <a:p>
          <a:endParaRPr lang="nl-NL"/>
        </a:p>
      </dgm:t>
    </dgm:pt>
    <dgm:pt modelId="{4BF71EF4-600B-4BCC-A2CA-9A5ACE253D36}">
      <dgm:prSet phldrT="[Tekst]"/>
      <dgm:spPr/>
      <dgm:t>
        <a:bodyPr/>
        <a:lstStyle/>
        <a:p>
          <a:r>
            <a:rPr lang="nl-NL" dirty="0"/>
            <a:t>CDS-M: C</a:t>
          </a:r>
        </a:p>
      </dgm:t>
    </dgm:pt>
    <dgm:pt modelId="{4150EA46-13B7-45EF-9F89-6CB8B1FF1B93}" type="parTrans" cxnId="{33A3893B-8473-4E67-A6F0-065B702AE311}">
      <dgm:prSet/>
      <dgm:spPr/>
      <dgm:t>
        <a:bodyPr/>
        <a:lstStyle/>
        <a:p>
          <a:endParaRPr lang="nl-NL"/>
        </a:p>
      </dgm:t>
    </dgm:pt>
    <dgm:pt modelId="{7C31A428-0279-4761-89F1-6F99C1B433C9}" type="sibTrans" cxnId="{33A3893B-8473-4E67-A6F0-065B702AE311}">
      <dgm:prSet/>
      <dgm:spPr/>
      <dgm:t>
        <a:bodyPr/>
        <a:lstStyle/>
        <a:p>
          <a:endParaRPr lang="nl-NL"/>
        </a:p>
      </dgm:t>
    </dgm:pt>
    <dgm:pt modelId="{05F87629-018C-4DFA-B3A8-218E6CA47059}" type="pres">
      <dgm:prSet presAssocID="{6DF626BC-4320-40AA-A7A5-98CAFFF24F94}" presName="Name0" presStyleCnt="0">
        <dgm:presLayoutVars>
          <dgm:dir/>
          <dgm:resizeHandles val="exact"/>
        </dgm:presLayoutVars>
      </dgm:prSet>
      <dgm:spPr/>
    </dgm:pt>
    <dgm:pt modelId="{472A1696-BF52-41EF-842B-78AC1B4D22CB}" type="pres">
      <dgm:prSet presAssocID="{2B5B9FFC-16D7-4FD4-8DBE-45BF42E084D1}" presName="node" presStyleLbl="node1" presStyleIdx="0" presStyleCnt="3">
        <dgm:presLayoutVars>
          <dgm:bulletEnabled val="1"/>
        </dgm:presLayoutVars>
      </dgm:prSet>
      <dgm:spPr/>
    </dgm:pt>
    <dgm:pt modelId="{775A4A97-5764-4B0A-A3A0-B105746DF37A}" type="pres">
      <dgm:prSet presAssocID="{803A0450-B4D4-4E19-AD81-41250EC8B9AD}" presName="sibTrans" presStyleLbl="sibTrans2D1" presStyleIdx="0" presStyleCnt="2"/>
      <dgm:spPr/>
    </dgm:pt>
    <dgm:pt modelId="{F0C0B6B9-8521-4CD5-9E3F-3082EF3B369C}" type="pres">
      <dgm:prSet presAssocID="{803A0450-B4D4-4E19-AD81-41250EC8B9AD}" presName="connectorText" presStyleLbl="sibTrans2D1" presStyleIdx="0" presStyleCnt="2"/>
      <dgm:spPr/>
    </dgm:pt>
    <dgm:pt modelId="{F8ED9312-30A7-4E15-B6A9-6C59924087F0}" type="pres">
      <dgm:prSet presAssocID="{6B88B499-4B87-44E8-A349-220FE20315BE}" presName="node" presStyleLbl="node1" presStyleIdx="1" presStyleCnt="3">
        <dgm:presLayoutVars>
          <dgm:bulletEnabled val="1"/>
        </dgm:presLayoutVars>
      </dgm:prSet>
      <dgm:spPr/>
    </dgm:pt>
    <dgm:pt modelId="{E7B541AB-6829-4221-8FAB-E5B95A638C29}" type="pres">
      <dgm:prSet presAssocID="{A3517229-BED4-4A2B-B019-E3E8B5C13182}" presName="sibTrans" presStyleLbl="sibTrans2D1" presStyleIdx="1" presStyleCnt="2"/>
      <dgm:spPr/>
    </dgm:pt>
    <dgm:pt modelId="{BCDEABFE-D397-44B6-B755-EB9BDC84DAAB}" type="pres">
      <dgm:prSet presAssocID="{A3517229-BED4-4A2B-B019-E3E8B5C13182}" presName="connectorText" presStyleLbl="sibTrans2D1" presStyleIdx="1" presStyleCnt="2"/>
      <dgm:spPr/>
    </dgm:pt>
    <dgm:pt modelId="{A5D2A099-1728-4AA7-8F77-CF5BCDC12A6B}" type="pres">
      <dgm:prSet presAssocID="{4BF71EF4-600B-4BCC-A2CA-9A5ACE253D36}" presName="node" presStyleLbl="node1" presStyleIdx="2" presStyleCnt="3">
        <dgm:presLayoutVars>
          <dgm:bulletEnabled val="1"/>
        </dgm:presLayoutVars>
      </dgm:prSet>
      <dgm:spPr/>
    </dgm:pt>
  </dgm:ptLst>
  <dgm:cxnLst>
    <dgm:cxn modelId="{1DD3F51A-1826-4967-AF4B-F2F5958A8FC4}" type="presOf" srcId="{2B5B9FFC-16D7-4FD4-8DBE-45BF42E084D1}" destId="{472A1696-BF52-41EF-842B-78AC1B4D22CB}" srcOrd="0" destOrd="0" presId="urn:microsoft.com/office/officeart/2005/8/layout/process1"/>
    <dgm:cxn modelId="{33A3893B-8473-4E67-A6F0-065B702AE311}" srcId="{6DF626BC-4320-40AA-A7A5-98CAFFF24F94}" destId="{4BF71EF4-600B-4BCC-A2CA-9A5ACE253D36}" srcOrd="2" destOrd="0" parTransId="{4150EA46-13B7-45EF-9F89-6CB8B1FF1B93}" sibTransId="{7C31A428-0279-4761-89F1-6F99C1B433C9}"/>
    <dgm:cxn modelId="{EC36D54A-3B49-4D35-8097-18C370F23EEB}" type="presOf" srcId="{6B88B499-4B87-44E8-A349-220FE20315BE}" destId="{F8ED9312-30A7-4E15-B6A9-6C59924087F0}" srcOrd="0" destOrd="0" presId="urn:microsoft.com/office/officeart/2005/8/layout/process1"/>
    <dgm:cxn modelId="{33322458-E4E7-4543-99F0-160906C7EB71}" type="presOf" srcId="{A3517229-BED4-4A2B-B019-E3E8B5C13182}" destId="{BCDEABFE-D397-44B6-B755-EB9BDC84DAAB}" srcOrd="1" destOrd="0" presId="urn:microsoft.com/office/officeart/2005/8/layout/process1"/>
    <dgm:cxn modelId="{19E76059-392C-423B-B793-553318A5010E}" srcId="{6DF626BC-4320-40AA-A7A5-98CAFFF24F94}" destId="{6B88B499-4B87-44E8-A349-220FE20315BE}" srcOrd="1" destOrd="0" parTransId="{FFE2FA60-0628-4DBE-A201-677C7A42A489}" sibTransId="{A3517229-BED4-4A2B-B019-E3E8B5C13182}"/>
    <dgm:cxn modelId="{460DA1A3-FB6A-428E-B0CC-3FDC7DCC7798}" type="presOf" srcId="{803A0450-B4D4-4E19-AD81-41250EC8B9AD}" destId="{F0C0B6B9-8521-4CD5-9E3F-3082EF3B369C}" srcOrd="1" destOrd="0" presId="urn:microsoft.com/office/officeart/2005/8/layout/process1"/>
    <dgm:cxn modelId="{599514C7-3C65-41A8-B68C-6C0BE220A10B}" type="presOf" srcId="{6DF626BC-4320-40AA-A7A5-98CAFFF24F94}" destId="{05F87629-018C-4DFA-B3A8-218E6CA47059}" srcOrd="0" destOrd="0" presId="urn:microsoft.com/office/officeart/2005/8/layout/process1"/>
    <dgm:cxn modelId="{D7BD4ED5-0B31-4FE1-8B16-497E9969736D}" type="presOf" srcId="{803A0450-B4D4-4E19-AD81-41250EC8B9AD}" destId="{775A4A97-5764-4B0A-A3A0-B105746DF37A}" srcOrd="0" destOrd="0" presId="urn:microsoft.com/office/officeart/2005/8/layout/process1"/>
    <dgm:cxn modelId="{E17147E4-47BD-4CDB-ACD2-0C95007067CF}" type="presOf" srcId="{A3517229-BED4-4A2B-B019-E3E8B5C13182}" destId="{E7B541AB-6829-4221-8FAB-E5B95A638C29}" srcOrd="0" destOrd="0" presId="urn:microsoft.com/office/officeart/2005/8/layout/process1"/>
    <dgm:cxn modelId="{20B118F8-FA87-449A-89B8-5AFA97F6DC30}" srcId="{6DF626BC-4320-40AA-A7A5-98CAFFF24F94}" destId="{2B5B9FFC-16D7-4FD4-8DBE-45BF42E084D1}" srcOrd="0" destOrd="0" parTransId="{F38E826E-25BC-4340-A83D-BD7111DF307A}" sibTransId="{803A0450-B4D4-4E19-AD81-41250EC8B9AD}"/>
    <dgm:cxn modelId="{3D4B0FFD-2A01-40B4-982C-6FEC3C21AED0}" type="presOf" srcId="{4BF71EF4-600B-4BCC-A2CA-9A5ACE253D36}" destId="{A5D2A099-1728-4AA7-8F77-CF5BCDC12A6B}" srcOrd="0" destOrd="0" presId="urn:microsoft.com/office/officeart/2005/8/layout/process1"/>
    <dgm:cxn modelId="{0E38CB15-9483-4EC5-8CE6-5CEA7BE6654F}" type="presParOf" srcId="{05F87629-018C-4DFA-B3A8-218E6CA47059}" destId="{472A1696-BF52-41EF-842B-78AC1B4D22CB}" srcOrd="0" destOrd="0" presId="urn:microsoft.com/office/officeart/2005/8/layout/process1"/>
    <dgm:cxn modelId="{C78ECC70-4CF4-4E7B-893F-19B56A287F1B}" type="presParOf" srcId="{05F87629-018C-4DFA-B3A8-218E6CA47059}" destId="{775A4A97-5764-4B0A-A3A0-B105746DF37A}" srcOrd="1" destOrd="0" presId="urn:microsoft.com/office/officeart/2005/8/layout/process1"/>
    <dgm:cxn modelId="{F3A07AFC-7693-4B02-ABCE-0830FCDC8C50}" type="presParOf" srcId="{775A4A97-5764-4B0A-A3A0-B105746DF37A}" destId="{F0C0B6B9-8521-4CD5-9E3F-3082EF3B369C}" srcOrd="0" destOrd="0" presId="urn:microsoft.com/office/officeart/2005/8/layout/process1"/>
    <dgm:cxn modelId="{6BF3335A-4674-4A57-99AD-CD7953C43589}" type="presParOf" srcId="{05F87629-018C-4DFA-B3A8-218E6CA47059}" destId="{F8ED9312-30A7-4E15-B6A9-6C59924087F0}" srcOrd="2" destOrd="0" presId="urn:microsoft.com/office/officeart/2005/8/layout/process1"/>
    <dgm:cxn modelId="{6B61F108-DBD2-4458-8401-D1F2B2534FC7}" type="presParOf" srcId="{05F87629-018C-4DFA-B3A8-218E6CA47059}" destId="{E7B541AB-6829-4221-8FAB-E5B95A638C29}" srcOrd="3" destOrd="0" presId="urn:microsoft.com/office/officeart/2005/8/layout/process1"/>
    <dgm:cxn modelId="{28C6F426-1229-4E8A-B6C5-AF304DF033E3}" type="presParOf" srcId="{E7B541AB-6829-4221-8FAB-E5B95A638C29}" destId="{BCDEABFE-D397-44B6-B755-EB9BDC84DAAB}" srcOrd="0" destOrd="0" presId="urn:microsoft.com/office/officeart/2005/8/layout/process1"/>
    <dgm:cxn modelId="{0D8A83C5-029F-413C-A0AE-2228EA67B456}" type="presParOf" srcId="{05F87629-018C-4DFA-B3A8-218E6CA47059}" destId="{A5D2A099-1728-4AA7-8F77-CF5BCDC12A6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DF626BC-4320-40AA-A7A5-98CAFFF24F9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B5B9FFC-16D7-4FD4-8DBE-45BF42E084D1}">
      <dgm:prSet phldrT="[Tekst]"/>
      <dgm:spPr/>
      <dgm:t>
        <a:bodyPr/>
        <a:lstStyle/>
        <a:p>
          <a:r>
            <a:rPr lang="nl-NL" dirty="0"/>
            <a:t>CDS-M : TO</a:t>
          </a:r>
        </a:p>
      </dgm:t>
    </dgm:pt>
    <dgm:pt modelId="{F38E826E-25BC-4340-A83D-BD7111DF307A}" type="parTrans" cxnId="{20B118F8-FA87-449A-89B8-5AFA97F6DC30}">
      <dgm:prSet/>
      <dgm:spPr/>
      <dgm:t>
        <a:bodyPr/>
        <a:lstStyle/>
        <a:p>
          <a:endParaRPr lang="nl-NL"/>
        </a:p>
      </dgm:t>
    </dgm:pt>
    <dgm:pt modelId="{803A0450-B4D4-4E19-AD81-41250EC8B9AD}" type="sibTrans" cxnId="{20B118F8-FA87-449A-89B8-5AFA97F6DC30}">
      <dgm:prSet/>
      <dgm:spPr/>
      <dgm:t>
        <a:bodyPr/>
        <a:lstStyle/>
        <a:p>
          <a:endParaRPr lang="nl-NL"/>
        </a:p>
      </dgm:t>
    </dgm:pt>
    <dgm:pt modelId="{05F87629-018C-4DFA-B3A8-218E6CA47059}" type="pres">
      <dgm:prSet presAssocID="{6DF626BC-4320-40AA-A7A5-98CAFFF24F94}" presName="Name0" presStyleCnt="0">
        <dgm:presLayoutVars>
          <dgm:dir/>
          <dgm:resizeHandles val="exact"/>
        </dgm:presLayoutVars>
      </dgm:prSet>
      <dgm:spPr/>
    </dgm:pt>
    <dgm:pt modelId="{472A1696-BF52-41EF-842B-78AC1B4D22CB}" type="pres">
      <dgm:prSet presAssocID="{2B5B9FFC-16D7-4FD4-8DBE-45BF42E084D1}" presName="node" presStyleLbl="node1" presStyleIdx="0" presStyleCnt="1">
        <dgm:presLayoutVars>
          <dgm:bulletEnabled val="1"/>
        </dgm:presLayoutVars>
      </dgm:prSet>
      <dgm:spPr/>
    </dgm:pt>
  </dgm:ptLst>
  <dgm:cxnLst>
    <dgm:cxn modelId="{1DD3F51A-1826-4967-AF4B-F2F5958A8FC4}" type="presOf" srcId="{2B5B9FFC-16D7-4FD4-8DBE-45BF42E084D1}" destId="{472A1696-BF52-41EF-842B-78AC1B4D22CB}" srcOrd="0" destOrd="0" presId="urn:microsoft.com/office/officeart/2005/8/layout/process1"/>
    <dgm:cxn modelId="{599514C7-3C65-41A8-B68C-6C0BE220A10B}" type="presOf" srcId="{6DF626BC-4320-40AA-A7A5-98CAFFF24F94}" destId="{05F87629-018C-4DFA-B3A8-218E6CA47059}" srcOrd="0" destOrd="0" presId="urn:microsoft.com/office/officeart/2005/8/layout/process1"/>
    <dgm:cxn modelId="{20B118F8-FA87-449A-89B8-5AFA97F6DC30}" srcId="{6DF626BC-4320-40AA-A7A5-98CAFFF24F94}" destId="{2B5B9FFC-16D7-4FD4-8DBE-45BF42E084D1}" srcOrd="0" destOrd="0" parTransId="{F38E826E-25BC-4340-A83D-BD7111DF307A}" sibTransId="{803A0450-B4D4-4E19-AD81-41250EC8B9AD}"/>
    <dgm:cxn modelId="{0E38CB15-9483-4EC5-8CE6-5CEA7BE6654F}" type="presParOf" srcId="{05F87629-018C-4DFA-B3A8-218E6CA47059}" destId="{472A1696-BF52-41EF-842B-78AC1B4D22C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054CF6-41CA-4EF2-88FD-631EFA91A6B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C49013E-F97A-4942-813C-56651C0D44D8}">
      <dgm:prSet phldrT="[Teks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nl-NL" dirty="0"/>
            <a:t>1. City </a:t>
          </a:r>
          <a:r>
            <a:rPr lang="nl-NL" dirty="0" err="1"/>
            <a:t>specification</a:t>
          </a:r>
          <a:endParaRPr lang="nl-NL" dirty="0"/>
        </a:p>
      </dgm:t>
    </dgm:pt>
    <dgm:pt modelId="{C8408BCB-EC85-4C9F-B587-315A2F7C7C89}" type="parTrans" cxnId="{FF1C3C1E-E3FB-4CE0-B8F2-3812AB79BFD3}">
      <dgm:prSet/>
      <dgm:spPr/>
      <dgm:t>
        <a:bodyPr/>
        <a:lstStyle/>
        <a:p>
          <a:endParaRPr lang="nl-NL"/>
        </a:p>
      </dgm:t>
    </dgm:pt>
    <dgm:pt modelId="{808822B4-821F-4EE2-BBF9-BBA110A8C1A5}" type="sibTrans" cxnId="{FF1C3C1E-E3FB-4CE0-B8F2-3812AB79BFD3}">
      <dgm:prSet/>
      <dgm:spPr/>
      <dgm:t>
        <a:bodyPr/>
        <a:lstStyle/>
        <a:p>
          <a:endParaRPr lang="nl-NL"/>
        </a:p>
      </dgm:t>
    </dgm:pt>
    <dgm:pt modelId="{0A9D5BA7-B0F9-4D25-80BD-CE097DC302BA}">
      <dgm:prSet phldrT="[Tekst]"/>
      <dgm:spPr/>
      <dgm:t>
        <a:bodyPr/>
        <a:lstStyle/>
        <a:p>
          <a:r>
            <a:rPr lang="nl-NL" dirty="0"/>
            <a:t>2. TO </a:t>
          </a:r>
          <a:r>
            <a:rPr lang="nl-NL" dirty="0" err="1"/>
            <a:t>specification</a:t>
          </a:r>
          <a:endParaRPr lang="nl-NL" dirty="0"/>
        </a:p>
      </dgm:t>
    </dgm:pt>
    <dgm:pt modelId="{348FA660-70BC-4B2F-AE82-76374408E0E9}" type="parTrans" cxnId="{33E3D357-314F-4D73-8BEE-82E9D87C03A5}">
      <dgm:prSet/>
      <dgm:spPr/>
      <dgm:t>
        <a:bodyPr/>
        <a:lstStyle/>
        <a:p>
          <a:endParaRPr lang="nl-NL"/>
        </a:p>
      </dgm:t>
    </dgm:pt>
    <dgm:pt modelId="{A548D639-53D9-43D9-AFC2-C9109B68C515}" type="sibTrans" cxnId="{33E3D357-314F-4D73-8BEE-82E9D87C03A5}">
      <dgm:prSet/>
      <dgm:spPr/>
      <dgm:t>
        <a:bodyPr/>
        <a:lstStyle/>
        <a:p>
          <a:endParaRPr lang="nl-NL"/>
        </a:p>
      </dgm:t>
    </dgm:pt>
    <dgm:pt modelId="{B46B2E5F-1F63-4CA1-A286-A53255272C50}">
      <dgm:prSet phldrT="[Tekst]"/>
      <dgm:spPr/>
      <dgm:t>
        <a:bodyPr/>
        <a:lstStyle/>
        <a:p>
          <a:r>
            <a:rPr lang="nl-NL" dirty="0"/>
            <a:t>3. Agreement</a:t>
          </a:r>
        </a:p>
      </dgm:t>
    </dgm:pt>
    <dgm:pt modelId="{A6FF50A0-1BE0-42EC-9B3E-5A4FE59EE183}" type="parTrans" cxnId="{A0B33E0F-E3CA-4B9D-8FC2-D9CAE6B8A442}">
      <dgm:prSet/>
      <dgm:spPr/>
      <dgm:t>
        <a:bodyPr/>
        <a:lstStyle/>
        <a:p>
          <a:endParaRPr lang="nl-NL"/>
        </a:p>
      </dgm:t>
    </dgm:pt>
    <dgm:pt modelId="{2A8F8EC2-A1A3-4637-A583-45E2F381DFF8}" type="sibTrans" cxnId="{A0B33E0F-E3CA-4B9D-8FC2-D9CAE6B8A442}">
      <dgm:prSet/>
      <dgm:spPr/>
      <dgm:t>
        <a:bodyPr/>
        <a:lstStyle/>
        <a:p>
          <a:endParaRPr lang="nl-NL"/>
        </a:p>
      </dgm:t>
    </dgm:pt>
    <dgm:pt modelId="{EC55B5D7-B5B5-4E67-B883-ACEEA4443B1B}" type="pres">
      <dgm:prSet presAssocID="{F5054CF6-41CA-4EF2-88FD-631EFA91A6BC}" presName="CompostProcess" presStyleCnt="0">
        <dgm:presLayoutVars>
          <dgm:dir/>
          <dgm:resizeHandles val="exact"/>
        </dgm:presLayoutVars>
      </dgm:prSet>
      <dgm:spPr/>
    </dgm:pt>
    <dgm:pt modelId="{34E61860-C20E-42EC-852E-67F1F9EA83A9}" type="pres">
      <dgm:prSet presAssocID="{F5054CF6-41CA-4EF2-88FD-631EFA91A6BC}" presName="arrow" presStyleLbl="bgShp" presStyleIdx="0" presStyleCnt="1"/>
      <dgm:spPr/>
    </dgm:pt>
    <dgm:pt modelId="{AB9E50DC-9179-4AB4-8E30-77543B2C3D76}" type="pres">
      <dgm:prSet presAssocID="{F5054CF6-41CA-4EF2-88FD-631EFA91A6BC}" presName="linearProcess" presStyleCnt="0"/>
      <dgm:spPr/>
    </dgm:pt>
    <dgm:pt modelId="{9FDC6552-7453-487D-B65B-813638F9A42B}" type="pres">
      <dgm:prSet presAssocID="{7C49013E-F97A-4942-813C-56651C0D44D8}" presName="textNode" presStyleLbl="node1" presStyleIdx="0" presStyleCnt="3">
        <dgm:presLayoutVars>
          <dgm:bulletEnabled val="1"/>
        </dgm:presLayoutVars>
      </dgm:prSet>
      <dgm:spPr/>
    </dgm:pt>
    <dgm:pt modelId="{DDFA202D-B6C0-4738-8ECC-D51B642604C0}" type="pres">
      <dgm:prSet presAssocID="{808822B4-821F-4EE2-BBF9-BBA110A8C1A5}" presName="sibTrans" presStyleCnt="0"/>
      <dgm:spPr/>
    </dgm:pt>
    <dgm:pt modelId="{A28C7B8C-2AF9-4682-80A4-255AD6E0A02C}" type="pres">
      <dgm:prSet presAssocID="{0A9D5BA7-B0F9-4D25-80BD-CE097DC302BA}" presName="textNode" presStyleLbl="node1" presStyleIdx="1" presStyleCnt="3">
        <dgm:presLayoutVars>
          <dgm:bulletEnabled val="1"/>
        </dgm:presLayoutVars>
      </dgm:prSet>
      <dgm:spPr/>
    </dgm:pt>
    <dgm:pt modelId="{BCA38D74-4EDE-4D20-BAD1-04DD3DC29BC0}" type="pres">
      <dgm:prSet presAssocID="{A548D639-53D9-43D9-AFC2-C9109B68C515}" presName="sibTrans" presStyleCnt="0"/>
      <dgm:spPr/>
    </dgm:pt>
    <dgm:pt modelId="{B2062428-2B01-4710-8899-9E4358925E09}" type="pres">
      <dgm:prSet presAssocID="{B46B2E5F-1F63-4CA1-A286-A53255272C50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0B33E0F-E3CA-4B9D-8FC2-D9CAE6B8A442}" srcId="{F5054CF6-41CA-4EF2-88FD-631EFA91A6BC}" destId="{B46B2E5F-1F63-4CA1-A286-A53255272C50}" srcOrd="2" destOrd="0" parTransId="{A6FF50A0-1BE0-42EC-9B3E-5A4FE59EE183}" sibTransId="{2A8F8EC2-A1A3-4637-A583-45E2F381DFF8}"/>
    <dgm:cxn modelId="{FF1C3C1E-E3FB-4CE0-B8F2-3812AB79BFD3}" srcId="{F5054CF6-41CA-4EF2-88FD-631EFA91A6BC}" destId="{7C49013E-F97A-4942-813C-56651C0D44D8}" srcOrd="0" destOrd="0" parTransId="{C8408BCB-EC85-4C9F-B587-315A2F7C7C89}" sibTransId="{808822B4-821F-4EE2-BBF9-BBA110A8C1A5}"/>
    <dgm:cxn modelId="{33E3D357-314F-4D73-8BEE-82E9D87C03A5}" srcId="{F5054CF6-41CA-4EF2-88FD-631EFA91A6BC}" destId="{0A9D5BA7-B0F9-4D25-80BD-CE097DC302BA}" srcOrd="1" destOrd="0" parTransId="{348FA660-70BC-4B2F-AE82-76374408E0E9}" sibTransId="{A548D639-53D9-43D9-AFC2-C9109B68C515}"/>
    <dgm:cxn modelId="{25414258-B012-4758-9C95-3C698D936D0D}" type="presOf" srcId="{B46B2E5F-1F63-4CA1-A286-A53255272C50}" destId="{B2062428-2B01-4710-8899-9E4358925E09}" srcOrd="0" destOrd="0" presId="urn:microsoft.com/office/officeart/2005/8/layout/hProcess9"/>
    <dgm:cxn modelId="{FF120ADC-2642-4374-BF56-72623B3E56C8}" type="presOf" srcId="{0A9D5BA7-B0F9-4D25-80BD-CE097DC302BA}" destId="{A28C7B8C-2AF9-4682-80A4-255AD6E0A02C}" srcOrd="0" destOrd="0" presId="urn:microsoft.com/office/officeart/2005/8/layout/hProcess9"/>
    <dgm:cxn modelId="{C37373E6-29B4-4F7D-ABDC-2979BE55981D}" type="presOf" srcId="{F5054CF6-41CA-4EF2-88FD-631EFA91A6BC}" destId="{EC55B5D7-B5B5-4E67-B883-ACEEA4443B1B}" srcOrd="0" destOrd="0" presId="urn:microsoft.com/office/officeart/2005/8/layout/hProcess9"/>
    <dgm:cxn modelId="{6F6FD3F2-A123-4E33-90AE-1B8EE84412CD}" type="presOf" srcId="{7C49013E-F97A-4942-813C-56651C0D44D8}" destId="{9FDC6552-7453-487D-B65B-813638F9A42B}" srcOrd="0" destOrd="0" presId="urn:microsoft.com/office/officeart/2005/8/layout/hProcess9"/>
    <dgm:cxn modelId="{2B122277-F714-4D10-A53E-EBC4215DC3AB}" type="presParOf" srcId="{EC55B5D7-B5B5-4E67-B883-ACEEA4443B1B}" destId="{34E61860-C20E-42EC-852E-67F1F9EA83A9}" srcOrd="0" destOrd="0" presId="urn:microsoft.com/office/officeart/2005/8/layout/hProcess9"/>
    <dgm:cxn modelId="{4CA34FF9-B1F0-4409-8B17-3F43339BCC39}" type="presParOf" srcId="{EC55B5D7-B5B5-4E67-B883-ACEEA4443B1B}" destId="{AB9E50DC-9179-4AB4-8E30-77543B2C3D76}" srcOrd="1" destOrd="0" presId="urn:microsoft.com/office/officeart/2005/8/layout/hProcess9"/>
    <dgm:cxn modelId="{FE54A42A-F957-438A-8CE3-425816FDC8A9}" type="presParOf" srcId="{AB9E50DC-9179-4AB4-8E30-77543B2C3D76}" destId="{9FDC6552-7453-487D-B65B-813638F9A42B}" srcOrd="0" destOrd="0" presId="urn:microsoft.com/office/officeart/2005/8/layout/hProcess9"/>
    <dgm:cxn modelId="{FE9DD044-7EFE-40EB-9CCE-1E653DCDC886}" type="presParOf" srcId="{AB9E50DC-9179-4AB4-8E30-77543B2C3D76}" destId="{DDFA202D-B6C0-4738-8ECC-D51B642604C0}" srcOrd="1" destOrd="0" presId="urn:microsoft.com/office/officeart/2005/8/layout/hProcess9"/>
    <dgm:cxn modelId="{57785351-3A4A-4BAB-B6CD-F5BF4E38C4CA}" type="presParOf" srcId="{AB9E50DC-9179-4AB4-8E30-77543B2C3D76}" destId="{A28C7B8C-2AF9-4682-80A4-255AD6E0A02C}" srcOrd="2" destOrd="0" presId="urn:microsoft.com/office/officeart/2005/8/layout/hProcess9"/>
    <dgm:cxn modelId="{CCBFAC8B-E1C1-48A8-9365-D7AF008036C3}" type="presParOf" srcId="{AB9E50DC-9179-4AB4-8E30-77543B2C3D76}" destId="{BCA38D74-4EDE-4D20-BAD1-04DD3DC29BC0}" srcOrd="3" destOrd="0" presId="urn:microsoft.com/office/officeart/2005/8/layout/hProcess9"/>
    <dgm:cxn modelId="{120E0ABB-238B-4D4F-94FC-3DB8C95BB88A}" type="presParOf" srcId="{AB9E50DC-9179-4AB4-8E30-77543B2C3D76}" destId="{B2062428-2B01-4710-8899-9E4358925E0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054CF6-41CA-4EF2-88FD-631EFA91A6B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01251BE-E3F5-40D9-814F-30D57F697464}">
      <dgm:prSet phldrT="[Tekst]"/>
      <dgm:spPr/>
      <dgm:t>
        <a:bodyPr/>
        <a:lstStyle/>
        <a:p>
          <a:r>
            <a:rPr lang="nl-NL" dirty="0"/>
            <a:t>1.1 </a:t>
          </a:r>
          <a:r>
            <a:rPr lang="nl-NL" dirty="0" err="1"/>
            <a:t>Use</a:t>
          </a:r>
          <a:r>
            <a:rPr lang="nl-NL" dirty="0"/>
            <a:t> case </a:t>
          </a:r>
          <a:r>
            <a:rPr lang="nl-NL" dirty="0" err="1"/>
            <a:t>Selection</a:t>
          </a:r>
          <a:endParaRPr lang="nl-NL" dirty="0"/>
        </a:p>
      </dgm:t>
    </dgm:pt>
    <dgm:pt modelId="{FE305BCF-2988-4534-9B9D-6CBC23E8F13D}" type="parTrans" cxnId="{79FC92A2-3648-46C6-BB9A-6EC83A9C9DB9}">
      <dgm:prSet/>
      <dgm:spPr/>
      <dgm:t>
        <a:bodyPr/>
        <a:lstStyle/>
        <a:p>
          <a:endParaRPr lang="nl-NL"/>
        </a:p>
      </dgm:t>
    </dgm:pt>
    <dgm:pt modelId="{F162B02A-E2F2-44A1-9D66-EBF9ECA54848}" type="sibTrans" cxnId="{79FC92A2-3648-46C6-BB9A-6EC83A9C9DB9}">
      <dgm:prSet/>
      <dgm:spPr/>
      <dgm:t>
        <a:bodyPr/>
        <a:lstStyle/>
        <a:p>
          <a:endParaRPr lang="nl-NL"/>
        </a:p>
      </dgm:t>
    </dgm:pt>
    <dgm:pt modelId="{22A78E17-D369-42C6-9A07-1B8405D8CDEC}">
      <dgm:prSet phldrT="[Tekst]"/>
      <dgm:spPr/>
      <dgm:t>
        <a:bodyPr/>
        <a:lstStyle/>
        <a:p>
          <a:r>
            <a:rPr lang="nl-NL" dirty="0"/>
            <a:t>1.2 IT </a:t>
          </a:r>
          <a:r>
            <a:rPr lang="nl-NL" dirty="0" err="1"/>
            <a:t>selection</a:t>
          </a:r>
          <a:endParaRPr lang="nl-NL" dirty="0"/>
        </a:p>
      </dgm:t>
    </dgm:pt>
    <dgm:pt modelId="{FB0DAD01-138F-4EA5-A336-954AEDB40A69}" type="parTrans" cxnId="{BB885ED0-9942-4E6E-BB89-C66D971CA6B5}">
      <dgm:prSet/>
      <dgm:spPr/>
      <dgm:t>
        <a:bodyPr/>
        <a:lstStyle/>
        <a:p>
          <a:endParaRPr lang="nl-NL"/>
        </a:p>
      </dgm:t>
    </dgm:pt>
    <dgm:pt modelId="{F9EB87E3-3C68-4CF0-9098-5D3DD598E6C8}" type="sibTrans" cxnId="{BB885ED0-9942-4E6E-BB89-C66D971CA6B5}">
      <dgm:prSet/>
      <dgm:spPr/>
      <dgm:t>
        <a:bodyPr/>
        <a:lstStyle/>
        <a:p>
          <a:endParaRPr lang="nl-NL"/>
        </a:p>
      </dgm:t>
    </dgm:pt>
    <dgm:pt modelId="{6E6F31BE-F389-40AF-A401-AB6EC1DA7C28}">
      <dgm:prSet phldrT="[Tekst]"/>
      <dgm:spPr/>
      <dgm:t>
        <a:bodyPr/>
        <a:lstStyle/>
        <a:p>
          <a:r>
            <a:rPr lang="nl-NL" dirty="0"/>
            <a:t>1.3 </a:t>
          </a:r>
          <a:r>
            <a:rPr lang="nl-NL" dirty="0" err="1"/>
            <a:t>Contractual</a:t>
          </a:r>
          <a:r>
            <a:rPr lang="nl-NL" dirty="0"/>
            <a:t> </a:t>
          </a:r>
          <a:r>
            <a:rPr lang="nl-NL" dirty="0" err="1"/>
            <a:t>selection</a:t>
          </a:r>
          <a:endParaRPr lang="nl-NL" dirty="0"/>
        </a:p>
      </dgm:t>
    </dgm:pt>
    <dgm:pt modelId="{B5EA754A-D8BA-42FB-8DE3-FCA19AC37651}" type="parTrans" cxnId="{B962DFFA-9F93-4DF8-8B75-AFAB643A0388}">
      <dgm:prSet/>
      <dgm:spPr/>
      <dgm:t>
        <a:bodyPr/>
        <a:lstStyle/>
        <a:p>
          <a:endParaRPr lang="nl-NL"/>
        </a:p>
      </dgm:t>
    </dgm:pt>
    <dgm:pt modelId="{116EF14C-705E-48CC-870D-028F5B3F9A0E}" type="sibTrans" cxnId="{B962DFFA-9F93-4DF8-8B75-AFAB643A0388}">
      <dgm:prSet/>
      <dgm:spPr/>
      <dgm:t>
        <a:bodyPr/>
        <a:lstStyle/>
        <a:p>
          <a:endParaRPr lang="nl-NL"/>
        </a:p>
      </dgm:t>
    </dgm:pt>
    <dgm:pt modelId="{9524C77D-2C8B-4AD8-888A-6342EC0F095D}">
      <dgm:prSet phldrT="[Tekst]"/>
      <dgm:spPr/>
      <dgm:t>
        <a:bodyPr/>
        <a:lstStyle/>
        <a:p>
          <a:r>
            <a:rPr lang="nl-NL" dirty="0"/>
            <a:t>(1.4 Financial </a:t>
          </a:r>
          <a:r>
            <a:rPr lang="nl-NL" dirty="0" err="1"/>
            <a:t>selection</a:t>
          </a:r>
          <a:r>
            <a:rPr lang="nl-NL" dirty="0"/>
            <a:t>)</a:t>
          </a:r>
        </a:p>
      </dgm:t>
    </dgm:pt>
    <dgm:pt modelId="{E19CABD3-7B1C-42E0-BA25-ABE521278A85}" type="parTrans" cxnId="{14AC8DE1-7CC1-432B-B675-44BD73AA4CF5}">
      <dgm:prSet/>
      <dgm:spPr/>
      <dgm:t>
        <a:bodyPr/>
        <a:lstStyle/>
        <a:p>
          <a:endParaRPr lang="nl-NL"/>
        </a:p>
      </dgm:t>
    </dgm:pt>
    <dgm:pt modelId="{95E79391-B05E-46EC-BAD2-6C9EC1DC5DE7}" type="sibTrans" cxnId="{14AC8DE1-7CC1-432B-B675-44BD73AA4CF5}">
      <dgm:prSet/>
      <dgm:spPr/>
      <dgm:t>
        <a:bodyPr/>
        <a:lstStyle/>
        <a:p>
          <a:endParaRPr lang="nl-NL"/>
        </a:p>
      </dgm:t>
    </dgm:pt>
    <dgm:pt modelId="{EC55B5D7-B5B5-4E67-B883-ACEEA4443B1B}" type="pres">
      <dgm:prSet presAssocID="{F5054CF6-41CA-4EF2-88FD-631EFA91A6BC}" presName="CompostProcess" presStyleCnt="0">
        <dgm:presLayoutVars>
          <dgm:dir/>
          <dgm:resizeHandles val="exact"/>
        </dgm:presLayoutVars>
      </dgm:prSet>
      <dgm:spPr/>
    </dgm:pt>
    <dgm:pt modelId="{34E61860-C20E-42EC-852E-67F1F9EA83A9}" type="pres">
      <dgm:prSet presAssocID="{F5054CF6-41CA-4EF2-88FD-631EFA91A6BC}" presName="arrow" presStyleLbl="bgShp" presStyleIdx="0" presStyleCnt="1"/>
      <dgm:spPr/>
    </dgm:pt>
    <dgm:pt modelId="{AB9E50DC-9179-4AB4-8E30-77543B2C3D76}" type="pres">
      <dgm:prSet presAssocID="{F5054CF6-41CA-4EF2-88FD-631EFA91A6BC}" presName="linearProcess" presStyleCnt="0"/>
      <dgm:spPr/>
    </dgm:pt>
    <dgm:pt modelId="{6BF593B4-4EA6-46AD-A8C4-42964C0590FF}" type="pres">
      <dgm:prSet presAssocID="{401251BE-E3F5-40D9-814F-30D57F697464}" presName="textNode" presStyleLbl="node1" presStyleIdx="0" presStyleCnt="4">
        <dgm:presLayoutVars>
          <dgm:bulletEnabled val="1"/>
        </dgm:presLayoutVars>
      </dgm:prSet>
      <dgm:spPr/>
    </dgm:pt>
    <dgm:pt modelId="{BFD5B6F9-6C5F-4E63-B208-F0F69CDED0E8}" type="pres">
      <dgm:prSet presAssocID="{F162B02A-E2F2-44A1-9D66-EBF9ECA54848}" presName="sibTrans" presStyleCnt="0"/>
      <dgm:spPr/>
    </dgm:pt>
    <dgm:pt modelId="{91E8DAA3-13CA-4E3F-8887-2183C70D4B9A}" type="pres">
      <dgm:prSet presAssocID="{22A78E17-D369-42C6-9A07-1B8405D8CDEC}" presName="textNode" presStyleLbl="node1" presStyleIdx="1" presStyleCnt="4">
        <dgm:presLayoutVars>
          <dgm:bulletEnabled val="1"/>
        </dgm:presLayoutVars>
      </dgm:prSet>
      <dgm:spPr/>
    </dgm:pt>
    <dgm:pt modelId="{38B9FE13-77DA-4CFA-BAF0-715C2190D7AA}" type="pres">
      <dgm:prSet presAssocID="{F9EB87E3-3C68-4CF0-9098-5D3DD598E6C8}" presName="sibTrans" presStyleCnt="0"/>
      <dgm:spPr/>
    </dgm:pt>
    <dgm:pt modelId="{45ECED02-D043-40E5-B96E-D54B625B3190}" type="pres">
      <dgm:prSet presAssocID="{6E6F31BE-F389-40AF-A401-AB6EC1DA7C28}" presName="textNode" presStyleLbl="node1" presStyleIdx="2" presStyleCnt="4">
        <dgm:presLayoutVars>
          <dgm:bulletEnabled val="1"/>
        </dgm:presLayoutVars>
      </dgm:prSet>
      <dgm:spPr/>
    </dgm:pt>
    <dgm:pt modelId="{7EC586D4-65D8-4154-A1A0-8E74A63AE471}" type="pres">
      <dgm:prSet presAssocID="{116EF14C-705E-48CC-870D-028F5B3F9A0E}" presName="sibTrans" presStyleCnt="0"/>
      <dgm:spPr/>
    </dgm:pt>
    <dgm:pt modelId="{94DF6E63-BD7F-4CEE-8367-C7B200E034E1}" type="pres">
      <dgm:prSet presAssocID="{9524C77D-2C8B-4AD8-888A-6342EC0F095D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0720417F-BE7A-4625-B1BA-CC7627666F3D}" type="presOf" srcId="{9524C77D-2C8B-4AD8-888A-6342EC0F095D}" destId="{94DF6E63-BD7F-4CEE-8367-C7B200E034E1}" srcOrd="0" destOrd="0" presId="urn:microsoft.com/office/officeart/2005/8/layout/hProcess9"/>
    <dgm:cxn modelId="{79FC92A2-3648-46C6-BB9A-6EC83A9C9DB9}" srcId="{F5054CF6-41CA-4EF2-88FD-631EFA91A6BC}" destId="{401251BE-E3F5-40D9-814F-30D57F697464}" srcOrd="0" destOrd="0" parTransId="{FE305BCF-2988-4534-9B9D-6CBC23E8F13D}" sibTransId="{F162B02A-E2F2-44A1-9D66-EBF9ECA54848}"/>
    <dgm:cxn modelId="{714DFBAE-3A76-41A7-A665-804171113B8C}" type="presOf" srcId="{22A78E17-D369-42C6-9A07-1B8405D8CDEC}" destId="{91E8DAA3-13CA-4E3F-8887-2183C70D4B9A}" srcOrd="0" destOrd="0" presId="urn:microsoft.com/office/officeart/2005/8/layout/hProcess9"/>
    <dgm:cxn modelId="{4BC3A8C6-73C7-44A3-BE66-107ACB2121B2}" type="presOf" srcId="{6E6F31BE-F389-40AF-A401-AB6EC1DA7C28}" destId="{45ECED02-D043-40E5-B96E-D54B625B3190}" srcOrd="0" destOrd="0" presId="urn:microsoft.com/office/officeart/2005/8/layout/hProcess9"/>
    <dgm:cxn modelId="{BB885ED0-9942-4E6E-BB89-C66D971CA6B5}" srcId="{F5054CF6-41CA-4EF2-88FD-631EFA91A6BC}" destId="{22A78E17-D369-42C6-9A07-1B8405D8CDEC}" srcOrd="1" destOrd="0" parTransId="{FB0DAD01-138F-4EA5-A336-954AEDB40A69}" sibTransId="{F9EB87E3-3C68-4CF0-9098-5D3DD598E6C8}"/>
    <dgm:cxn modelId="{0B3CADD8-64D4-45CE-B839-78EB22385A13}" type="presOf" srcId="{401251BE-E3F5-40D9-814F-30D57F697464}" destId="{6BF593B4-4EA6-46AD-A8C4-42964C0590FF}" srcOrd="0" destOrd="0" presId="urn:microsoft.com/office/officeart/2005/8/layout/hProcess9"/>
    <dgm:cxn modelId="{14AC8DE1-7CC1-432B-B675-44BD73AA4CF5}" srcId="{F5054CF6-41CA-4EF2-88FD-631EFA91A6BC}" destId="{9524C77D-2C8B-4AD8-888A-6342EC0F095D}" srcOrd="3" destOrd="0" parTransId="{E19CABD3-7B1C-42E0-BA25-ABE521278A85}" sibTransId="{95E79391-B05E-46EC-BAD2-6C9EC1DC5DE7}"/>
    <dgm:cxn modelId="{C37373E6-29B4-4F7D-ABDC-2979BE55981D}" type="presOf" srcId="{F5054CF6-41CA-4EF2-88FD-631EFA91A6BC}" destId="{EC55B5D7-B5B5-4E67-B883-ACEEA4443B1B}" srcOrd="0" destOrd="0" presId="urn:microsoft.com/office/officeart/2005/8/layout/hProcess9"/>
    <dgm:cxn modelId="{B962DFFA-9F93-4DF8-8B75-AFAB643A0388}" srcId="{F5054CF6-41CA-4EF2-88FD-631EFA91A6BC}" destId="{6E6F31BE-F389-40AF-A401-AB6EC1DA7C28}" srcOrd="2" destOrd="0" parTransId="{B5EA754A-D8BA-42FB-8DE3-FCA19AC37651}" sibTransId="{116EF14C-705E-48CC-870D-028F5B3F9A0E}"/>
    <dgm:cxn modelId="{2B122277-F714-4D10-A53E-EBC4215DC3AB}" type="presParOf" srcId="{EC55B5D7-B5B5-4E67-B883-ACEEA4443B1B}" destId="{34E61860-C20E-42EC-852E-67F1F9EA83A9}" srcOrd="0" destOrd="0" presId="urn:microsoft.com/office/officeart/2005/8/layout/hProcess9"/>
    <dgm:cxn modelId="{4CA34FF9-B1F0-4409-8B17-3F43339BCC39}" type="presParOf" srcId="{EC55B5D7-B5B5-4E67-B883-ACEEA4443B1B}" destId="{AB9E50DC-9179-4AB4-8E30-77543B2C3D76}" srcOrd="1" destOrd="0" presId="urn:microsoft.com/office/officeart/2005/8/layout/hProcess9"/>
    <dgm:cxn modelId="{8F771EB5-1B2C-4669-8ACE-37812FEA31F0}" type="presParOf" srcId="{AB9E50DC-9179-4AB4-8E30-77543B2C3D76}" destId="{6BF593B4-4EA6-46AD-A8C4-42964C0590FF}" srcOrd="0" destOrd="0" presId="urn:microsoft.com/office/officeart/2005/8/layout/hProcess9"/>
    <dgm:cxn modelId="{E1CDF86A-DA6E-467C-B3DE-D50949AA3BD3}" type="presParOf" srcId="{AB9E50DC-9179-4AB4-8E30-77543B2C3D76}" destId="{BFD5B6F9-6C5F-4E63-B208-F0F69CDED0E8}" srcOrd="1" destOrd="0" presId="urn:microsoft.com/office/officeart/2005/8/layout/hProcess9"/>
    <dgm:cxn modelId="{29ABA335-43E6-4BC5-84BE-E1FDC95668D2}" type="presParOf" srcId="{AB9E50DC-9179-4AB4-8E30-77543B2C3D76}" destId="{91E8DAA3-13CA-4E3F-8887-2183C70D4B9A}" srcOrd="2" destOrd="0" presId="urn:microsoft.com/office/officeart/2005/8/layout/hProcess9"/>
    <dgm:cxn modelId="{0796718F-8D3E-4A04-AE5A-934794D7724D}" type="presParOf" srcId="{AB9E50DC-9179-4AB4-8E30-77543B2C3D76}" destId="{38B9FE13-77DA-4CFA-BAF0-715C2190D7AA}" srcOrd="3" destOrd="0" presId="urn:microsoft.com/office/officeart/2005/8/layout/hProcess9"/>
    <dgm:cxn modelId="{D51A3C7B-D17D-475D-A97B-DC6864BC1322}" type="presParOf" srcId="{AB9E50DC-9179-4AB4-8E30-77543B2C3D76}" destId="{45ECED02-D043-40E5-B96E-D54B625B3190}" srcOrd="4" destOrd="0" presId="urn:microsoft.com/office/officeart/2005/8/layout/hProcess9"/>
    <dgm:cxn modelId="{B3F86932-805B-4348-86D3-C5B5704885A3}" type="presParOf" srcId="{AB9E50DC-9179-4AB4-8E30-77543B2C3D76}" destId="{7EC586D4-65D8-4154-A1A0-8E74A63AE471}" srcOrd="5" destOrd="0" presId="urn:microsoft.com/office/officeart/2005/8/layout/hProcess9"/>
    <dgm:cxn modelId="{764AF63B-B4B7-480D-8219-A6119738D40D}" type="presParOf" srcId="{AB9E50DC-9179-4AB4-8E30-77543B2C3D76}" destId="{94DF6E63-BD7F-4CEE-8367-C7B200E034E1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054CF6-41CA-4EF2-88FD-631EFA91A6B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01251BE-E3F5-40D9-814F-30D57F697464}">
      <dgm:prSet phldrT="[Tekst]"/>
      <dgm:spPr/>
      <dgm:t>
        <a:bodyPr/>
        <a:lstStyle/>
        <a:p>
          <a:r>
            <a:rPr lang="nl-NL" dirty="0" err="1"/>
            <a:t>Use</a:t>
          </a:r>
          <a:r>
            <a:rPr lang="nl-NL" dirty="0"/>
            <a:t> case </a:t>
          </a:r>
          <a:r>
            <a:rPr lang="nl-NL" dirty="0" err="1"/>
            <a:t>overview</a:t>
          </a:r>
          <a:endParaRPr lang="nl-NL" dirty="0"/>
        </a:p>
      </dgm:t>
    </dgm:pt>
    <dgm:pt modelId="{FE305BCF-2988-4534-9B9D-6CBC23E8F13D}" type="parTrans" cxnId="{79FC92A2-3648-46C6-BB9A-6EC83A9C9DB9}">
      <dgm:prSet/>
      <dgm:spPr/>
      <dgm:t>
        <a:bodyPr/>
        <a:lstStyle/>
        <a:p>
          <a:endParaRPr lang="nl-NL"/>
        </a:p>
      </dgm:t>
    </dgm:pt>
    <dgm:pt modelId="{F162B02A-E2F2-44A1-9D66-EBF9ECA54848}" type="sibTrans" cxnId="{79FC92A2-3648-46C6-BB9A-6EC83A9C9DB9}">
      <dgm:prSet/>
      <dgm:spPr/>
      <dgm:t>
        <a:bodyPr/>
        <a:lstStyle/>
        <a:p>
          <a:endParaRPr lang="nl-NL"/>
        </a:p>
      </dgm:t>
    </dgm:pt>
    <dgm:pt modelId="{33F01BB5-91C6-412D-B5F3-8294BC5FE9A9}">
      <dgm:prSet phldrT="[Tekst]"/>
      <dgm:spPr/>
      <dgm:t>
        <a:bodyPr/>
        <a:lstStyle/>
        <a:p>
          <a:r>
            <a:rPr lang="nl-NL" dirty="0"/>
            <a:t>Select domain</a:t>
          </a:r>
        </a:p>
      </dgm:t>
    </dgm:pt>
    <dgm:pt modelId="{367BEDD7-9424-4ED2-A4E2-AA0F9D6C0AD6}" type="parTrans" cxnId="{09EC13A7-62E9-4037-B012-F44B58AB955E}">
      <dgm:prSet/>
      <dgm:spPr/>
      <dgm:t>
        <a:bodyPr/>
        <a:lstStyle/>
        <a:p>
          <a:endParaRPr lang="nl-NL"/>
        </a:p>
      </dgm:t>
    </dgm:pt>
    <dgm:pt modelId="{C0D955C0-DCB8-40A7-9D86-54CFE26C52B4}" type="sibTrans" cxnId="{09EC13A7-62E9-4037-B012-F44B58AB955E}">
      <dgm:prSet/>
      <dgm:spPr/>
      <dgm:t>
        <a:bodyPr/>
        <a:lstStyle/>
        <a:p>
          <a:endParaRPr lang="nl-NL"/>
        </a:p>
      </dgm:t>
    </dgm:pt>
    <dgm:pt modelId="{FDC1EAAB-5F0F-4C6B-A572-FE64FFBBA0C5}">
      <dgm:prSet phldrT="[Tekst]"/>
      <dgm:spPr/>
      <dgm:t>
        <a:bodyPr/>
        <a:lstStyle/>
        <a:p>
          <a:r>
            <a:rPr lang="nl-NL" dirty="0"/>
            <a:t>Select </a:t>
          </a:r>
          <a:r>
            <a:rPr lang="nl-NL" dirty="0" err="1"/>
            <a:t>applicable</a:t>
          </a:r>
          <a:r>
            <a:rPr lang="nl-NL" dirty="0"/>
            <a:t> </a:t>
          </a:r>
          <a:r>
            <a:rPr lang="nl-NL" dirty="0" err="1"/>
            <a:t>modalities</a:t>
          </a:r>
          <a:endParaRPr lang="nl-NL" dirty="0"/>
        </a:p>
      </dgm:t>
    </dgm:pt>
    <dgm:pt modelId="{4D27196A-07CB-42EE-99B3-A88E8F4C60AC}" type="parTrans" cxnId="{72FC6B88-D081-48CE-B83F-6FC937EE77C2}">
      <dgm:prSet/>
      <dgm:spPr/>
      <dgm:t>
        <a:bodyPr/>
        <a:lstStyle/>
        <a:p>
          <a:endParaRPr lang="nl-NL"/>
        </a:p>
      </dgm:t>
    </dgm:pt>
    <dgm:pt modelId="{4C7E79D2-FB43-4E63-A23E-FC7E2E22D367}" type="sibTrans" cxnId="{72FC6B88-D081-48CE-B83F-6FC937EE77C2}">
      <dgm:prSet/>
      <dgm:spPr/>
      <dgm:t>
        <a:bodyPr/>
        <a:lstStyle/>
        <a:p>
          <a:endParaRPr lang="nl-NL"/>
        </a:p>
      </dgm:t>
    </dgm:pt>
    <dgm:pt modelId="{8B72F889-C9CE-44FC-BA15-A626B5EE5396}">
      <dgm:prSet phldrT="[Tekst]"/>
      <dgm:spPr/>
      <dgm:t>
        <a:bodyPr/>
        <a:lstStyle/>
        <a:p>
          <a:r>
            <a:rPr lang="nl-NL" dirty="0"/>
            <a:t>Availability</a:t>
          </a:r>
        </a:p>
      </dgm:t>
    </dgm:pt>
    <dgm:pt modelId="{CDDDB75B-7592-416A-92A6-6A2A0E5E7DDA}" type="parTrans" cxnId="{8F3C1929-A46E-42BA-B96E-BB7F5BEB6858}">
      <dgm:prSet/>
      <dgm:spPr/>
      <dgm:t>
        <a:bodyPr/>
        <a:lstStyle/>
        <a:p>
          <a:endParaRPr lang="nl-NL"/>
        </a:p>
      </dgm:t>
    </dgm:pt>
    <dgm:pt modelId="{7803874C-C099-4397-BE03-6FF9408300FD}" type="sibTrans" cxnId="{8F3C1929-A46E-42BA-B96E-BB7F5BEB6858}">
      <dgm:prSet/>
      <dgm:spPr/>
      <dgm:t>
        <a:bodyPr/>
        <a:lstStyle/>
        <a:p>
          <a:endParaRPr lang="nl-NL"/>
        </a:p>
      </dgm:t>
    </dgm:pt>
    <dgm:pt modelId="{C5C301CF-3B86-4DB9-8278-39447FFCE150}">
      <dgm:prSet phldrT="[Tekst]"/>
      <dgm:spPr/>
      <dgm:t>
        <a:bodyPr/>
        <a:lstStyle/>
        <a:p>
          <a:r>
            <a:rPr lang="nl-NL" dirty="0" err="1"/>
            <a:t>Maintaining</a:t>
          </a:r>
          <a:endParaRPr lang="nl-NL" dirty="0"/>
        </a:p>
      </dgm:t>
    </dgm:pt>
    <dgm:pt modelId="{5B25F6C7-0771-47D6-B8C9-EA941DB20C52}" type="parTrans" cxnId="{8DFD08E5-2B09-46A3-9E3E-D2A6472776A4}">
      <dgm:prSet/>
      <dgm:spPr/>
      <dgm:t>
        <a:bodyPr/>
        <a:lstStyle/>
        <a:p>
          <a:endParaRPr lang="nl-NL"/>
        </a:p>
      </dgm:t>
    </dgm:pt>
    <dgm:pt modelId="{F53FD2C8-9A4B-415D-ACFB-562BDC485BF1}" type="sibTrans" cxnId="{8DFD08E5-2B09-46A3-9E3E-D2A6472776A4}">
      <dgm:prSet/>
      <dgm:spPr/>
      <dgm:t>
        <a:bodyPr/>
        <a:lstStyle/>
        <a:p>
          <a:endParaRPr lang="nl-NL"/>
        </a:p>
      </dgm:t>
    </dgm:pt>
    <dgm:pt modelId="{A42E584E-E580-4758-8A50-197D60903CE6}">
      <dgm:prSet phldrT="[Tekst]"/>
      <dgm:spPr/>
      <dgm:t>
        <a:bodyPr/>
        <a:lstStyle/>
        <a:p>
          <a:r>
            <a:rPr lang="nl-NL" dirty="0"/>
            <a:t>Environment</a:t>
          </a:r>
        </a:p>
      </dgm:t>
    </dgm:pt>
    <dgm:pt modelId="{ACC74044-CB9A-4114-8F89-C2A40E9824D5}" type="parTrans" cxnId="{D3FC21D8-0FCF-4A21-93B0-0BC07BC9C273}">
      <dgm:prSet/>
      <dgm:spPr/>
      <dgm:t>
        <a:bodyPr/>
        <a:lstStyle/>
        <a:p>
          <a:endParaRPr lang="nl-NL"/>
        </a:p>
      </dgm:t>
    </dgm:pt>
    <dgm:pt modelId="{85BAC83B-D451-4CD7-97D6-23633ACAFFF7}" type="sibTrans" cxnId="{D3FC21D8-0FCF-4A21-93B0-0BC07BC9C273}">
      <dgm:prSet/>
      <dgm:spPr/>
      <dgm:t>
        <a:bodyPr/>
        <a:lstStyle/>
        <a:p>
          <a:endParaRPr lang="nl-NL"/>
        </a:p>
      </dgm:t>
    </dgm:pt>
    <dgm:pt modelId="{DA541529-8D83-4372-A9D7-AE8DCA91DFDF}">
      <dgm:prSet phldrT="[Tekst]"/>
      <dgm:spPr/>
      <dgm:t>
        <a:bodyPr/>
        <a:lstStyle/>
        <a:p>
          <a:r>
            <a:rPr lang="nl-NL" dirty="0"/>
            <a:t>…</a:t>
          </a:r>
        </a:p>
      </dgm:t>
    </dgm:pt>
    <dgm:pt modelId="{5B740059-A863-4D66-8A77-81A8120BBBDA}" type="parTrans" cxnId="{8168813F-E713-4A58-9919-8BA4F58DDC33}">
      <dgm:prSet/>
      <dgm:spPr/>
      <dgm:t>
        <a:bodyPr/>
        <a:lstStyle/>
        <a:p>
          <a:endParaRPr lang="nl-NL"/>
        </a:p>
      </dgm:t>
    </dgm:pt>
    <dgm:pt modelId="{096E3872-0007-4D63-B017-F34C0A931029}" type="sibTrans" cxnId="{8168813F-E713-4A58-9919-8BA4F58DDC33}">
      <dgm:prSet/>
      <dgm:spPr/>
      <dgm:t>
        <a:bodyPr/>
        <a:lstStyle/>
        <a:p>
          <a:endParaRPr lang="nl-NL"/>
        </a:p>
      </dgm:t>
    </dgm:pt>
    <dgm:pt modelId="{2AE239B3-37F8-4755-AC65-7C2B11BCD298}">
      <dgm:prSet phldrT="[Tekst]"/>
      <dgm:spPr/>
      <dgm:t>
        <a:bodyPr/>
        <a:lstStyle/>
        <a:p>
          <a:r>
            <a:rPr lang="nl-NL" dirty="0"/>
            <a:t>Bike</a:t>
          </a:r>
        </a:p>
      </dgm:t>
    </dgm:pt>
    <dgm:pt modelId="{1916DECC-3BAD-4486-86FD-2B8534B5361B}" type="parTrans" cxnId="{0ADF2170-D7AD-4C02-ABCC-828406F84CEE}">
      <dgm:prSet/>
      <dgm:spPr/>
      <dgm:t>
        <a:bodyPr/>
        <a:lstStyle/>
        <a:p>
          <a:endParaRPr lang="nl-NL"/>
        </a:p>
      </dgm:t>
    </dgm:pt>
    <dgm:pt modelId="{0A6AC39F-D5B8-4830-9C26-C919A6E1B5C6}" type="sibTrans" cxnId="{0ADF2170-D7AD-4C02-ABCC-828406F84CEE}">
      <dgm:prSet/>
      <dgm:spPr/>
      <dgm:t>
        <a:bodyPr/>
        <a:lstStyle/>
        <a:p>
          <a:endParaRPr lang="nl-NL"/>
        </a:p>
      </dgm:t>
    </dgm:pt>
    <dgm:pt modelId="{8952F77D-800B-4E5D-BBE8-86ECDCD9D03A}">
      <dgm:prSet phldrT="[Tekst]"/>
      <dgm:spPr/>
      <dgm:t>
        <a:bodyPr/>
        <a:lstStyle/>
        <a:p>
          <a:r>
            <a:rPr lang="nl-NL" dirty="0" err="1"/>
            <a:t>Moped</a:t>
          </a:r>
          <a:endParaRPr lang="nl-NL" dirty="0"/>
        </a:p>
      </dgm:t>
    </dgm:pt>
    <dgm:pt modelId="{4E1F8816-52F2-40FC-9E55-14B904BA43E1}" type="parTrans" cxnId="{EB5E0723-1B10-49AF-BA87-41F958FF72C6}">
      <dgm:prSet/>
      <dgm:spPr/>
      <dgm:t>
        <a:bodyPr/>
        <a:lstStyle/>
        <a:p>
          <a:endParaRPr lang="nl-NL"/>
        </a:p>
      </dgm:t>
    </dgm:pt>
    <dgm:pt modelId="{3529D3D2-6673-4175-8961-7AA05BEA75EF}" type="sibTrans" cxnId="{EB5E0723-1B10-49AF-BA87-41F958FF72C6}">
      <dgm:prSet/>
      <dgm:spPr/>
      <dgm:t>
        <a:bodyPr/>
        <a:lstStyle/>
        <a:p>
          <a:endParaRPr lang="nl-NL"/>
        </a:p>
      </dgm:t>
    </dgm:pt>
    <dgm:pt modelId="{8D54EA38-5085-4276-87C0-90FE789ABDBA}">
      <dgm:prSet phldrT="[Tekst]"/>
      <dgm:spPr/>
      <dgm:t>
        <a:bodyPr/>
        <a:lstStyle/>
        <a:p>
          <a:r>
            <a:rPr lang="nl-NL" dirty="0"/>
            <a:t>Taxi</a:t>
          </a:r>
        </a:p>
      </dgm:t>
    </dgm:pt>
    <dgm:pt modelId="{F4B11B34-B2B7-4323-A808-C44325036F43}" type="parTrans" cxnId="{8A462254-110E-4DA9-872F-B4C47D88D8D1}">
      <dgm:prSet/>
      <dgm:spPr/>
      <dgm:t>
        <a:bodyPr/>
        <a:lstStyle/>
        <a:p>
          <a:endParaRPr lang="nl-NL"/>
        </a:p>
      </dgm:t>
    </dgm:pt>
    <dgm:pt modelId="{6582E8A0-21A0-4B39-A917-937BA5D6D707}" type="sibTrans" cxnId="{8A462254-110E-4DA9-872F-B4C47D88D8D1}">
      <dgm:prSet/>
      <dgm:spPr/>
      <dgm:t>
        <a:bodyPr/>
        <a:lstStyle/>
        <a:p>
          <a:endParaRPr lang="nl-NL"/>
        </a:p>
      </dgm:t>
    </dgm:pt>
    <dgm:pt modelId="{BF9DABDE-B7D4-4D81-9320-8670CD47AAAB}">
      <dgm:prSet phldrT="[Tekst]"/>
      <dgm:spPr/>
      <dgm:t>
        <a:bodyPr/>
        <a:lstStyle/>
        <a:p>
          <a:r>
            <a:rPr lang="nl-NL" dirty="0"/>
            <a:t>…</a:t>
          </a:r>
        </a:p>
      </dgm:t>
    </dgm:pt>
    <dgm:pt modelId="{C33217C8-7BC5-48E2-B022-F8D1ACAD33BD}" type="parTrans" cxnId="{7B808FA4-FF02-4F47-BB9F-E85F4BC4F785}">
      <dgm:prSet/>
      <dgm:spPr/>
      <dgm:t>
        <a:bodyPr/>
        <a:lstStyle/>
        <a:p>
          <a:endParaRPr lang="nl-NL"/>
        </a:p>
      </dgm:t>
    </dgm:pt>
    <dgm:pt modelId="{8F95BF4B-83B6-4D40-A955-2832D81C2106}" type="sibTrans" cxnId="{7B808FA4-FF02-4F47-BB9F-E85F4BC4F785}">
      <dgm:prSet/>
      <dgm:spPr/>
      <dgm:t>
        <a:bodyPr/>
        <a:lstStyle/>
        <a:p>
          <a:endParaRPr lang="nl-NL"/>
        </a:p>
      </dgm:t>
    </dgm:pt>
    <dgm:pt modelId="{4A5FDFE1-5510-44FA-81C9-3FD05B7D006E}">
      <dgm:prSet phldrT="[Tekst]"/>
      <dgm:spPr/>
      <dgm:t>
        <a:bodyPr/>
        <a:lstStyle/>
        <a:p>
          <a:r>
            <a:rPr lang="nl-NL" dirty="0"/>
            <a:t>Export UC CDS-M</a:t>
          </a:r>
        </a:p>
      </dgm:t>
    </dgm:pt>
    <dgm:pt modelId="{FE6E3B05-7F92-4F8F-A3CF-FC807927976B}" type="parTrans" cxnId="{8C6ECF2A-83D3-4FE1-AF04-BF5BFEE93B50}">
      <dgm:prSet/>
      <dgm:spPr/>
      <dgm:t>
        <a:bodyPr/>
        <a:lstStyle/>
        <a:p>
          <a:endParaRPr lang="nl-NL"/>
        </a:p>
      </dgm:t>
    </dgm:pt>
    <dgm:pt modelId="{367D8082-C762-462B-A465-AEE6C48B4D74}" type="sibTrans" cxnId="{8C6ECF2A-83D3-4FE1-AF04-BF5BFEE93B50}">
      <dgm:prSet/>
      <dgm:spPr/>
      <dgm:t>
        <a:bodyPr/>
        <a:lstStyle/>
        <a:p>
          <a:endParaRPr lang="nl-NL"/>
        </a:p>
      </dgm:t>
    </dgm:pt>
    <dgm:pt modelId="{EC55B5D7-B5B5-4E67-B883-ACEEA4443B1B}" type="pres">
      <dgm:prSet presAssocID="{F5054CF6-41CA-4EF2-88FD-631EFA91A6BC}" presName="CompostProcess" presStyleCnt="0">
        <dgm:presLayoutVars>
          <dgm:dir/>
          <dgm:resizeHandles val="exact"/>
        </dgm:presLayoutVars>
      </dgm:prSet>
      <dgm:spPr/>
    </dgm:pt>
    <dgm:pt modelId="{34E61860-C20E-42EC-852E-67F1F9EA83A9}" type="pres">
      <dgm:prSet presAssocID="{F5054CF6-41CA-4EF2-88FD-631EFA91A6BC}" presName="arrow" presStyleLbl="bgShp" presStyleIdx="0" presStyleCnt="1"/>
      <dgm:spPr/>
    </dgm:pt>
    <dgm:pt modelId="{AB9E50DC-9179-4AB4-8E30-77543B2C3D76}" type="pres">
      <dgm:prSet presAssocID="{F5054CF6-41CA-4EF2-88FD-631EFA91A6BC}" presName="linearProcess" presStyleCnt="0"/>
      <dgm:spPr/>
    </dgm:pt>
    <dgm:pt modelId="{6BF593B4-4EA6-46AD-A8C4-42964C0590FF}" type="pres">
      <dgm:prSet presAssocID="{401251BE-E3F5-40D9-814F-30D57F697464}" presName="textNode" presStyleLbl="node1" presStyleIdx="0" presStyleCnt="4">
        <dgm:presLayoutVars>
          <dgm:bulletEnabled val="1"/>
        </dgm:presLayoutVars>
      </dgm:prSet>
      <dgm:spPr/>
    </dgm:pt>
    <dgm:pt modelId="{0EAD9B78-90E2-4C60-AD01-D20901281DFA}" type="pres">
      <dgm:prSet presAssocID="{F162B02A-E2F2-44A1-9D66-EBF9ECA54848}" presName="sibTrans" presStyleCnt="0"/>
      <dgm:spPr/>
    </dgm:pt>
    <dgm:pt modelId="{042C89A3-A751-464A-B850-A182315458A3}" type="pres">
      <dgm:prSet presAssocID="{33F01BB5-91C6-412D-B5F3-8294BC5FE9A9}" presName="textNode" presStyleLbl="node1" presStyleIdx="1" presStyleCnt="4">
        <dgm:presLayoutVars>
          <dgm:bulletEnabled val="1"/>
        </dgm:presLayoutVars>
      </dgm:prSet>
      <dgm:spPr/>
    </dgm:pt>
    <dgm:pt modelId="{54E45F68-71EC-428B-95CD-EF90051D0ECE}" type="pres">
      <dgm:prSet presAssocID="{C0D955C0-DCB8-40A7-9D86-54CFE26C52B4}" presName="sibTrans" presStyleCnt="0"/>
      <dgm:spPr/>
    </dgm:pt>
    <dgm:pt modelId="{AB3C2112-F3B7-4A28-97E2-4D542B57141D}" type="pres">
      <dgm:prSet presAssocID="{FDC1EAAB-5F0F-4C6B-A572-FE64FFBBA0C5}" presName="textNode" presStyleLbl="node1" presStyleIdx="2" presStyleCnt="4">
        <dgm:presLayoutVars>
          <dgm:bulletEnabled val="1"/>
        </dgm:presLayoutVars>
      </dgm:prSet>
      <dgm:spPr/>
    </dgm:pt>
    <dgm:pt modelId="{A7D7ECFF-9C6A-48C8-BD92-A258922FCEA7}" type="pres">
      <dgm:prSet presAssocID="{4C7E79D2-FB43-4E63-A23E-FC7E2E22D367}" presName="sibTrans" presStyleCnt="0"/>
      <dgm:spPr/>
    </dgm:pt>
    <dgm:pt modelId="{3FB0B483-5A6F-4842-B450-52C60C43C9FC}" type="pres">
      <dgm:prSet presAssocID="{4A5FDFE1-5510-44FA-81C9-3FD05B7D006E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B5E0723-1B10-49AF-BA87-41F958FF72C6}" srcId="{FDC1EAAB-5F0F-4C6B-A572-FE64FFBBA0C5}" destId="{8952F77D-800B-4E5D-BBE8-86ECDCD9D03A}" srcOrd="1" destOrd="0" parTransId="{4E1F8816-52F2-40FC-9E55-14B904BA43E1}" sibTransId="{3529D3D2-6673-4175-8961-7AA05BEA75EF}"/>
    <dgm:cxn modelId="{EA194527-5CA6-4865-8712-0705068B5467}" type="presOf" srcId="{8952F77D-800B-4E5D-BBE8-86ECDCD9D03A}" destId="{AB3C2112-F3B7-4A28-97E2-4D542B57141D}" srcOrd="0" destOrd="2" presId="urn:microsoft.com/office/officeart/2005/8/layout/hProcess9"/>
    <dgm:cxn modelId="{8F3C1929-A46E-42BA-B96E-BB7F5BEB6858}" srcId="{33F01BB5-91C6-412D-B5F3-8294BC5FE9A9}" destId="{8B72F889-C9CE-44FC-BA15-A626B5EE5396}" srcOrd="0" destOrd="0" parTransId="{CDDDB75B-7592-416A-92A6-6A2A0E5E7DDA}" sibTransId="{7803874C-C099-4397-BE03-6FF9408300FD}"/>
    <dgm:cxn modelId="{8C6ECF2A-83D3-4FE1-AF04-BF5BFEE93B50}" srcId="{F5054CF6-41CA-4EF2-88FD-631EFA91A6BC}" destId="{4A5FDFE1-5510-44FA-81C9-3FD05B7D006E}" srcOrd="3" destOrd="0" parTransId="{FE6E3B05-7F92-4F8F-A3CF-FC807927976B}" sibTransId="{367D8082-C762-462B-A465-AEE6C48B4D74}"/>
    <dgm:cxn modelId="{846ED92B-DEFF-4505-A178-19E6DB98C297}" type="presOf" srcId="{A42E584E-E580-4758-8A50-197D60903CE6}" destId="{042C89A3-A751-464A-B850-A182315458A3}" srcOrd="0" destOrd="3" presId="urn:microsoft.com/office/officeart/2005/8/layout/hProcess9"/>
    <dgm:cxn modelId="{8168813F-E713-4A58-9919-8BA4F58DDC33}" srcId="{33F01BB5-91C6-412D-B5F3-8294BC5FE9A9}" destId="{DA541529-8D83-4372-A9D7-AE8DCA91DFDF}" srcOrd="3" destOrd="0" parTransId="{5B740059-A863-4D66-8A77-81A8120BBBDA}" sibTransId="{096E3872-0007-4D63-B017-F34C0A931029}"/>
    <dgm:cxn modelId="{A9D2A742-7504-44EE-9303-B8725A528A15}" type="presOf" srcId="{8D54EA38-5085-4276-87C0-90FE789ABDBA}" destId="{AB3C2112-F3B7-4A28-97E2-4D542B57141D}" srcOrd="0" destOrd="3" presId="urn:microsoft.com/office/officeart/2005/8/layout/hProcess9"/>
    <dgm:cxn modelId="{966D9764-42E5-475B-A8E8-D9F8FE205F37}" type="presOf" srcId="{BF9DABDE-B7D4-4D81-9320-8670CD47AAAB}" destId="{AB3C2112-F3B7-4A28-97E2-4D542B57141D}" srcOrd="0" destOrd="4" presId="urn:microsoft.com/office/officeart/2005/8/layout/hProcess9"/>
    <dgm:cxn modelId="{EF8C0849-3AF6-4E34-8FFA-D6F506A17C4B}" type="presOf" srcId="{4A5FDFE1-5510-44FA-81C9-3FD05B7D006E}" destId="{3FB0B483-5A6F-4842-B450-52C60C43C9FC}" srcOrd="0" destOrd="0" presId="urn:microsoft.com/office/officeart/2005/8/layout/hProcess9"/>
    <dgm:cxn modelId="{0ADF2170-D7AD-4C02-ABCC-828406F84CEE}" srcId="{FDC1EAAB-5F0F-4C6B-A572-FE64FFBBA0C5}" destId="{2AE239B3-37F8-4755-AC65-7C2B11BCD298}" srcOrd="0" destOrd="0" parTransId="{1916DECC-3BAD-4486-86FD-2B8534B5361B}" sibTransId="{0A6AC39F-D5B8-4830-9C26-C919A6E1B5C6}"/>
    <dgm:cxn modelId="{8A462254-110E-4DA9-872F-B4C47D88D8D1}" srcId="{FDC1EAAB-5F0F-4C6B-A572-FE64FFBBA0C5}" destId="{8D54EA38-5085-4276-87C0-90FE789ABDBA}" srcOrd="2" destOrd="0" parTransId="{F4B11B34-B2B7-4323-A808-C44325036F43}" sibTransId="{6582E8A0-21A0-4B39-A917-937BA5D6D707}"/>
    <dgm:cxn modelId="{72FC6B88-D081-48CE-B83F-6FC937EE77C2}" srcId="{F5054CF6-41CA-4EF2-88FD-631EFA91A6BC}" destId="{FDC1EAAB-5F0F-4C6B-A572-FE64FFBBA0C5}" srcOrd="2" destOrd="0" parTransId="{4D27196A-07CB-42EE-99B3-A88E8F4C60AC}" sibTransId="{4C7E79D2-FB43-4E63-A23E-FC7E2E22D367}"/>
    <dgm:cxn modelId="{EF43499F-1058-4C12-95E2-FCC6D13B6B98}" type="presOf" srcId="{DA541529-8D83-4372-A9D7-AE8DCA91DFDF}" destId="{042C89A3-A751-464A-B850-A182315458A3}" srcOrd="0" destOrd="4" presId="urn:microsoft.com/office/officeart/2005/8/layout/hProcess9"/>
    <dgm:cxn modelId="{79FC92A2-3648-46C6-BB9A-6EC83A9C9DB9}" srcId="{F5054CF6-41CA-4EF2-88FD-631EFA91A6BC}" destId="{401251BE-E3F5-40D9-814F-30D57F697464}" srcOrd="0" destOrd="0" parTransId="{FE305BCF-2988-4534-9B9D-6CBC23E8F13D}" sibTransId="{F162B02A-E2F2-44A1-9D66-EBF9ECA54848}"/>
    <dgm:cxn modelId="{7B808FA4-FF02-4F47-BB9F-E85F4BC4F785}" srcId="{FDC1EAAB-5F0F-4C6B-A572-FE64FFBBA0C5}" destId="{BF9DABDE-B7D4-4D81-9320-8670CD47AAAB}" srcOrd="3" destOrd="0" parTransId="{C33217C8-7BC5-48E2-B022-F8D1ACAD33BD}" sibTransId="{8F95BF4B-83B6-4D40-A955-2832D81C2106}"/>
    <dgm:cxn modelId="{09EC13A7-62E9-4037-B012-F44B58AB955E}" srcId="{F5054CF6-41CA-4EF2-88FD-631EFA91A6BC}" destId="{33F01BB5-91C6-412D-B5F3-8294BC5FE9A9}" srcOrd="1" destOrd="0" parTransId="{367BEDD7-9424-4ED2-A4E2-AA0F9D6C0AD6}" sibTransId="{C0D955C0-DCB8-40A7-9D86-54CFE26C52B4}"/>
    <dgm:cxn modelId="{24B9FEB8-A246-4F17-89CD-A5BDB58CB067}" type="presOf" srcId="{FDC1EAAB-5F0F-4C6B-A572-FE64FFBBA0C5}" destId="{AB3C2112-F3B7-4A28-97E2-4D542B57141D}" srcOrd="0" destOrd="0" presId="urn:microsoft.com/office/officeart/2005/8/layout/hProcess9"/>
    <dgm:cxn modelId="{22B775BD-1013-41AD-AB98-F5CF9AE205CD}" type="presOf" srcId="{2AE239B3-37F8-4755-AC65-7C2B11BCD298}" destId="{AB3C2112-F3B7-4A28-97E2-4D542B57141D}" srcOrd="0" destOrd="1" presId="urn:microsoft.com/office/officeart/2005/8/layout/hProcess9"/>
    <dgm:cxn modelId="{83CF8EBE-5E02-447D-8A9F-5E902798CD23}" type="presOf" srcId="{8B72F889-C9CE-44FC-BA15-A626B5EE5396}" destId="{042C89A3-A751-464A-B850-A182315458A3}" srcOrd="0" destOrd="1" presId="urn:microsoft.com/office/officeart/2005/8/layout/hProcess9"/>
    <dgm:cxn modelId="{D3FC21D8-0FCF-4A21-93B0-0BC07BC9C273}" srcId="{33F01BB5-91C6-412D-B5F3-8294BC5FE9A9}" destId="{A42E584E-E580-4758-8A50-197D60903CE6}" srcOrd="2" destOrd="0" parTransId="{ACC74044-CB9A-4114-8F89-C2A40E9824D5}" sibTransId="{85BAC83B-D451-4CD7-97D6-23633ACAFFF7}"/>
    <dgm:cxn modelId="{0B3CADD8-64D4-45CE-B839-78EB22385A13}" type="presOf" srcId="{401251BE-E3F5-40D9-814F-30D57F697464}" destId="{6BF593B4-4EA6-46AD-A8C4-42964C0590FF}" srcOrd="0" destOrd="0" presId="urn:microsoft.com/office/officeart/2005/8/layout/hProcess9"/>
    <dgm:cxn modelId="{8DFD08E5-2B09-46A3-9E3E-D2A6472776A4}" srcId="{33F01BB5-91C6-412D-B5F3-8294BC5FE9A9}" destId="{C5C301CF-3B86-4DB9-8278-39447FFCE150}" srcOrd="1" destOrd="0" parTransId="{5B25F6C7-0771-47D6-B8C9-EA941DB20C52}" sibTransId="{F53FD2C8-9A4B-415D-ACFB-562BDC485BF1}"/>
    <dgm:cxn modelId="{0FD84AE5-A9AB-4188-9693-689A67146D94}" type="presOf" srcId="{33F01BB5-91C6-412D-B5F3-8294BC5FE9A9}" destId="{042C89A3-A751-464A-B850-A182315458A3}" srcOrd="0" destOrd="0" presId="urn:microsoft.com/office/officeart/2005/8/layout/hProcess9"/>
    <dgm:cxn modelId="{C37373E6-29B4-4F7D-ABDC-2979BE55981D}" type="presOf" srcId="{F5054CF6-41CA-4EF2-88FD-631EFA91A6BC}" destId="{EC55B5D7-B5B5-4E67-B883-ACEEA4443B1B}" srcOrd="0" destOrd="0" presId="urn:microsoft.com/office/officeart/2005/8/layout/hProcess9"/>
    <dgm:cxn modelId="{C34B04ED-AA8C-4BFE-8801-6815BAE97627}" type="presOf" srcId="{C5C301CF-3B86-4DB9-8278-39447FFCE150}" destId="{042C89A3-A751-464A-B850-A182315458A3}" srcOrd="0" destOrd="2" presId="urn:microsoft.com/office/officeart/2005/8/layout/hProcess9"/>
    <dgm:cxn modelId="{2B122277-F714-4D10-A53E-EBC4215DC3AB}" type="presParOf" srcId="{EC55B5D7-B5B5-4E67-B883-ACEEA4443B1B}" destId="{34E61860-C20E-42EC-852E-67F1F9EA83A9}" srcOrd="0" destOrd="0" presId="urn:microsoft.com/office/officeart/2005/8/layout/hProcess9"/>
    <dgm:cxn modelId="{4CA34FF9-B1F0-4409-8B17-3F43339BCC39}" type="presParOf" srcId="{EC55B5D7-B5B5-4E67-B883-ACEEA4443B1B}" destId="{AB9E50DC-9179-4AB4-8E30-77543B2C3D76}" srcOrd="1" destOrd="0" presId="urn:microsoft.com/office/officeart/2005/8/layout/hProcess9"/>
    <dgm:cxn modelId="{8F771EB5-1B2C-4669-8ACE-37812FEA31F0}" type="presParOf" srcId="{AB9E50DC-9179-4AB4-8E30-77543B2C3D76}" destId="{6BF593B4-4EA6-46AD-A8C4-42964C0590FF}" srcOrd="0" destOrd="0" presId="urn:microsoft.com/office/officeart/2005/8/layout/hProcess9"/>
    <dgm:cxn modelId="{6EF71E18-5F6B-47F7-A6AF-AF7307555E81}" type="presParOf" srcId="{AB9E50DC-9179-4AB4-8E30-77543B2C3D76}" destId="{0EAD9B78-90E2-4C60-AD01-D20901281DFA}" srcOrd="1" destOrd="0" presId="urn:microsoft.com/office/officeart/2005/8/layout/hProcess9"/>
    <dgm:cxn modelId="{7B0A81AB-A7D1-493F-99D6-9EAD414D0CE6}" type="presParOf" srcId="{AB9E50DC-9179-4AB4-8E30-77543B2C3D76}" destId="{042C89A3-A751-464A-B850-A182315458A3}" srcOrd="2" destOrd="0" presId="urn:microsoft.com/office/officeart/2005/8/layout/hProcess9"/>
    <dgm:cxn modelId="{30101E76-DB6E-4962-8647-8CFDE0FE5A6B}" type="presParOf" srcId="{AB9E50DC-9179-4AB4-8E30-77543B2C3D76}" destId="{54E45F68-71EC-428B-95CD-EF90051D0ECE}" srcOrd="3" destOrd="0" presId="urn:microsoft.com/office/officeart/2005/8/layout/hProcess9"/>
    <dgm:cxn modelId="{3BC48115-13E6-425F-9A10-EBCDFFE25DFC}" type="presParOf" srcId="{AB9E50DC-9179-4AB4-8E30-77543B2C3D76}" destId="{AB3C2112-F3B7-4A28-97E2-4D542B57141D}" srcOrd="4" destOrd="0" presId="urn:microsoft.com/office/officeart/2005/8/layout/hProcess9"/>
    <dgm:cxn modelId="{D6F9F9F4-12E3-497F-900D-0DF7E67D7766}" type="presParOf" srcId="{AB9E50DC-9179-4AB4-8E30-77543B2C3D76}" destId="{A7D7ECFF-9C6A-48C8-BD92-A258922FCEA7}" srcOrd="5" destOrd="0" presId="urn:microsoft.com/office/officeart/2005/8/layout/hProcess9"/>
    <dgm:cxn modelId="{0D2B4C23-6E10-47BD-9522-54E1F6A8699C}" type="presParOf" srcId="{AB9E50DC-9179-4AB4-8E30-77543B2C3D76}" destId="{3FB0B483-5A6F-4842-B450-52C60C43C9FC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5F7B19-C88F-4194-B61B-D9C9F7C91CBF}" type="doc">
      <dgm:prSet loTypeId="urn:microsoft.com/office/officeart/2008/layout/HexagonCluster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nl-NL"/>
        </a:p>
      </dgm:t>
    </dgm:pt>
    <dgm:pt modelId="{28BB2F44-B3AF-4932-B92B-05D24D768E23}">
      <dgm:prSet phldrT="[Tekst]"/>
      <dgm:spPr/>
      <dgm:t>
        <a:bodyPr/>
        <a:lstStyle/>
        <a:p>
          <a:r>
            <a:rPr lang="nl-NL" dirty="0"/>
            <a:t>UC 1</a:t>
          </a:r>
        </a:p>
      </dgm:t>
    </dgm:pt>
    <dgm:pt modelId="{3590BD03-FBB2-4558-B6F8-BA38AC3D8A19}" type="parTrans" cxnId="{AFD22CC7-1C93-46DD-BA74-C74B20B8E1B8}">
      <dgm:prSet/>
      <dgm:spPr/>
      <dgm:t>
        <a:bodyPr/>
        <a:lstStyle/>
        <a:p>
          <a:endParaRPr lang="nl-NL"/>
        </a:p>
      </dgm:t>
    </dgm:pt>
    <dgm:pt modelId="{A43E588A-612E-485D-8B7D-2BB6BC964F43}" type="sibTrans" cxnId="{AFD22CC7-1C93-46DD-BA74-C74B20B8E1B8}">
      <dgm:prSet/>
      <dgm:spPr/>
      <dgm:t>
        <a:bodyPr/>
        <a:lstStyle/>
        <a:p>
          <a:endParaRPr lang="nl-NL"/>
        </a:p>
      </dgm:t>
    </dgm:pt>
    <dgm:pt modelId="{36196FB9-B3E7-487D-AF6C-B08309F0C1FA}">
      <dgm:prSet phldrT="[Tekst]"/>
      <dgm:spPr/>
      <dgm:t>
        <a:bodyPr/>
        <a:lstStyle/>
        <a:p>
          <a:r>
            <a:rPr lang="nl-NL" dirty="0"/>
            <a:t>UC 2</a:t>
          </a:r>
        </a:p>
      </dgm:t>
    </dgm:pt>
    <dgm:pt modelId="{6ED50AB5-50DD-4003-AF9D-FAD9DEE1E6C0}" type="parTrans" cxnId="{2EFA4BC6-47AE-43ED-8688-28E8019B13FB}">
      <dgm:prSet/>
      <dgm:spPr/>
      <dgm:t>
        <a:bodyPr/>
        <a:lstStyle/>
        <a:p>
          <a:endParaRPr lang="nl-NL"/>
        </a:p>
      </dgm:t>
    </dgm:pt>
    <dgm:pt modelId="{8239275A-6374-4F6F-B270-351CD738D14D}" type="sibTrans" cxnId="{2EFA4BC6-47AE-43ED-8688-28E8019B13FB}">
      <dgm:prSet/>
      <dgm:spPr/>
      <dgm:t>
        <a:bodyPr/>
        <a:lstStyle/>
        <a:p>
          <a:endParaRPr lang="nl-NL"/>
        </a:p>
      </dgm:t>
    </dgm:pt>
    <dgm:pt modelId="{5E4D6026-E956-4246-8877-FCD50C278F37}">
      <dgm:prSet phldrT="[Tekst]"/>
      <dgm:spPr/>
      <dgm:t>
        <a:bodyPr/>
        <a:lstStyle/>
        <a:p>
          <a:r>
            <a:rPr lang="nl-NL" dirty="0"/>
            <a:t>UC 3</a:t>
          </a:r>
        </a:p>
      </dgm:t>
    </dgm:pt>
    <dgm:pt modelId="{6EED3215-EA0E-44D2-811A-B839D7A6A427}" type="parTrans" cxnId="{516D5603-F511-4D5B-BA28-ADC6836601E7}">
      <dgm:prSet/>
      <dgm:spPr/>
      <dgm:t>
        <a:bodyPr/>
        <a:lstStyle/>
        <a:p>
          <a:endParaRPr lang="nl-NL"/>
        </a:p>
      </dgm:t>
    </dgm:pt>
    <dgm:pt modelId="{CA5A6B80-504F-4F13-8123-E0D75C18440A}" type="sibTrans" cxnId="{516D5603-F511-4D5B-BA28-ADC6836601E7}">
      <dgm:prSet/>
      <dgm:spPr/>
      <dgm:t>
        <a:bodyPr/>
        <a:lstStyle/>
        <a:p>
          <a:endParaRPr lang="nl-NL"/>
        </a:p>
      </dgm:t>
    </dgm:pt>
    <dgm:pt modelId="{47CD1465-9761-4D02-B316-5F5C62EBD159}">
      <dgm:prSet phldrT="[Tekst]"/>
      <dgm:spPr/>
      <dgm:t>
        <a:bodyPr/>
        <a:lstStyle/>
        <a:p>
          <a:r>
            <a:rPr lang="nl-NL" dirty="0"/>
            <a:t>UC 4</a:t>
          </a:r>
        </a:p>
      </dgm:t>
    </dgm:pt>
    <dgm:pt modelId="{4D0B0EB4-654A-4947-A50B-624F64613CF4}" type="parTrans" cxnId="{9895AD61-AA5A-4792-86F3-0E4D022D4B87}">
      <dgm:prSet/>
      <dgm:spPr/>
      <dgm:t>
        <a:bodyPr/>
        <a:lstStyle/>
        <a:p>
          <a:endParaRPr lang="nl-NL"/>
        </a:p>
      </dgm:t>
    </dgm:pt>
    <dgm:pt modelId="{4561EEE8-C339-4285-A53A-0E3C6BF1A55B}" type="sibTrans" cxnId="{9895AD61-AA5A-4792-86F3-0E4D022D4B87}">
      <dgm:prSet/>
      <dgm:spPr/>
      <dgm:t>
        <a:bodyPr/>
        <a:lstStyle/>
        <a:p>
          <a:endParaRPr lang="nl-NL"/>
        </a:p>
      </dgm:t>
    </dgm:pt>
    <dgm:pt modelId="{33863FD0-62F4-4ECD-8537-0170FBC12A9C}">
      <dgm:prSet phldrT="[Tekst]"/>
      <dgm:spPr/>
      <dgm:t>
        <a:bodyPr/>
        <a:lstStyle/>
        <a:p>
          <a:r>
            <a:rPr lang="nl-NL" dirty="0"/>
            <a:t>UC 5</a:t>
          </a:r>
        </a:p>
      </dgm:t>
    </dgm:pt>
    <dgm:pt modelId="{321E9FE2-CF94-4279-AFC6-0D2745695F73}" type="parTrans" cxnId="{4430489C-180D-4594-9D65-312259479F20}">
      <dgm:prSet/>
      <dgm:spPr/>
      <dgm:t>
        <a:bodyPr/>
        <a:lstStyle/>
        <a:p>
          <a:endParaRPr lang="nl-NL"/>
        </a:p>
      </dgm:t>
    </dgm:pt>
    <dgm:pt modelId="{8EBD67BB-6B11-48F8-AA1E-A1CA01324261}" type="sibTrans" cxnId="{4430489C-180D-4594-9D65-312259479F20}">
      <dgm:prSet/>
      <dgm:spPr/>
      <dgm:t>
        <a:bodyPr/>
        <a:lstStyle/>
        <a:p>
          <a:endParaRPr lang="nl-NL"/>
        </a:p>
      </dgm:t>
    </dgm:pt>
    <dgm:pt modelId="{93598806-364D-42F4-A95B-BE7AA50CDF5C}">
      <dgm:prSet phldrT="[Tekst]"/>
      <dgm:spPr/>
      <dgm:t>
        <a:bodyPr/>
        <a:lstStyle/>
        <a:p>
          <a:r>
            <a:rPr lang="nl-NL" dirty="0"/>
            <a:t>..</a:t>
          </a:r>
        </a:p>
      </dgm:t>
    </dgm:pt>
    <dgm:pt modelId="{199CE1A2-3CAE-426B-9A63-DCD492C457B1}" type="parTrans" cxnId="{07F6B4C0-063E-4127-A28F-7DB6BA9B5EA7}">
      <dgm:prSet/>
      <dgm:spPr/>
      <dgm:t>
        <a:bodyPr/>
        <a:lstStyle/>
        <a:p>
          <a:endParaRPr lang="nl-NL"/>
        </a:p>
      </dgm:t>
    </dgm:pt>
    <dgm:pt modelId="{E4DCF314-A489-4614-A67A-10546FF8872C}" type="sibTrans" cxnId="{07F6B4C0-063E-4127-A28F-7DB6BA9B5EA7}">
      <dgm:prSet/>
      <dgm:spPr/>
      <dgm:t>
        <a:bodyPr/>
        <a:lstStyle/>
        <a:p>
          <a:endParaRPr lang="nl-NL"/>
        </a:p>
      </dgm:t>
    </dgm:pt>
    <dgm:pt modelId="{4990CF15-BA01-4C04-8AF9-99BC4BEFB6CC}" type="pres">
      <dgm:prSet presAssocID="{CE5F7B19-C88F-4194-B61B-D9C9F7C91CBF}" presName="Name0" presStyleCnt="0">
        <dgm:presLayoutVars>
          <dgm:chMax val="21"/>
          <dgm:chPref val="21"/>
        </dgm:presLayoutVars>
      </dgm:prSet>
      <dgm:spPr/>
    </dgm:pt>
    <dgm:pt modelId="{460681FE-2FDA-4DFB-B187-6888014925B1}" type="pres">
      <dgm:prSet presAssocID="{28BB2F44-B3AF-4932-B92B-05D24D768E23}" presName="text1" presStyleCnt="0"/>
      <dgm:spPr/>
    </dgm:pt>
    <dgm:pt modelId="{A7545399-831E-45A0-9169-90E2C6F292A9}" type="pres">
      <dgm:prSet presAssocID="{28BB2F44-B3AF-4932-B92B-05D24D768E23}" presName="textRepeatNode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8753DD1E-A381-46FF-B1B6-C6317E373A26}" type="pres">
      <dgm:prSet presAssocID="{28BB2F44-B3AF-4932-B92B-05D24D768E23}" presName="textaccent1" presStyleCnt="0"/>
      <dgm:spPr/>
    </dgm:pt>
    <dgm:pt modelId="{E628AA88-A73E-4F49-AC3A-C857C4E86ADC}" type="pres">
      <dgm:prSet presAssocID="{28BB2F44-B3AF-4932-B92B-05D24D768E23}" presName="accentRepeatNode" presStyleLbl="solidAlignAcc1" presStyleIdx="0" presStyleCnt="12"/>
      <dgm:spPr/>
    </dgm:pt>
    <dgm:pt modelId="{53F799BF-20C3-4C3E-87BF-5CB88778210F}" type="pres">
      <dgm:prSet presAssocID="{A43E588A-612E-485D-8B7D-2BB6BC964F43}" presName="image1" presStyleCnt="0"/>
      <dgm:spPr/>
    </dgm:pt>
    <dgm:pt modelId="{783E89A1-09B9-4AED-8D93-9842B0ED01F9}" type="pres">
      <dgm:prSet presAssocID="{A43E588A-612E-485D-8B7D-2BB6BC964F43}" presName="imageRepeatNode" presStyleLbl="alignAcc1" presStyleIdx="0" presStyleCnt="6"/>
      <dgm:spPr/>
    </dgm:pt>
    <dgm:pt modelId="{A34AA35C-7032-4837-8774-08EDB20CB1B4}" type="pres">
      <dgm:prSet presAssocID="{A43E588A-612E-485D-8B7D-2BB6BC964F43}" presName="imageaccent1" presStyleCnt="0"/>
      <dgm:spPr/>
    </dgm:pt>
    <dgm:pt modelId="{0120DC06-1121-40A5-96F8-69FE26BFBB04}" type="pres">
      <dgm:prSet presAssocID="{A43E588A-612E-485D-8B7D-2BB6BC964F43}" presName="accentRepeatNode" presStyleLbl="solidAlignAcc1" presStyleIdx="1" presStyleCnt="12"/>
      <dgm:spPr/>
    </dgm:pt>
    <dgm:pt modelId="{0FCBDD70-55ED-436C-9C84-7B3B534D3285}" type="pres">
      <dgm:prSet presAssocID="{36196FB9-B3E7-487D-AF6C-B08309F0C1FA}" presName="text2" presStyleCnt="0"/>
      <dgm:spPr/>
    </dgm:pt>
    <dgm:pt modelId="{A7C11AA1-FCCB-448B-881F-5BD597086C20}" type="pres">
      <dgm:prSet presAssocID="{36196FB9-B3E7-487D-AF6C-B08309F0C1FA}" presName="textRepeatNode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39289E6C-5209-428F-8FFF-7EF6FF66B225}" type="pres">
      <dgm:prSet presAssocID="{36196FB9-B3E7-487D-AF6C-B08309F0C1FA}" presName="textaccent2" presStyleCnt="0"/>
      <dgm:spPr/>
    </dgm:pt>
    <dgm:pt modelId="{7E01D722-1E5C-44CD-B470-8F76FDE880AD}" type="pres">
      <dgm:prSet presAssocID="{36196FB9-B3E7-487D-AF6C-B08309F0C1FA}" presName="accentRepeatNode" presStyleLbl="solidAlignAcc1" presStyleIdx="2" presStyleCnt="12"/>
      <dgm:spPr/>
    </dgm:pt>
    <dgm:pt modelId="{2209A417-D177-4DF7-9123-783F64F67D69}" type="pres">
      <dgm:prSet presAssocID="{8239275A-6374-4F6F-B270-351CD738D14D}" presName="image2" presStyleCnt="0"/>
      <dgm:spPr/>
    </dgm:pt>
    <dgm:pt modelId="{19549E4A-B4C6-45F8-8BA9-BF94E4B7D16F}" type="pres">
      <dgm:prSet presAssocID="{8239275A-6374-4F6F-B270-351CD738D14D}" presName="imageRepeatNode" presStyleLbl="alignAcc1" presStyleIdx="1" presStyleCnt="6"/>
      <dgm:spPr/>
    </dgm:pt>
    <dgm:pt modelId="{09609CC1-B946-4362-BA0E-3D2C0BA491B7}" type="pres">
      <dgm:prSet presAssocID="{8239275A-6374-4F6F-B270-351CD738D14D}" presName="imageaccent2" presStyleCnt="0"/>
      <dgm:spPr/>
    </dgm:pt>
    <dgm:pt modelId="{8B4FC98D-0819-4B01-90E4-AF02DA881882}" type="pres">
      <dgm:prSet presAssocID="{8239275A-6374-4F6F-B270-351CD738D14D}" presName="accentRepeatNode" presStyleLbl="solidAlignAcc1" presStyleIdx="3" presStyleCnt="12"/>
      <dgm:spPr/>
    </dgm:pt>
    <dgm:pt modelId="{7FF30166-17CA-434D-87B5-F94498C0572F}" type="pres">
      <dgm:prSet presAssocID="{5E4D6026-E956-4246-8877-FCD50C278F37}" presName="text3" presStyleCnt="0"/>
      <dgm:spPr/>
    </dgm:pt>
    <dgm:pt modelId="{582B21B9-69AB-477D-8813-CC874B22B6F0}" type="pres">
      <dgm:prSet presAssocID="{5E4D6026-E956-4246-8877-FCD50C278F37}" presName="textRepeatNode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919BF7D0-5E5F-4C5B-8E4D-497DB362BB07}" type="pres">
      <dgm:prSet presAssocID="{5E4D6026-E956-4246-8877-FCD50C278F37}" presName="textaccent3" presStyleCnt="0"/>
      <dgm:spPr/>
    </dgm:pt>
    <dgm:pt modelId="{10E7628A-D7BD-4C13-8AC5-1A5DF68043C4}" type="pres">
      <dgm:prSet presAssocID="{5E4D6026-E956-4246-8877-FCD50C278F37}" presName="accentRepeatNode" presStyleLbl="solidAlignAcc1" presStyleIdx="4" presStyleCnt="12"/>
      <dgm:spPr/>
    </dgm:pt>
    <dgm:pt modelId="{180391BD-3C7A-44FB-8031-7F727CF5E78C}" type="pres">
      <dgm:prSet presAssocID="{CA5A6B80-504F-4F13-8123-E0D75C18440A}" presName="image3" presStyleCnt="0"/>
      <dgm:spPr/>
    </dgm:pt>
    <dgm:pt modelId="{A3FCFACD-F316-4918-B66A-3B35943255EC}" type="pres">
      <dgm:prSet presAssocID="{CA5A6B80-504F-4F13-8123-E0D75C18440A}" presName="imageRepeatNode" presStyleLbl="alignAcc1" presStyleIdx="2" presStyleCnt="6"/>
      <dgm:spPr/>
    </dgm:pt>
    <dgm:pt modelId="{D218C599-6ADF-4DCC-8B09-FE531B71F830}" type="pres">
      <dgm:prSet presAssocID="{CA5A6B80-504F-4F13-8123-E0D75C18440A}" presName="imageaccent3" presStyleCnt="0"/>
      <dgm:spPr/>
    </dgm:pt>
    <dgm:pt modelId="{353F0292-A846-4677-8347-0354426A74B4}" type="pres">
      <dgm:prSet presAssocID="{CA5A6B80-504F-4F13-8123-E0D75C18440A}" presName="accentRepeatNode" presStyleLbl="solidAlignAcc1" presStyleIdx="5" presStyleCnt="12"/>
      <dgm:spPr/>
    </dgm:pt>
    <dgm:pt modelId="{1618E64A-8127-4F92-B267-1C51C00398EC}" type="pres">
      <dgm:prSet presAssocID="{47CD1465-9761-4D02-B316-5F5C62EBD159}" presName="text4" presStyleCnt="0"/>
      <dgm:spPr/>
    </dgm:pt>
    <dgm:pt modelId="{34BFBDD3-9356-42CE-8DBE-98ADEC932FD0}" type="pres">
      <dgm:prSet presAssocID="{47CD1465-9761-4D02-B316-5F5C62EBD159}" presName="textRepeatNode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659DECFD-C5B0-4B6E-9016-4DD7D9D0309E}" type="pres">
      <dgm:prSet presAssocID="{47CD1465-9761-4D02-B316-5F5C62EBD159}" presName="textaccent4" presStyleCnt="0"/>
      <dgm:spPr/>
    </dgm:pt>
    <dgm:pt modelId="{D3AB1003-6A7C-49C4-9047-1CE29CB2A61E}" type="pres">
      <dgm:prSet presAssocID="{47CD1465-9761-4D02-B316-5F5C62EBD159}" presName="accentRepeatNode" presStyleLbl="solidAlignAcc1" presStyleIdx="6" presStyleCnt="12"/>
      <dgm:spPr/>
    </dgm:pt>
    <dgm:pt modelId="{39234B5D-F110-451E-B74A-C0569CC5ED6C}" type="pres">
      <dgm:prSet presAssocID="{4561EEE8-C339-4285-A53A-0E3C6BF1A55B}" presName="image4" presStyleCnt="0"/>
      <dgm:spPr/>
    </dgm:pt>
    <dgm:pt modelId="{2C388225-70F0-4F2B-9F36-2DDD75C867BA}" type="pres">
      <dgm:prSet presAssocID="{4561EEE8-C339-4285-A53A-0E3C6BF1A55B}" presName="imageRepeatNode" presStyleLbl="alignAcc1" presStyleIdx="3" presStyleCnt="6"/>
      <dgm:spPr/>
    </dgm:pt>
    <dgm:pt modelId="{E3477472-D649-41A0-8721-4BEC6BB384C2}" type="pres">
      <dgm:prSet presAssocID="{4561EEE8-C339-4285-A53A-0E3C6BF1A55B}" presName="imageaccent4" presStyleCnt="0"/>
      <dgm:spPr/>
    </dgm:pt>
    <dgm:pt modelId="{E2B4EB32-BCB9-40A2-B326-586D9BF5B0A1}" type="pres">
      <dgm:prSet presAssocID="{4561EEE8-C339-4285-A53A-0E3C6BF1A55B}" presName="accentRepeatNode" presStyleLbl="solidAlignAcc1" presStyleIdx="7" presStyleCnt="12"/>
      <dgm:spPr/>
    </dgm:pt>
    <dgm:pt modelId="{C1D35D2C-AFC8-4D9E-A362-E4A7EC5D3691}" type="pres">
      <dgm:prSet presAssocID="{33863FD0-62F4-4ECD-8537-0170FBC12A9C}" presName="text5" presStyleCnt="0"/>
      <dgm:spPr/>
    </dgm:pt>
    <dgm:pt modelId="{892B2919-B628-4A62-9481-93CFBEB8B991}" type="pres">
      <dgm:prSet presAssocID="{33863FD0-62F4-4ECD-8537-0170FBC12A9C}" presName="textRepeatNode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50B4DBA2-CBCB-42AE-83B8-503F7415C38B}" type="pres">
      <dgm:prSet presAssocID="{33863FD0-62F4-4ECD-8537-0170FBC12A9C}" presName="textaccent5" presStyleCnt="0"/>
      <dgm:spPr/>
    </dgm:pt>
    <dgm:pt modelId="{BBC2E15F-A9B4-4014-8AF2-501516C04AFE}" type="pres">
      <dgm:prSet presAssocID="{33863FD0-62F4-4ECD-8537-0170FBC12A9C}" presName="accentRepeatNode" presStyleLbl="solidAlignAcc1" presStyleIdx="8" presStyleCnt="12"/>
      <dgm:spPr/>
    </dgm:pt>
    <dgm:pt modelId="{E3A8C9D1-13E5-48E5-9138-2748D079F76A}" type="pres">
      <dgm:prSet presAssocID="{8EBD67BB-6B11-48F8-AA1E-A1CA01324261}" presName="image5" presStyleCnt="0"/>
      <dgm:spPr/>
    </dgm:pt>
    <dgm:pt modelId="{936FDE43-47D2-4405-ABEE-55F284E70E27}" type="pres">
      <dgm:prSet presAssocID="{8EBD67BB-6B11-48F8-AA1E-A1CA01324261}" presName="imageRepeatNode" presStyleLbl="alignAcc1" presStyleIdx="4" presStyleCnt="6"/>
      <dgm:spPr/>
    </dgm:pt>
    <dgm:pt modelId="{A8B88013-2EBB-49D2-9F43-D7DEDAEBDADE}" type="pres">
      <dgm:prSet presAssocID="{8EBD67BB-6B11-48F8-AA1E-A1CA01324261}" presName="imageaccent5" presStyleCnt="0"/>
      <dgm:spPr/>
    </dgm:pt>
    <dgm:pt modelId="{D41C6066-B8B3-44D6-9B47-E0EA69ACC3AB}" type="pres">
      <dgm:prSet presAssocID="{8EBD67BB-6B11-48F8-AA1E-A1CA01324261}" presName="accentRepeatNode" presStyleLbl="solidAlignAcc1" presStyleIdx="9" presStyleCnt="12"/>
      <dgm:spPr/>
    </dgm:pt>
    <dgm:pt modelId="{5BD95E81-588D-4A97-9C76-51989786A3E1}" type="pres">
      <dgm:prSet presAssocID="{93598806-364D-42F4-A95B-BE7AA50CDF5C}" presName="text6" presStyleCnt="0"/>
      <dgm:spPr/>
    </dgm:pt>
    <dgm:pt modelId="{2B63954F-B8D2-4ABC-9DE3-A347B98698C9}" type="pres">
      <dgm:prSet presAssocID="{93598806-364D-42F4-A95B-BE7AA50CDF5C}" presName="textRepeatNode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F5F90585-3FA8-4553-B87C-83F6FB4194FA}" type="pres">
      <dgm:prSet presAssocID="{93598806-364D-42F4-A95B-BE7AA50CDF5C}" presName="textaccent6" presStyleCnt="0"/>
      <dgm:spPr/>
    </dgm:pt>
    <dgm:pt modelId="{51835813-73A1-47DA-8A54-86681A3350B3}" type="pres">
      <dgm:prSet presAssocID="{93598806-364D-42F4-A95B-BE7AA50CDF5C}" presName="accentRepeatNode" presStyleLbl="solidAlignAcc1" presStyleIdx="10" presStyleCnt="12"/>
      <dgm:spPr/>
    </dgm:pt>
    <dgm:pt modelId="{A931BB73-1DA2-4D2C-8B81-2A894F4E3E3C}" type="pres">
      <dgm:prSet presAssocID="{E4DCF314-A489-4614-A67A-10546FF8872C}" presName="image6" presStyleCnt="0"/>
      <dgm:spPr/>
    </dgm:pt>
    <dgm:pt modelId="{011A49EB-C429-4180-BFAC-A16AC2BF4B94}" type="pres">
      <dgm:prSet presAssocID="{E4DCF314-A489-4614-A67A-10546FF8872C}" presName="imageRepeatNode" presStyleLbl="alignAcc1" presStyleIdx="5" presStyleCnt="6"/>
      <dgm:spPr/>
    </dgm:pt>
    <dgm:pt modelId="{00ADF71D-4918-4063-A22C-CBBA51233E56}" type="pres">
      <dgm:prSet presAssocID="{E4DCF314-A489-4614-A67A-10546FF8872C}" presName="imageaccent6" presStyleCnt="0"/>
      <dgm:spPr/>
    </dgm:pt>
    <dgm:pt modelId="{64681473-F525-4404-9065-2E887E487720}" type="pres">
      <dgm:prSet presAssocID="{E4DCF314-A489-4614-A67A-10546FF8872C}" presName="accentRepeatNode" presStyleLbl="solidAlignAcc1" presStyleIdx="11" presStyleCnt="12"/>
      <dgm:spPr/>
    </dgm:pt>
  </dgm:ptLst>
  <dgm:cxnLst>
    <dgm:cxn modelId="{516D5603-F511-4D5B-BA28-ADC6836601E7}" srcId="{CE5F7B19-C88F-4194-B61B-D9C9F7C91CBF}" destId="{5E4D6026-E956-4246-8877-FCD50C278F37}" srcOrd="2" destOrd="0" parTransId="{6EED3215-EA0E-44D2-811A-B839D7A6A427}" sibTransId="{CA5A6B80-504F-4F13-8123-E0D75C18440A}"/>
    <dgm:cxn modelId="{7EB46311-E9A6-46FC-9D58-6C9593766150}" type="presOf" srcId="{33863FD0-62F4-4ECD-8537-0170FBC12A9C}" destId="{892B2919-B628-4A62-9481-93CFBEB8B991}" srcOrd="0" destOrd="0" presId="urn:microsoft.com/office/officeart/2008/layout/HexagonCluster"/>
    <dgm:cxn modelId="{3BA67F34-5F4A-470E-82BB-DE5F9BF9147A}" type="presOf" srcId="{47CD1465-9761-4D02-B316-5F5C62EBD159}" destId="{34BFBDD3-9356-42CE-8DBE-98ADEC932FD0}" srcOrd="0" destOrd="0" presId="urn:microsoft.com/office/officeart/2008/layout/HexagonCluster"/>
    <dgm:cxn modelId="{9895AD61-AA5A-4792-86F3-0E4D022D4B87}" srcId="{CE5F7B19-C88F-4194-B61B-D9C9F7C91CBF}" destId="{47CD1465-9761-4D02-B316-5F5C62EBD159}" srcOrd="3" destOrd="0" parTransId="{4D0B0EB4-654A-4947-A50B-624F64613CF4}" sibTransId="{4561EEE8-C339-4285-A53A-0E3C6BF1A55B}"/>
    <dgm:cxn modelId="{095EE944-57EF-46EA-8588-333177D419F3}" type="presOf" srcId="{4561EEE8-C339-4285-A53A-0E3C6BF1A55B}" destId="{2C388225-70F0-4F2B-9F36-2DDD75C867BA}" srcOrd="0" destOrd="0" presId="urn:microsoft.com/office/officeart/2008/layout/HexagonCluster"/>
    <dgm:cxn modelId="{89AF6F56-ABC0-43E4-A04B-FEECA4451F1B}" type="presOf" srcId="{28BB2F44-B3AF-4932-B92B-05D24D768E23}" destId="{A7545399-831E-45A0-9169-90E2C6F292A9}" srcOrd="0" destOrd="0" presId="urn:microsoft.com/office/officeart/2008/layout/HexagonCluster"/>
    <dgm:cxn modelId="{89C7EB77-44B4-4482-85D4-3F2DAB7F7600}" type="presOf" srcId="{CE5F7B19-C88F-4194-B61B-D9C9F7C91CBF}" destId="{4990CF15-BA01-4C04-8AF9-99BC4BEFB6CC}" srcOrd="0" destOrd="0" presId="urn:microsoft.com/office/officeart/2008/layout/HexagonCluster"/>
    <dgm:cxn modelId="{CD358186-A1EA-40BA-BFB1-0243A6B32A69}" type="presOf" srcId="{A43E588A-612E-485D-8B7D-2BB6BC964F43}" destId="{783E89A1-09B9-4AED-8D93-9842B0ED01F9}" srcOrd="0" destOrd="0" presId="urn:microsoft.com/office/officeart/2008/layout/HexagonCluster"/>
    <dgm:cxn modelId="{D01B728D-B3D8-4CAF-866F-D638E5C9D3AB}" type="presOf" srcId="{8239275A-6374-4F6F-B270-351CD738D14D}" destId="{19549E4A-B4C6-45F8-8BA9-BF94E4B7D16F}" srcOrd="0" destOrd="0" presId="urn:microsoft.com/office/officeart/2008/layout/HexagonCluster"/>
    <dgm:cxn modelId="{8BA9F297-BCB7-4BAB-B106-CAB49DF56296}" type="presOf" srcId="{E4DCF314-A489-4614-A67A-10546FF8872C}" destId="{011A49EB-C429-4180-BFAC-A16AC2BF4B94}" srcOrd="0" destOrd="0" presId="urn:microsoft.com/office/officeart/2008/layout/HexagonCluster"/>
    <dgm:cxn modelId="{4430489C-180D-4594-9D65-312259479F20}" srcId="{CE5F7B19-C88F-4194-B61B-D9C9F7C91CBF}" destId="{33863FD0-62F4-4ECD-8537-0170FBC12A9C}" srcOrd="4" destOrd="0" parTransId="{321E9FE2-CF94-4279-AFC6-0D2745695F73}" sibTransId="{8EBD67BB-6B11-48F8-AA1E-A1CA01324261}"/>
    <dgm:cxn modelId="{C24C619F-6634-421C-8BE4-0665C4422F0B}" type="presOf" srcId="{8EBD67BB-6B11-48F8-AA1E-A1CA01324261}" destId="{936FDE43-47D2-4405-ABEE-55F284E70E27}" srcOrd="0" destOrd="0" presId="urn:microsoft.com/office/officeart/2008/layout/HexagonCluster"/>
    <dgm:cxn modelId="{478CABB5-2CF7-4DA0-8FD6-17F03F960D51}" type="presOf" srcId="{36196FB9-B3E7-487D-AF6C-B08309F0C1FA}" destId="{A7C11AA1-FCCB-448B-881F-5BD597086C20}" srcOrd="0" destOrd="0" presId="urn:microsoft.com/office/officeart/2008/layout/HexagonCluster"/>
    <dgm:cxn modelId="{9021F9BD-3368-4793-9A7D-D2A457510EF7}" type="presOf" srcId="{5E4D6026-E956-4246-8877-FCD50C278F37}" destId="{582B21B9-69AB-477D-8813-CC874B22B6F0}" srcOrd="0" destOrd="0" presId="urn:microsoft.com/office/officeart/2008/layout/HexagonCluster"/>
    <dgm:cxn modelId="{07F6B4C0-063E-4127-A28F-7DB6BA9B5EA7}" srcId="{CE5F7B19-C88F-4194-B61B-D9C9F7C91CBF}" destId="{93598806-364D-42F4-A95B-BE7AA50CDF5C}" srcOrd="5" destOrd="0" parTransId="{199CE1A2-3CAE-426B-9A63-DCD492C457B1}" sibTransId="{E4DCF314-A489-4614-A67A-10546FF8872C}"/>
    <dgm:cxn modelId="{2EFA4BC6-47AE-43ED-8688-28E8019B13FB}" srcId="{CE5F7B19-C88F-4194-B61B-D9C9F7C91CBF}" destId="{36196FB9-B3E7-487D-AF6C-B08309F0C1FA}" srcOrd="1" destOrd="0" parTransId="{6ED50AB5-50DD-4003-AF9D-FAD9DEE1E6C0}" sibTransId="{8239275A-6374-4F6F-B270-351CD738D14D}"/>
    <dgm:cxn modelId="{AFD22CC7-1C93-46DD-BA74-C74B20B8E1B8}" srcId="{CE5F7B19-C88F-4194-B61B-D9C9F7C91CBF}" destId="{28BB2F44-B3AF-4932-B92B-05D24D768E23}" srcOrd="0" destOrd="0" parTransId="{3590BD03-FBB2-4558-B6F8-BA38AC3D8A19}" sibTransId="{A43E588A-612E-485D-8B7D-2BB6BC964F43}"/>
    <dgm:cxn modelId="{D3C365D0-8985-4A98-9366-C47E3DFF9E42}" type="presOf" srcId="{93598806-364D-42F4-A95B-BE7AA50CDF5C}" destId="{2B63954F-B8D2-4ABC-9DE3-A347B98698C9}" srcOrd="0" destOrd="0" presId="urn:microsoft.com/office/officeart/2008/layout/HexagonCluster"/>
    <dgm:cxn modelId="{E0F854FA-6B95-43B7-AE03-E1313DD4F758}" type="presOf" srcId="{CA5A6B80-504F-4F13-8123-E0D75C18440A}" destId="{A3FCFACD-F316-4918-B66A-3B35943255EC}" srcOrd="0" destOrd="0" presId="urn:microsoft.com/office/officeart/2008/layout/HexagonCluster"/>
    <dgm:cxn modelId="{F5F750EE-E557-4E6E-A5B8-9B280C3C797E}" type="presParOf" srcId="{4990CF15-BA01-4C04-8AF9-99BC4BEFB6CC}" destId="{460681FE-2FDA-4DFB-B187-6888014925B1}" srcOrd="0" destOrd="0" presId="urn:microsoft.com/office/officeart/2008/layout/HexagonCluster"/>
    <dgm:cxn modelId="{7999EC6B-CE83-4A04-9FED-0A92721FCF8A}" type="presParOf" srcId="{460681FE-2FDA-4DFB-B187-6888014925B1}" destId="{A7545399-831E-45A0-9169-90E2C6F292A9}" srcOrd="0" destOrd="0" presId="urn:microsoft.com/office/officeart/2008/layout/HexagonCluster"/>
    <dgm:cxn modelId="{8791FDF0-3B95-4B3F-84C3-24EBE6FE6CC4}" type="presParOf" srcId="{4990CF15-BA01-4C04-8AF9-99BC4BEFB6CC}" destId="{8753DD1E-A381-46FF-B1B6-C6317E373A26}" srcOrd="1" destOrd="0" presId="urn:microsoft.com/office/officeart/2008/layout/HexagonCluster"/>
    <dgm:cxn modelId="{9E40B65D-DDD7-4496-9CCC-E249EAC18842}" type="presParOf" srcId="{8753DD1E-A381-46FF-B1B6-C6317E373A26}" destId="{E628AA88-A73E-4F49-AC3A-C857C4E86ADC}" srcOrd="0" destOrd="0" presId="urn:microsoft.com/office/officeart/2008/layout/HexagonCluster"/>
    <dgm:cxn modelId="{FD90A5B2-9183-4200-A764-4314D675EE78}" type="presParOf" srcId="{4990CF15-BA01-4C04-8AF9-99BC4BEFB6CC}" destId="{53F799BF-20C3-4C3E-87BF-5CB88778210F}" srcOrd="2" destOrd="0" presId="urn:microsoft.com/office/officeart/2008/layout/HexagonCluster"/>
    <dgm:cxn modelId="{70EF8371-EE0F-4234-B898-17764F5F6263}" type="presParOf" srcId="{53F799BF-20C3-4C3E-87BF-5CB88778210F}" destId="{783E89A1-09B9-4AED-8D93-9842B0ED01F9}" srcOrd="0" destOrd="0" presId="urn:microsoft.com/office/officeart/2008/layout/HexagonCluster"/>
    <dgm:cxn modelId="{38FA3480-4DD5-4861-9F38-EED8AA5701EF}" type="presParOf" srcId="{4990CF15-BA01-4C04-8AF9-99BC4BEFB6CC}" destId="{A34AA35C-7032-4837-8774-08EDB20CB1B4}" srcOrd="3" destOrd="0" presId="urn:microsoft.com/office/officeart/2008/layout/HexagonCluster"/>
    <dgm:cxn modelId="{F7B1D009-A5CB-44DC-9435-D9A571EE1641}" type="presParOf" srcId="{A34AA35C-7032-4837-8774-08EDB20CB1B4}" destId="{0120DC06-1121-40A5-96F8-69FE26BFBB04}" srcOrd="0" destOrd="0" presId="urn:microsoft.com/office/officeart/2008/layout/HexagonCluster"/>
    <dgm:cxn modelId="{AA5D4759-3F0A-4471-970F-879F989E9106}" type="presParOf" srcId="{4990CF15-BA01-4C04-8AF9-99BC4BEFB6CC}" destId="{0FCBDD70-55ED-436C-9C84-7B3B534D3285}" srcOrd="4" destOrd="0" presId="urn:microsoft.com/office/officeart/2008/layout/HexagonCluster"/>
    <dgm:cxn modelId="{9B462018-731F-4C99-87D7-822FD3BCE9EC}" type="presParOf" srcId="{0FCBDD70-55ED-436C-9C84-7B3B534D3285}" destId="{A7C11AA1-FCCB-448B-881F-5BD597086C20}" srcOrd="0" destOrd="0" presId="urn:microsoft.com/office/officeart/2008/layout/HexagonCluster"/>
    <dgm:cxn modelId="{9CDE0C30-BE82-424A-976B-A5E99A9A81E6}" type="presParOf" srcId="{4990CF15-BA01-4C04-8AF9-99BC4BEFB6CC}" destId="{39289E6C-5209-428F-8FFF-7EF6FF66B225}" srcOrd="5" destOrd="0" presId="urn:microsoft.com/office/officeart/2008/layout/HexagonCluster"/>
    <dgm:cxn modelId="{46611F78-A502-40E8-BDC5-B2A674B7975B}" type="presParOf" srcId="{39289E6C-5209-428F-8FFF-7EF6FF66B225}" destId="{7E01D722-1E5C-44CD-B470-8F76FDE880AD}" srcOrd="0" destOrd="0" presId="urn:microsoft.com/office/officeart/2008/layout/HexagonCluster"/>
    <dgm:cxn modelId="{FD8E2F57-4CA0-4158-A2CA-39AE9F5EF42E}" type="presParOf" srcId="{4990CF15-BA01-4C04-8AF9-99BC4BEFB6CC}" destId="{2209A417-D177-4DF7-9123-783F64F67D69}" srcOrd="6" destOrd="0" presId="urn:microsoft.com/office/officeart/2008/layout/HexagonCluster"/>
    <dgm:cxn modelId="{28896613-38FB-4B71-A939-5AAAED63C50B}" type="presParOf" srcId="{2209A417-D177-4DF7-9123-783F64F67D69}" destId="{19549E4A-B4C6-45F8-8BA9-BF94E4B7D16F}" srcOrd="0" destOrd="0" presId="urn:microsoft.com/office/officeart/2008/layout/HexagonCluster"/>
    <dgm:cxn modelId="{DCFC1651-8D1D-4DB6-9D01-4745E733687F}" type="presParOf" srcId="{4990CF15-BA01-4C04-8AF9-99BC4BEFB6CC}" destId="{09609CC1-B946-4362-BA0E-3D2C0BA491B7}" srcOrd="7" destOrd="0" presId="urn:microsoft.com/office/officeart/2008/layout/HexagonCluster"/>
    <dgm:cxn modelId="{401ECB84-B5CB-49F5-8262-7512D1157630}" type="presParOf" srcId="{09609CC1-B946-4362-BA0E-3D2C0BA491B7}" destId="{8B4FC98D-0819-4B01-90E4-AF02DA881882}" srcOrd="0" destOrd="0" presId="urn:microsoft.com/office/officeart/2008/layout/HexagonCluster"/>
    <dgm:cxn modelId="{FD33470B-70D2-4D3B-8EBF-2E61A702F02B}" type="presParOf" srcId="{4990CF15-BA01-4C04-8AF9-99BC4BEFB6CC}" destId="{7FF30166-17CA-434D-87B5-F94498C0572F}" srcOrd="8" destOrd="0" presId="urn:microsoft.com/office/officeart/2008/layout/HexagonCluster"/>
    <dgm:cxn modelId="{11007338-1847-4D9E-B720-13249D699CC4}" type="presParOf" srcId="{7FF30166-17CA-434D-87B5-F94498C0572F}" destId="{582B21B9-69AB-477D-8813-CC874B22B6F0}" srcOrd="0" destOrd="0" presId="urn:microsoft.com/office/officeart/2008/layout/HexagonCluster"/>
    <dgm:cxn modelId="{E42C6778-C00B-48D7-B9FD-D63D20F7AF9B}" type="presParOf" srcId="{4990CF15-BA01-4C04-8AF9-99BC4BEFB6CC}" destId="{919BF7D0-5E5F-4C5B-8E4D-497DB362BB07}" srcOrd="9" destOrd="0" presId="urn:microsoft.com/office/officeart/2008/layout/HexagonCluster"/>
    <dgm:cxn modelId="{8B64903C-AFD8-489D-BF17-A29B12FF9887}" type="presParOf" srcId="{919BF7D0-5E5F-4C5B-8E4D-497DB362BB07}" destId="{10E7628A-D7BD-4C13-8AC5-1A5DF68043C4}" srcOrd="0" destOrd="0" presId="urn:microsoft.com/office/officeart/2008/layout/HexagonCluster"/>
    <dgm:cxn modelId="{99F52789-FB89-492C-AD17-E1F103CFA8F3}" type="presParOf" srcId="{4990CF15-BA01-4C04-8AF9-99BC4BEFB6CC}" destId="{180391BD-3C7A-44FB-8031-7F727CF5E78C}" srcOrd="10" destOrd="0" presId="urn:microsoft.com/office/officeart/2008/layout/HexagonCluster"/>
    <dgm:cxn modelId="{5B3FDAAB-F214-43D6-826B-0EFC9DB4B35C}" type="presParOf" srcId="{180391BD-3C7A-44FB-8031-7F727CF5E78C}" destId="{A3FCFACD-F316-4918-B66A-3B35943255EC}" srcOrd="0" destOrd="0" presId="urn:microsoft.com/office/officeart/2008/layout/HexagonCluster"/>
    <dgm:cxn modelId="{2AC21690-18D4-4E55-B558-EF6011FB5165}" type="presParOf" srcId="{4990CF15-BA01-4C04-8AF9-99BC4BEFB6CC}" destId="{D218C599-6ADF-4DCC-8B09-FE531B71F830}" srcOrd="11" destOrd="0" presId="urn:microsoft.com/office/officeart/2008/layout/HexagonCluster"/>
    <dgm:cxn modelId="{E0FD707D-3B1F-43D3-BF22-5A7430E62F3B}" type="presParOf" srcId="{D218C599-6ADF-4DCC-8B09-FE531B71F830}" destId="{353F0292-A846-4677-8347-0354426A74B4}" srcOrd="0" destOrd="0" presId="urn:microsoft.com/office/officeart/2008/layout/HexagonCluster"/>
    <dgm:cxn modelId="{CDFA8BC9-453E-4AC0-A934-7305E0E1ADC1}" type="presParOf" srcId="{4990CF15-BA01-4C04-8AF9-99BC4BEFB6CC}" destId="{1618E64A-8127-4F92-B267-1C51C00398EC}" srcOrd="12" destOrd="0" presId="urn:microsoft.com/office/officeart/2008/layout/HexagonCluster"/>
    <dgm:cxn modelId="{0470CA85-2437-4311-AF96-9E5BFDBFB72A}" type="presParOf" srcId="{1618E64A-8127-4F92-B267-1C51C00398EC}" destId="{34BFBDD3-9356-42CE-8DBE-98ADEC932FD0}" srcOrd="0" destOrd="0" presId="urn:microsoft.com/office/officeart/2008/layout/HexagonCluster"/>
    <dgm:cxn modelId="{6E0D6A6B-CD1D-4374-8151-2AFAA49B9B97}" type="presParOf" srcId="{4990CF15-BA01-4C04-8AF9-99BC4BEFB6CC}" destId="{659DECFD-C5B0-4B6E-9016-4DD7D9D0309E}" srcOrd="13" destOrd="0" presId="urn:microsoft.com/office/officeart/2008/layout/HexagonCluster"/>
    <dgm:cxn modelId="{E2C2DFEA-16E7-41B7-B6B1-6A9A033CB539}" type="presParOf" srcId="{659DECFD-C5B0-4B6E-9016-4DD7D9D0309E}" destId="{D3AB1003-6A7C-49C4-9047-1CE29CB2A61E}" srcOrd="0" destOrd="0" presId="urn:microsoft.com/office/officeart/2008/layout/HexagonCluster"/>
    <dgm:cxn modelId="{76FFA601-88AA-4B8A-A84D-594C57E1985E}" type="presParOf" srcId="{4990CF15-BA01-4C04-8AF9-99BC4BEFB6CC}" destId="{39234B5D-F110-451E-B74A-C0569CC5ED6C}" srcOrd="14" destOrd="0" presId="urn:microsoft.com/office/officeart/2008/layout/HexagonCluster"/>
    <dgm:cxn modelId="{E992F01E-9642-4988-9CEE-8D97B2A6AFAE}" type="presParOf" srcId="{39234B5D-F110-451E-B74A-C0569CC5ED6C}" destId="{2C388225-70F0-4F2B-9F36-2DDD75C867BA}" srcOrd="0" destOrd="0" presId="urn:microsoft.com/office/officeart/2008/layout/HexagonCluster"/>
    <dgm:cxn modelId="{D416A539-936E-4AB5-AA0D-93230A7C40A8}" type="presParOf" srcId="{4990CF15-BA01-4C04-8AF9-99BC4BEFB6CC}" destId="{E3477472-D649-41A0-8721-4BEC6BB384C2}" srcOrd="15" destOrd="0" presId="urn:microsoft.com/office/officeart/2008/layout/HexagonCluster"/>
    <dgm:cxn modelId="{5D19BC99-826F-408E-B666-15AE9086609C}" type="presParOf" srcId="{E3477472-D649-41A0-8721-4BEC6BB384C2}" destId="{E2B4EB32-BCB9-40A2-B326-586D9BF5B0A1}" srcOrd="0" destOrd="0" presId="urn:microsoft.com/office/officeart/2008/layout/HexagonCluster"/>
    <dgm:cxn modelId="{66ECFF13-58AC-42DA-8E9D-38D2DC8AAFDF}" type="presParOf" srcId="{4990CF15-BA01-4C04-8AF9-99BC4BEFB6CC}" destId="{C1D35D2C-AFC8-4D9E-A362-E4A7EC5D3691}" srcOrd="16" destOrd="0" presId="urn:microsoft.com/office/officeart/2008/layout/HexagonCluster"/>
    <dgm:cxn modelId="{50E20A32-F161-48DE-B015-E6A6E22C67BB}" type="presParOf" srcId="{C1D35D2C-AFC8-4D9E-A362-E4A7EC5D3691}" destId="{892B2919-B628-4A62-9481-93CFBEB8B991}" srcOrd="0" destOrd="0" presId="urn:microsoft.com/office/officeart/2008/layout/HexagonCluster"/>
    <dgm:cxn modelId="{0A7C5D8C-8872-40EB-AF67-362AD703EF39}" type="presParOf" srcId="{4990CF15-BA01-4C04-8AF9-99BC4BEFB6CC}" destId="{50B4DBA2-CBCB-42AE-83B8-503F7415C38B}" srcOrd="17" destOrd="0" presId="urn:microsoft.com/office/officeart/2008/layout/HexagonCluster"/>
    <dgm:cxn modelId="{ECE1DC64-E805-48C5-A794-72DF0D367DBA}" type="presParOf" srcId="{50B4DBA2-CBCB-42AE-83B8-503F7415C38B}" destId="{BBC2E15F-A9B4-4014-8AF2-501516C04AFE}" srcOrd="0" destOrd="0" presId="urn:microsoft.com/office/officeart/2008/layout/HexagonCluster"/>
    <dgm:cxn modelId="{9AA4FB87-8C46-44D8-9EFF-45F6353D15F6}" type="presParOf" srcId="{4990CF15-BA01-4C04-8AF9-99BC4BEFB6CC}" destId="{E3A8C9D1-13E5-48E5-9138-2748D079F76A}" srcOrd="18" destOrd="0" presId="urn:microsoft.com/office/officeart/2008/layout/HexagonCluster"/>
    <dgm:cxn modelId="{6467DF71-6948-411B-B6F6-1374CFA08A9A}" type="presParOf" srcId="{E3A8C9D1-13E5-48E5-9138-2748D079F76A}" destId="{936FDE43-47D2-4405-ABEE-55F284E70E27}" srcOrd="0" destOrd="0" presId="urn:microsoft.com/office/officeart/2008/layout/HexagonCluster"/>
    <dgm:cxn modelId="{91FC6C23-F5EA-429F-9256-EEAD5A95CF78}" type="presParOf" srcId="{4990CF15-BA01-4C04-8AF9-99BC4BEFB6CC}" destId="{A8B88013-2EBB-49D2-9F43-D7DEDAEBDADE}" srcOrd="19" destOrd="0" presId="urn:microsoft.com/office/officeart/2008/layout/HexagonCluster"/>
    <dgm:cxn modelId="{E47C5FF0-2EF0-43F4-99E0-DFF74E21813C}" type="presParOf" srcId="{A8B88013-2EBB-49D2-9F43-D7DEDAEBDADE}" destId="{D41C6066-B8B3-44D6-9B47-E0EA69ACC3AB}" srcOrd="0" destOrd="0" presId="urn:microsoft.com/office/officeart/2008/layout/HexagonCluster"/>
    <dgm:cxn modelId="{A739BE0E-340A-49CC-A8F0-82855197B62F}" type="presParOf" srcId="{4990CF15-BA01-4C04-8AF9-99BC4BEFB6CC}" destId="{5BD95E81-588D-4A97-9C76-51989786A3E1}" srcOrd="20" destOrd="0" presId="urn:microsoft.com/office/officeart/2008/layout/HexagonCluster"/>
    <dgm:cxn modelId="{C33A9B28-5EB7-4485-B93E-8167ADEC959C}" type="presParOf" srcId="{5BD95E81-588D-4A97-9C76-51989786A3E1}" destId="{2B63954F-B8D2-4ABC-9DE3-A347B98698C9}" srcOrd="0" destOrd="0" presId="urn:microsoft.com/office/officeart/2008/layout/HexagonCluster"/>
    <dgm:cxn modelId="{5D0B2F59-1D67-4DC8-AFE5-8A3AA92EF164}" type="presParOf" srcId="{4990CF15-BA01-4C04-8AF9-99BC4BEFB6CC}" destId="{F5F90585-3FA8-4553-B87C-83F6FB4194FA}" srcOrd="21" destOrd="0" presId="urn:microsoft.com/office/officeart/2008/layout/HexagonCluster"/>
    <dgm:cxn modelId="{18A082FB-7738-4F52-8AD3-CD647E7152C8}" type="presParOf" srcId="{F5F90585-3FA8-4553-B87C-83F6FB4194FA}" destId="{51835813-73A1-47DA-8A54-86681A3350B3}" srcOrd="0" destOrd="0" presId="urn:microsoft.com/office/officeart/2008/layout/HexagonCluster"/>
    <dgm:cxn modelId="{D122D1C3-4E0A-43E1-A036-524A6AE57FCA}" type="presParOf" srcId="{4990CF15-BA01-4C04-8AF9-99BC4BEFB6CC}" destId="{A931BB73-1DA2-4D2C-8B81-2A894F4E3E3C}" srcOrd="22" destOrd="0" presId="urn:microsoft.com/office/officeart/2008/layout/HexagonCluster"/>
    <dgm:cxn modelId="{72A44CFB-E83B-456E-8105-B2F9D57D6522}" type="presParOf" srcId="{A931BB73-1DA2-4D2C-8B81-2A894F4E3E3C}" destId="{011A49EB-C429-4180-BFAC-A16AC2BF4B94}" srcOrd="0" destOrd="0" presId="urn:microsoft.com/office/officeart/2008/layout/HexagonCluster"/>
    <dgm:cxn modelId="{C189F4C1-E90E-4B47-93CD-694ACBC62D27}" type="presParOf" srcId="{4990CF15-BA01-4C04-8AF9-99BC4BEFB6CC}" destId="{00ADF71D-4918-4063-A22C-CBBA51233E56}" srcOrd="23" destOrd="0" presId="urn:microsoft.com/office/officeart/2008/layout/HexagonCluster"/>
    <dgm:cxn modelId="{7DD49639-6CC4-466B-98FD-1EE1F5E5BFCE}" type="presParOf" srcId="{00ADF71D-4918-4063-A22C-CBBA51233E56}" destId="{64681473-F525-4404-9065-2E887E487720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41BDEC-0DB1-4638-8ABB-FED3D292771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nl-NL"/>
        </a:p>
      </dgm:t>
    </dgm:pt>
    <dgm:pt modelId="{62312BB9-6F33-4808-8C88-7D7F9A60CBEF}">
      <dgm:prSet phldrT="[Tekst]"/>
      <dgm:spPr/>
      <dgm:t>
        <a:bodyPr/>
        <a:lstStyle/>
        <a:p>
          <a:r>
            <a:rPr lang="nl-NL" dirty="0" err="1"/>
            <a:t>Environmental</a:t>
          </a:r>
          <a:endParaRPr lang="nl-NL" dirty="0"/>
        </a:p>
      </dgm:t>
    </dgm:pt>
    <dgm:pt modelId="{C49A96F9-A0E8-4F0A-8485-E8E7FD0A3331}" type="parTrans" cxnId="{EABD3F02-F5D9-435A-A56E-177DA0B5898D}">
      <dgm:prSet/>
      <dgm:spPr/>
      <dgm:t>
        <a:bodyPr/>
        <a:lstStyle/>
        <a:p>
          <a:endParaRPr lang="nl-NL"/>
        </a:p>
      </dgm:t>
    </dgm:pt>
    <dgm:pt modelId="{88ECC08C-C6AE-4069-B32E-5A7E05C28810}" type="sibTrans" cxnId="{EABD3F02-F5D9-435A-A56E-177DA0B5898D}">
      <dgm:prSet/>
      <dgm:spPr/>
      <dgm:t>
        <a:bodyPr/>
        <a:lstStyle/>
        <a:p>
          <a:endParaRPr lang="nl-NL"/>
        </a:p>
      </dgm:t>
    </dgm:pt>
    <dgm:pt modelId="{7FEBDB44-2894-4FA2-9BF6-6AB89F4AB107}">
      <dgm:prSet phldrT="[Tekst]"/>
      <dgm:spPr/>
      <dgm:t>
        <a:bodyPr/>
        <a:lstStyle/>
        <a:p>
          <a:r>
            <a:rPr lang="nl-NL" dirty="0"/>
            <a:t>CO2 </a:t>
          </a:r>
          <a:r>
            <a:rPr lang="nl-NL" dirty="0" err="1"/>
            <a:t>emission</a:t>
          </a:r>
          <a:endParaRPr lang="nl-NL" dirty="0"/>
        </a:p>
      </dgm:t>
    </dgm:pt>
    <dgm:pt modelId="{5082D868-54C8-41B0-8851-0105AFEC5EC7}" type="parTrans" cxnId="{FC54AB40-BCE0-44AE-B2F2-D987046D238C}">
      <dgm:prSet/>
      <dgm:spPr/>
      <dgm:t>
        <a:bodyPr/>
        <a:lstStyle/>
        <a:p>
          <a:endParaRPr lang="nl-NL"/>
        </a:p>
      </dgm:t>
    </dgm:pt>
    <dgm:pt modelId="{01BBF755-451B-44E5-97C0-174E13A564F4}" type="sibTrans" cxnId="{FC54AB40-BCE0-44AE-B2F2-D987046D238C}">
      <dgm:prSet/>
      <dgm:spPr/>
      <dgm:t>
        <a:bodyPr/>
        <a:lstStyle/>
        <a:p>
          <a:endParaRPr lang="nl-NL"/>
        </a:p>
      </dgm:t>
    </dgm:pt>
    <dgm:pt modelId="{94AEBA50-69C5-4AC8-AA56-E1D7AEC9AD54}">
      <dgm:prSet phldrT="[Tekst]"/>
      <dgm:spPr/>
      <dgm:t>
        <a:bodyPr/>
        <a:lstStyle/>
        <a:p>
          <a:r>
            <a:rPr lang="nl-NL" dirty="0"/>
            <a:t>Geluidsoverlast</a:t>
          </a:r>
        </a:p>
      </dgm:t>
    </dgm:pt>
    <dgm:pt modelId="{C652846B-AAB1-4D2A-B183-4BF6F4F93E78}" type="parTrans" cxnId="{882F643C-EC50-4465-AE8E-AD48AD87EB52}">
      <dgm:prSet/>
      <dgm:spPr/>
      <dgm:t>
        <a:bodyPr/>
        <a:lstStyle/>
        <a:p>
          <a:endParaRPr lang="nl-NL"/>
        </a:p>
      </dgm:t>
    </dgm:pt>
    <dgm:pt modelId="{44E75053-224A-4AE5-85B6-3C4BC5A19C78}" type="sibTrans" cxnId="{882F643C-EC50-4465-AE8E-AD48AD87EB52}">
      <dgm:prSet/>
      <dgm:spPr/>
      <dgm:t>
        <a:bodyPr/>
        <a:lstStyle/>
        <a:p>
          <a:endParaRPr lang="nl-NL"/>
        </a:p>
      </dgm:t>
    </dgm:pt>
    <dgm:pt modelId="{12D4EFC3-766A-4E07-89CF-6F34864FCBE3}">
      <dgm:prSet phldrT="[Tekst]"/>
      <dgm:spPr/>
      <dgm:t>
        <a:bodyPr/>
        <a:lstStyle/>
        <a:p>
          <a:r>
            <a:rPr lang="nl-NL" dirty="0"/>
            <a:t>Fijnstof</a:t>
          </a:r>
        </a:p>
      </dgm:t>
    </dgm:pt>
    <dgm:pt modelId="{2617FE98-B971-402F-B267-7E9564285499}" type="parTrans" cxnId="{189E0AEC-6160-496D-9723-53440B39E508}">
      <dgm:prSet/>
      <dgm:spPr/>
      <dgm:t>
        <a:bodyPr/>
        <a:lstStyle/>
        <a:p>
          <a:endParaRPr lang="nl-NL"/>
        </a:p>
      </dgm:t>
    </dgm:pt>
    <dgm:pt modelId="{7631C8D4-BFC9-4BBF-A603-B2F2F7060158}" type="sibTrans" cxnId="{189E0AEC-6160-496D-9723-53440B39E508}">
      <dgm:prSet/>
      <dgm:spPr/>
      <dgm:t>
        <a:bodyPr/>
        <a:lstStyle/>
        <a:p>
          <a:endParaRPr lang="nl-NL"/>
        </a:p>
      </dgm:t>
    </dgm:pt>
    <dgm:pt modelId="{09931F67-FB9A-48DC-9CC1-F8E590D2E0BE}">
      <dgm:prSet phldrT="[Tekst]"/>
      <dgm:spPr/>
      <dgm:t>
        <a:bodyPr/>
        <a:lstStyle/>
        <a:p>
          <a:r>
            <a:rPr lang="nl-NL" dirty="0"/>
            <a:t>…</a:t>
          </a:r>
        </a:p>
      </dgm:t>
    </dgm:pt>
    <dgm:pt modelId="{FE45F573-A608-4A1A-8162-74B65F0B1987}" type="parTrans" cxnId="{B3593D28-10C8-46A1-9CF1-0B51D72A8886}">
      <dgm:prSet/>
      <dgm:spPr/>
      <dgm:t>
        <a:bodyPr/>
        <a:lstStyle/>
        <a:p>
          <a:endParaRPr lang="nl-NL"/>
        </a:p>
      </dgm:t>
    </dgm:pt>
    <dgm:pt modelId="{9C185E75-051E-4695-8CC5-F81735E488D6}" type="sibTrans" cxnId="{B3593D28-10C8-46A1-9CF1-0B51D72A8886}">
      <dgm:prSet/>
      <dgm:spPr/>
      <dgm:t>
        <a:bodyPr/>
        <a:lstStyle/>
        <a:p>
          <a:endParaRPr lang="nl-NL"/>
        </a:p>
      </dgm:t>
    </dgm:pt>
    <dgm:pt modelId="{0371464E-6D19-464B-BA0E-B63059D487E0}">
      <dgm:prSet phldrT="[Tekst]"/>
      <dgm:spPr/>
      <dgm:t>
        <a:bodyPr/>
        <a:lstStyle/>
        <a:p>
          <a:r>
            <a:rPr lang="nl-NL" dirty="0"/>
            <a:t>Safety</a:t>
          </a:r>
        </a:p>
      </dgm:t>
    </dgm:pt>
    <dgm:pt modelId="{F6035EAE-2BA7-4E54-BA45-A3229A785BB2}" type="parTrans" cxnId="{C8A0058C-19D6-4FE0-9438-9F2D3092A283}">
      <dgm:prSet/>
      <dgm:spPr/>
      <dgm:t>
        <a:bodyPr/>
        <a:lstStyle/>
        <a:p>
          <a:endParaRPr lang="nl-NL"/>
        </a:p>
      </dgm:t>
    </dgm:pt>
    <dgm:pt modelId="{0852812B-CE92-4664-BBAF-D0F97924C195}" type="sibTrans" cxnId="{C8A0058C-19D6-4FE0-9438-9F2D3092A283}">
      <dgm:prSet/>
      <dgm:spPr/>
      <dgm:t>
        <a:bodyPr/>
        <a:lstStyle/>
        <a:p>
          <a:endParaRPr lang="nl-NL"/>
        </a:p>
      </dgm:t>
    </dgm:pt>
    <dgm:pt modelId="{20DF67C3-72D4-4FBB-AA77-3F1BE4136572}">
      <dgm:prSet phldrT="[Tekst]"/>
      <dgm:spPr/>
      <dgm:t>
        <a:bodyPr/>
        <a:lstStyle/>
        <a:p>
          <a:r>
            <a:rPr lang="nl-NL" dirty="0" err="1"/>
            <a:t>Accidents</a:t>
          </a:r>
          <a:endParaRPr lang="nl-NL" dirty="0"/>
        </a:p>
      </dgm:t>
    </dgm:pt>
    <dgm:pt modelId="{7C910B89-554C-4E84-82F9-98455DD9737C}" type="parTrans" cxnId="{A379CA15-BC9E-4941-9519-358F67F81E51}">
      <dgm:prSet/>
      <dgm:spPr/>
      <dgm:t>
        <a:bodyPr/>
        <a:lstStyle/>
        <a:p>
          <a:endParaRPr lang="nl-NL"/>
        </a:p>
      </dgm:t>
    </dgm:pt>
    <dgm:pt modelId="{8F79C8A6-0EF6-458E-8F87-F822EB88E950}" type="sibTrans" cxnId="{A379CA15-BC9E-4941-9519-358F67F81E51}">
      <dgm:prSet/>
      <dgm:spPr/>
      <dgm:t>
        <a:bodyPr/>
        <a:lstStyle/>
        <a:p>
          <a:endParaRPr lang="nl-NL"/>
        </a:p>
      </dgm:t>
    </dgm:pt>
    <dgm:pt modelId="{418C298E-1044-48A1-A78C-30872F07B956}">
      <dgm:prSet phldrT="[Tekst]"/>
      <dgm:spPr/>
      <dgm:t>
        <a:bodyPr/>
        <a:lstStyle/>
        <a:p>
          <a:r>
            <a:rPr lang="nl-NL" dirty="0"/>
            <a:t>Speed </a:t>
          </a:r>
          <a:r>
            <a:rPr lang="nl-NL" dirty="0" err="1"/>
            <a:t>limitations</a:t>
          </a:r>
          <a:endParaRPr lang="nl-NL" dirty="0"/>
        </a:p>
      </dgm:t>
    </dgm:pt>
    <dgm:pt modelId="{42CA8EA1-3023-4087-BA9D-B8B799BC6116}" type="parTrans" cxnId="{6A279C9A-0703-4F38-B06D-85F3AFEFBC4A}">
      <dgm:prSet/>
      <dgm:spPr/>
      <dgm:t>
        <a:bodyPr/>
        <a:lstStyle/>
        <a:p>
          <a:endParaRPr lang="nl-NL"/>
        </a:p>
      </dgm:t>
    </dgm:pt>
    <dgm:pt modelId="{A59CE9FC-DF83-42BD-8471-390D4EE2BEA4}" type="sibTrans" cxnId="{6A279C9A-0703-4F38-B06D-85F3AFEFBC4A}">
      <dgm:prSet/>
      <dgm:spPr/>
      <dgm:t>
        <a:bodyPr/>
        <a:lstStyle/>
        <a:p>
          <a:endParaRPr lang="nl-NL"/>
        </a:p>
      </dgm:t>
    </dgm:pt>
    <dgm:pt modelId="{BC99A182-3C51-4169-AB4D-7733979226AE}">
      <dgm:prSet phldrT="[Tekst]"/>
      <dgm:spPr/>
      <dgm:t>
        <a:bodyPr/>
        <a:lstStyle/>
        <a:p>
          <a:r>
            <a:rPr lang="nl-NL" dirty="0"/>
            <a:t>…</a:t>
          </a:r>
        </a:p>
      </dgm:t>
    </dgm:pt>
    <dgm:pt modelId="{3EA80AF9-1558-4899-A80C-139C5F405ABE}" type="parTrans" cxnId="{7CF374FD-BEF5-45D8-BFB3-576BFBC686E9}">
      <dgm:prSet/>
      <dgm:spPr/>
      <dgm:t>
        <a:bodyPr/>
        <a:lstStyle/>
        <a:p>
          <a:endParaRPr lang="nl-NL"/>
        </a:p>
      </dgm:t>
    </dgm:pt>
    <dgm:pt modelId="{8F6E87C1-EF62-40AC-9693-AEDED3D4AAA1}" type="sibTrans" cxnId="{7CF374FD-BEF5-45D8-BFB3-576BFBC686E9}">
      <dgm:prSet/>
      <dgm:spPr/>
      <dgm:t>
        <a:bodyPr/>
        <a:lstStyle/>
        <a:p>
          <a:endParaRPr lang="nl-NL"/>
        </a:p>
      </dgm:t>
    </dgm:pt>
    <dgm:pt modelId="{CCC5B390-DBA6-4C19-91AF-C2FF038F8E3B}">
      <dgm:prSet phldrT="[Tekst]"/>
      <dgm:spPr/>
      <dgm:t>
        <a:bodyPr/>
        <a:lstStyle/>
        <a:p>
          <a:r>
            <a:rPr lang="nl-NL" dirty="0" err="1"/>
            <a:t>Equality</a:t>
          </a:r>
          <a:endParaRPr lang="nl-NL" dirty="0"/>
        </a:p>
      </dgm:t>
    </dgm:pt>
    <dgm:pt modelId="{B413DDAB-0D37-407E-8F28-CD9E239A7DB2}" type="parTrans" cxnId="{F60A3053-215C-467C-934B-99F0A96BCA91}">
      <dgm:prSet/>
      <dgm:spPr/>
      <dgm:t>
        <a:bodyPr/>
        <a:lstStyle/>
        <a:p>
          <a:endParaRPr lang="nl-NL"/>
        </a:p>
      </dgm:t>
    </dgm:pt>
    <dgm:pt modelId="{4D7AA368-EEBF-46D2-AA1A-5E7AFA1E7285}" type="sibTrans" cxnId="{F60A3053-215C-467C-934B-99F0A96BCA91}">
      <dgm:prSet/>
      <dgm:spPr/>
      <dgm:t>
        <a:bodyPr/>
        <a:lstStyle/>
        <a:p>
          <a:endParaRPr lang="nl-NL"/>
        </a:p>
      </dgm:t>
    </dgm:pt>
    <dgm:pt modelId="{27122FC3-AE4A-4BBC-8A44-9136A05F9EF4}">
      <dgm:prSet phldrT="[Tekst]"/>
      <dgm:spPr/>
      <dgm:t>
        <a:bodyPr/>
        <a:lstStyle/>
        <a:p>
          <a:r>
            <a:rPr lang="nl-NL" dirty="0"/>
            <a:t>Availability</a:t>
          </a:r>
        </a:p>
      </dgm:t>
    </dgm:pt>
    <dgm:pt modelId="{33EA31D1-7CC7-463F-B73C-01F52BA6F363}" type="parTrans" cxnId="{FED8311C-6DBB-4A87-A600-B6EAC6AAD6DF}">
      <dgm:prSet/>
      <dgm:spPr/>
      <dgm:t>
        <a:bodyPr/>
        <a:lstStyle/>
        <a:p>
          <a:endParaRPr lang="nl-NL"/>
        </a:p>
      </dgm:t>
    </dgm:pt>
    <dgm:pt modelId="{6ECFE70E-3DB4-43CA-8712-74769218CF80}" type="sibTrans" cxnId="{FED8311C-6DBB-4A87-A600-B6EAC6AAD6DF}">
      <dgm:prSet/>
      <dgm:spPr/>
      <dgm:t>
        <a:bodyPr/>
        <a:lstStyle/>
        <a:p>
          <a:endParaRPr lang="nl-NL"/>
        </a:p>
      </dgm:t>
    </dgm:pt>
    <dgm:pt modelId="{36727B76-CF7A-41E1-A45D-EFABC6D852A7}">
      <dgm:prSet phldrT="[Tekst]"/>
      <dgm:spPr/>
      <dgm:t>
        <a:bodyPr/>
        <a:lstStyle/>
        <a:p>
          <a:r>
            <a:rPr lang="nl-NL" dirty="0"/>
            <a:t>Reach</a:t>
          </a:r>
        </a:p>
      </dgm:t>
    </dgm:pt>
    <dgm:pt modelId="{B4F38649-9B4A-41F8-9EB2-1C5833FD1DF1}" type="parTrans" cxnId="{AEC8D4F4-15C4-43CE-9336-156B8AD63D19}">
      <dgm:prSet/>
      <dgm:spPr/>
      <dgm:t>
        <a:bodyPr/>
        <a:lstStyle/>
        <a:p>
          <a:endParaRPr lang="nl-NL"/>
        </a:p>
      </dgm:t>
    </dgm:pt>
    <dgm:pt modelId="{6DD9F2C3-A5E6-4058-8A76-24C07395CBF2}" type="sibTrans" cxnId="{AEC8D4F4-15C4-43CE-9336-156B8AD63D19}">
      <dgm:prSet/>
      <dgm:spPr/>
      <dgm:t>
        <a:bodyPr/>
        <a:lstStyle/>
        <a:p>
          <a:endParaRPr lang="nl-NL"/>
        </a:p>
      </dgm:t>
    </dgm:pt>
    <dgm:pt modelId="{264FDC01-A8D0-466C-A5B2-C091A819860A}">
      <dgm:prSet phldrT="[Tekst]"/>
      <dgm:spPr/>
      <dgm:t>
        <a:bodyPr/>
        <a:lstStyle/>
        <a:p>
          <a:r>
            <a:rPr lang="nl-NL" dirty="0"/>
            <a:t>….</a:t>
          </a:r>
        </a:p>
      </dgm:t>
    </dgm:pt>
    <dgm:pt modelId="{EE0547D4-B562-429C-A452-606DF924C0A3}" type="parTrans" cxnId="{E80061D3-12DC-44CD-9637-75D68B0DD242}">
      <dgm:prSet/>
      <dgm:spPr/>
      <dgm:t>
        <a:bodyPr/>
        <a:lstStyle/>
        <a:p>
          <a:endParaRPr lang="nl-NL"/>
        </a:p>
      </dgm:t>
    </dgm:pt>
    <dgm:pt modelId="{9AB0199B-CEB0-4BC8-9FF1-DE4B229954E7}" type="sibTrans" cxnId="{E80061D3-12DC-44CD-9637-75D68B0DD242}">
      <dgm:prSet/>
      <dgm:spPr/>
      <dgm:t>
        <a:bodyPr/>
        <a:lstStyle/>
        <a:p>
          <a:endParaRPr lang="nl-NL"/>
        </a:p>
      </dgm:t>
    </dgm:pt>
    <dgm:pt modelId="{E290728A-3AFB-44A2-8F9D-95AC8AD2DBA7}" type="pres">
      <dgm:prSet presAssocID="{FC41BDEC-0DB1-4638-8ABB-FED3D292771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4B5EEC-B9EE-4958-BAB2-E130B7A65588}" type="pres">
      <dgm:prSet presAssocID="{62312BB9-6F33-4808-8C88-7D7F9A60CBEF}" presName="root1" presStyleCnt="0"/>
      <dgm:spPr/>
    </dgm:pt>
    <dgm:pt modelId="{DED82A4E-63B2-446E-82DB-106DB4E1E3D8}" type="pres">
      <dgm:prSet presAssocID="{62312BB9-6F33-4808-8C88-7D7F9A60CBEF}" presName="LevelOneTextNode" presStyleLbl="node0" presStyleIdx="0" presStyleCnt="3">
        <dgm:presLayoutVars>
          <dgm:chPref val="3"/>
        </dgm:presLayoutVars>
      </dgm:prSet>
      <dgm:spPr/>
    </dgm:pt>
    <dgm:pt modelId="{BAF55591-227E-40C4-BB49-860ECC11069E}" type="pres">
      <dgm:prSet presAssocID="{62312BB9-6F33-4808-8C88-7D7F9A60CBEF}" presName="level2hierChild" presStyleCnt="0"/>
      <dgm:spPr/>
    </dgm:pt>
    <dgm:pt modelId="{C93A8F30-D7FB-4D93-861A-6BD1E2EE6D1B}" type="pres">
      <dgm:prSet presAssocID="{5082D868-54C8-41B0-8851-0105AFEC5EC7}" presName="conn2-1" presStyleLbl="parChTrans1D2" presStyleIdx="0" presStyleCnt="10"/>
      <dgm:spPr/>
    </dgm:pt>
    <dgm:pt modelId="{91D23601-278D-41EE-A844-BCF990B7B0A0}" type="pres">
      <dgm:prSet presAssocID="{5082D868-54C8-41B0-8851-0105AFEC5EC7}" presName="connTx" presStyleLbl="parChTrans1D2" presStyleIdx="0" presStyleCnt="10"/>
      <dgm:spPr/>
    </dgm:pt>
    <dgm:pt modelId="{4E2F3032-40AC-4AE1-80A9-A2AEE52BA21E}" type="pres">
      <dgm:prSet presAssocID="{7FEBDB44-2894-4FA2-9BF6-6AB89F4AB107}" presName="root2" presStyleCnt="0"/>
      <dgm:spPr/>
    </dgm:pt>
    <dgm:pt modelId="{53B3E36B-7250-488B-8614-A29C6CCD82B8}" type="pres">
      <dgm:prSet presAssocID="{7FEBDB44-2894-4FA2-9BF6-6AB89F4AB107}" presName="LevelTwoTextNode" presStyleLbl="node2" presStyleIdx="0" presStyleCnt="10">
        <dgm:presLayoutVars>
          <dgm:chPref val="3"/>
        </dgm:presLayoutVars>
      </dgm:prSet>
      <dgm:spPr/>
    </dgm:pt>
    <dgm:pt modelId="{B153E16E-5CE8-4406-BE60-9652DC829DBC}" type="pres">
      <dgm:prSet presAssocID="{7FEBDB44-2894-4FA2-9BF6-6AB89F4AB107}" presName="level3hierChild" presStyleCnt="0"/>
      <dgm:spPr/>
    </dgm:pt>
    <dgm:pt modelId="{AFC2CCBF-4ECE-451C-B511-4668FBC11C2E}" type="pres">
      <dgm:prSet presAssocID="{C652846B-AAB1-4D2A-B183-4BF6F4F93E78}" presName="conn2-1" presStyleLbl="parChTrans1D2" presStyleIdx="1" presStyleCnt="10"/>
      <dgm:spPr/>
    </dgm:pt>
    <dgm:pt modelId="{D3AECB54-0E3B-4B7A-B199-481B87533D08}" type="pres">
      <dgm:prSet presAssocID="{C652846B-AAB1-4D2A-B183-4BF6F4F93E78}" presName="connTx" presStyleLbl="parChTrans1D2" presStyleIdx="1" presStyleCnt="10"/>
      <dgm:spPr/>
    </dgm:pt>
    <dgm:pt modelId="{02A28FA3-C2BA-43DA-89BA-CE54983EEAB0}" type="pres">
      <dgm:prSet presAssocID="{94AEBA50-69C5-4AC8-AA56-E1D7AEC9AD54}" presName="root2" presStyleCnt="0"/>
      <dgm:spPr/>
    </dgm:pt>
    <dgm:pt modelId="{F48CAD3B-C1CC-4027-A920-78057D52D6E8}" type="pres">
      <dgm:prSet presAssocID="{94AEBA50-69C5-4AC8-AA56-E1D7AEC9AD54}" presName="LevelTwoTextNode" presStyleLbl="node2" presStyleIdx="1" presStyleCnt="10">
        <dgm:presLayoutVars>
          <dgm:chPref val="3"/>
        </dgm:presLayoutVars>
      </dgm:prSet>
      <dgm:spPr/>
    </dgm:pt>
    <dgm:pt modelId="{07ED3B85-438B-4E2D-BA44-CFB28D208087}" type="pres">
      <dgm:prSet presAssocID="{94AEBA50-69C5-4AC8-AA56-E1D7AEC9AD54}" presName="level3hierChild" presStyleCnt="0"/>
      <dgm:spPr/>
    </dgm:pt>
    <dgm:pt modelId="{B4D0F21F-39E0-479C-B9F1-66E7D96842C6}" type="pres">
      <dgm:prSet presAssocID="{2617FE98-B971-402F-B267-7E9564285499}" presName="conn2-1" presStyleLbl="parChTrans1D2" presStyleIdx="2" presStyleCnt="10"/>
      <dgm:spPr/>
    </dgm:pt>
    <dgm:pt modelId="{A7A4787D-0BC5-4295-8C9B-FB1DF92CFE48}" type="pres">
      <dgm:prSet presAssocID="{2617FE98-B971-402F-B267-7E9564285499}" presName="connTx" presStyleLbl="parChTrans1D2" presStyleIdx="2" presStyleCnt="10"/>
      <dgm:spPr/>
    </dgm:pt>
    <dgm:pt modelId="{518A48BF-BBC1-434A-BDA5-8ECE01436A12}" type="pres">
      <dgm:prSet presAssocID="{12D4EFC3-766A-4E07-89CF-6F34864FCBE3}" presName="root2" presStyleCnt="0"/>
      <dgm:spPr/>
    </dgm:pt>
    <dgm:pt modelId="{550A4EF7-317C-49D7-9D24-2CB5AB6A454F}" type="pres">
      <dgm:prSet presAssocID="{12D4EFC3-766A-4E07-89CF-6F34864FCBE3}" presName="LevelTwoTextNode" presStyleLbl="node2" presStyleIdx="2" presStyleCnt="10">
        <dgm:presLayoutVars>
          <dgm:chPref val="3"/>
        </dgm:presLayoutVars>
      </dgm:prSet>
      <dgm:spPr/>
    </dgm:pt>
    <dgm:pt modelId="{76FEDD3E-42B8-4760-9769-8AFDE38CC8E2}" type="pres">
      <dgm:prSet presAssocID="{12D4EFC3-766A-4E07-89CF-6F34864FCBE3}" presName="level3hierChild" presStyleCnt="0"/>
      <dgm:spPr/>
    </dgm:pt>
    <dgm:pt modelId="{D23A4552-9E46-4599-8DF2-8289F38B92C7}" type="pres">
      <dgm:prSet presAssocID="{FE45F573-A608-4A1A-8162-74B65F0B1987}" presName="conn2-1" presStyleLbl="parChTrans1D2" presStyleIdx="3" presStyleCnt="10"/>
      <dgm:spPr/>
    </dgm:pt>
    <dgm:pt modelId="{D833AF17-8321-4A9A-A280-0B8FED6FB213}" type="pres">
      <dgm:prSet presAssocID="{FE45F573-A608-4A1A-8162-74B65F0B1987}" presName="connTx" presStyleLbl="parChTrans1D2" presStyleIdx="3" presStyleCnt="10"/>
      <dgm:spPr/>
    </dgm:pt>
    <dgm:pt modelId="{04BAFC2D-FF1B-47BA-AC6F-876196111710}" type="pres">
      <dgm:prSet presAssocID="{09931F67-FB9A-48DC-9CC1-F8E590D2E0BE}" presName="root2" presStyleCnt="0"/>
      <dgm:spPr/>
    </dgm:pt>
    <dgm:pt modelId="{E06463E1-7075-490B-93D5-F3ABC984B102}" type="pres">
      <dgm:prSet presAssocID="{09931F67-FB9A-48DC-9CC1-F8E590D2E0BE}" presName="LevelTwoTextNode" presStyleLbl="node2" presStyleIdx="3" presStyleCnt="10">
        <dgm:presLayoutVars>
          <dgm:chPref val="3"/>
        </dgm:presLayoutVars>
      </dgm:prSet>
      <dgm:spPr/>
    </dgm:pt>
    <dgm:pt modelId="{73F14300-46AD-41B5-AC91-D4213668380A}" type="pres">
      <dgm:prSet presAssocID="{09931F67-FB9A-48DC-9CC1-F8E590D2E0BE}" presName="level3hierChild" presStyleCnt="0"/>
      <dgm:spPr/>
    </dgm:pt>
    <dgm:pt modelId="{EB42A0BA-1C44-4B39-834D-02B424380242}" type="pres">
      <dgm:prSet presAssocID="{0371464E-6D19-464B-BA0E-B63059D487E0}" presName="root1" presStyleCnt="0"/>
      <dgm:spPr/>
    </dgm:pt>
    <dgm:pt modelId="{00DDE52C-8F11-468E-A6B3-CB9D4824F5F3}" type="pres">
      <dgm:prSet presAssocID="{0371464E-6D19-464B-BA0E-B63059D487E0}" presName="LevelOneTextNode" presStyleLbl="node0" presStyleIdx="1" presStyleCnt="3">
        <dgm:presLayoutVars>
          <dgm:chPref val="3"/>
        </dgm:presLayoutVars>
      </dgm:prSet>
      <dgm:spPr/>
    </dgm:pt>
    <dgm:pt modelId="{C60CD9A7-BBC7-445C-B974-060D70980540}" type="pres">
      <dgm:prSet presAssocID="{0371464E-6D19-464B-BA0E-B63059D487E0}" presName="level2hierChild" presStyleCnt="0"/>
      <dgm:spPr/>
    </dgm:pt>
    <dgm:pt modelId="{1A727E4D-7E7E-4C2E-B353-3EDFACB4B3F1}" type="pres">
      <dgm:prSet presAssocID="{7C910B89-554C-4E84-82F9-98455DD9737C}" presName="conn2-1" presStyleLbl="parChTrans1D2" presStyleIdx="4" presStyleCnt="10"/>
      <dgm:spPr/>
    </dgm:pt>
    <dgm:pt modelId="{F2262C98-CB5A-4E5C-B220-E53F84CC28EC}" type="pres">
      <dgm:prSet presAssocID="{7C910B89-554C-4E84-82F9-98455DD9737C}" presName="connTx" presStyleLbl="parChTrans1D2" presStyleIdx="4" presStyleCnt="10"/>
      <dgm:spPr/>
    </dgm:pt>
    <dgm:pt modelId="{C4A7DBCC-CFAB-4FB6-9C0F-B1836FFE319A}" type="pres">
      <dgm:prSet presAssocID="{20DF67C3-72D4-4FBB-AA77-3F1BE4136572}" presName="root2" presStyleCnt="0"/>
      <dgm:spPr/>
    </dgm:pt>
    <dgm:pt modelId="{FD48880C-6564-49EC-9829-56A9BD230E4F}" type="pres">
      <dgm:prSet presAssocID="{20DF67C3-72D4-4FBB-AA77-3F1BE4136572}" presName="LevelTwoTextNode" presStyleLbl="node2" presStyleIdx="4" presStyleCnt="10">
        <dgm:presLayoutVars>
          <dgm:chPref val="3"/>
        </dgm:presLayoutVars>
      </dgm:prSet>
      <dgm:spPr/>
    </dgm:pt>
    <dgm:pt modelId="{AD7A6316-7393-4298-9283-9FA7AFB535FC}" type="pres">
      <dgm:prSet presAssocID="{20DF67C3-72D4-4FBB-AA77-3F1BE4136572}" presName="level3hierChild" presStyleCnt="0"/>
      <dgm:spPr/>
    </dgm:pt>
    <dgm:pt modelId="{9B7679E0-4FFD-4F38-93C1-932140F1FF1A}" type="pres">
      <dgm:prSet presAssocID="{42CA8EA1-3023-4087-BA9D-B8B799BC6116}" presName="conn2-1" presStyleLbl="parChTrans1D2" presStyleIdx="5" presStyleCnt="10"/>
      <dgm:spPr/>
    </dgm:pt>
    <dgm:pt modelId="{ED7F7E31-8C96-4585-A091-BBEB45BF7132}" type="pres">
      <dgm:prSet presAssocID="{42CA8EA1-3023-4087-BA9D-B8B799BC6116}" presName="connTx" presStyleLbl="parChTrans1D2" presStyleIdx="5" presStyleCnt="10"/>
      <dgm:spPr/>
    </dgm:pt>
    <dgm:pt modelId="{655F50EC-91D1-4ED4-BBFE-6F10109FD1BE}" type="pres">
      <dgm:prSet presAssocID="{418C298E-1044-48A1-A78C-30872F07B956}" presName="root2" presStyleCnt="0"/>
      <dgm:spPr/>
    </dgm:pt>
    <dgm:pt modelId="{9125F410-12F9-48E3-9A96-524131C24999}" type="pres">
      <dgm:prSet presAssocID="{418C298E-1044-48A1-A78C-30872F07B956}" presName="LevelTwoTextNode" presStyleLbl="node2" presStyleIdx="5" presStyleCnt="10">
        <dgm:presLayoutVars>
          <dgm:chPref val="3"/>
        </dgm:presLayoutVars>
      </dgm:prSet>
      <dgm:spPr/>
    </dgm:pt>
    <dgm:pt modelId="{5DA136CD-BC30-4840-BD60-898EA7DDEAEC}" type="pres">
      <dgm:prSet presAssocID="{418C298E-1044-48A1-A78C-30872F07B956}" presName="level3hierChild" presStyleCnt="0"/>
      <dgm:spPr/>
    </dgm:pt>
    <dgm:pt modelId="{CC2EAC8C-4E81-4FA8-BBA1-B234DAF2B218}" type="pres">
      <dgm:prSet presAssocID="{3EA80AF9-1558-4899-A80C-139C5F405ABE}" presName="conn2-1" presStyleLbl="parChTrans1D2" presStyleIdx="6" presStyleCnt="10"/>
      <dgm:spPr/>
    </dgm:pt>
    <dgm:pt modelId="{C697ADB0-3A1C-4ECA-B48F-9134A928EDCF}" type="pres">
      <dgm:prSet presAssocID="{3EA80AF9-1558-4899-A80C-139C5F405ABE}" presName="connTx" presStyleLbl="parChTrans1D2" presStyleIdx="6" presStyleCnt="10"/>
      <dgm:spPr/>
    </dgm:pt>
    <dgm:pt modelId="{B2645F1C-2580-4DE5-B5B1-FFA6E6D67807}" type="pres">
      <dgm:prSet presAssocID="{BC99A182-3C51-4169-AB4D-7733979226AE}" presName="root2" presStyleCnt="0"/>
      <dgm:spPr/>
    </dgm:pt>
    <dgm:pt modelId="{1E5F812C-FCA2-4AE9-B5AA-3C84C140852E}" type="pres">
      <dgm:prSet presAssocID="{BC99A182-3C51-4169-AB4D-7733979226AE}" presName="LevelTwoTextNode" presStyleLbl="node2" presStyleIdx="6" presStyleCnt="10">
        <dgm:presLayoutVars>
          <dgm:chPref val="3"/>
        </dgm:presLayoutVars>
      </dgm:prSet>
      <dgm:spPr/>
    </dgm:pt>
    <dgm:pt modelId="{C25AFA47-8472-4BA8-BC15-C4C3BE1DD5A3}" type="pres">
      <dgm:prSet presAssocID="{BC99A182-3C51-4169-AB4D-7733979226AE}" presName="level3hierChild" presStyleCnt="0"/>
      <dgm:spPr/>
    </dgm:pt>
    <dgm:pt modelId="{D4267DD6-62DE-45B9-8880-486BFE35D1EB}" type="pres">
      <dgm:prSet presAssocID="{CCC5B390-DBA6-4C19-91AF-C2FF038F8E3B}" presName="root1" presStyleCnt="0"/>
      <dgm:spPr/>
    </dgm:pt>
    <dgm:pt modelId="{DEF234C7-718B-4A82-B966-BC10FCA9DB42}" type="pres">
      <dgm:prSet presAssocID="{CCC5B390-DBA6-4C19-91AF-C2FF038F8E3B}" presName="LevelOneTextNode" presStyleLbl="node0" presStyleIdx="2" presStyleCnt="3">
        <dgm:presLayoutVars>
          <dgm:chPref val="3"/>
        </dgm:presLayoutVars>
      </dgm:prSet>
      <dgm:spPr/>
    </dgm:pt>
    <dgm:pt modelId="{49CC706C-C2DD-4A27-839E-7D812ABB0E95}" type="pres">
      <dgm:prSet presAssocID="{CCC5B390-DBA6-4C19-91AF-C2FF038F8E3B}" presName="level2hierChild" presStyleCnt="0"/>
      <dgm:spPr/>
    </dgm:pt>
    <dgm:pt modelId="{DABF4727-DE48-4BD0-91EC-42AC74801F00}" type="pres">
      <dgm:prSet presAssocID="{33EA31D1-7CC7-463F-B73C-01F52BA6F363}" presName="conn2-1" presStyleLbl="parChTrans1D2" presStyleIdx="7" presStyleCnt="10"/>
      <dgm:spPr/>
    </dgm:pt>
    <dgm:pt modelId="{0A384533-D8D6-4F27-9C73-A8714240B897}" type="pres">
      <dgm:prSet presAssocID="{33EA31D1-7CC7-463F-B73C-01F52BA6F363}" presName="connTx" presStyleLbl="parChTrans1D2" presStyleIdx="7" presStyleCnt="10"/>
      <dgm:spPr/>
    </dgm:pt>
    <dgm:pt modelId="{2FA5E0A9-86E2-49B4-9C31-83702BD3C2DB}" type="pres">
      <dgm:prSet presAssocID="{27122FC3-AE4A-4BBC-8A44-9136A05F9EF4}" presName="root2" presStyleCnt="0"/>
      <dgm:spPr/>
    </dgm:pt>
    <dgm:pt modelId="{C5833051-0999-4AF0-B4A4-191B8BBA074D}" type="pres">
      <dgm:prSet presAssocID="{27122FC3-AE4A-4BBC-8A44-9136A05F9EF4}" presName="LevelTwoTextNode" presStyleLbl="node2" presStyleIdx="7" presStyleCnt="10">
        <dgm:presLayoutVars>
          <dgm:chPref val="3"/>
        </dgm:presLayoutVars>
      </dgm:prSet>
      <dgm:spPr/>
    </dgm:pt>
    <dgm:pt modelId="{77D528FA-8EAB-461A-9D19-AD0F3CB9B68F}" type="pres">
      <dgm:prSet presAssocID="{27122FC3-AE4A-4BBC-8A44-9136A05F9EF4}" presName="level3hierChild" presStyleCnt="0"/>
      <dgm:spPr/>
    </dgm:pt>
    <dgm:pt modelId="{953EF1E6-2D4E-4C14-8AFD-DBEB62524182}" type="pres">
      <dgm:prSet presAssocID="{B4F38649-9B4A-41F8-9EB2-1C5833FD1DF1}" presName="conn2-1" presStyleLbl="parChTrans1D2" presStyleIdx="8" presStyleCnt="10"/>
      <dgm:spPr/>
    </dgm:pt>
    <dgm:pt modelId="{1FE947F9-F5E1-4DB7-BE1D-4C6DD92B6E96}" type="pres">
      <dgm:prSet presAssocID="{B4F38649-9B4A-41F8-9EB2-1C5833FD1DF1}" presName="connTx" presStyleLbl="parChTrans1D2" presStyleIdx="8" presStyleCnt="10"/>
      <dgm:spPr/>
    </dgm:pt>
    <dgm:pt modelId="{6A76F7E8-2ECA-441C-B569-8327215DA276}" type="pres">
      <dgm:prSet presAssocID="{36727B76-CF7A-41E1-A45D-EFABC6D852A7}" presName="root2" presStyleCnt="0"/>
      <dgm:spPr/>
    </dgm:pt>
    <dgm:pt modelId="{2728225C-E3ED-4240-9E84-94839C87F5C0}" type="pres">
      <dgm:prSet presAssocID="{36727B76-CF7A-41E1-A45D-EFABC6D852A7}" presName="LevelTwoTextNode" presStyleLbl="node2" presStyleIdx="8" presStyleCnt="10">
        <dgm:presLayoutVars>
          <dgm:chPref val="3"/>
        </dgm:presLayoutVars>
      </dgm:prSet>
      <dgm:spPr/>
    </dgm:pt>
    <dgm:pt modelId="{7C46216C-F707-476D-B300-FAB8B98381BA}" type="pres">
      <dgm:prSet presAssocID="{36727B76-CF7A-41E1-A45D-EFABC6D852A7}" presName="level3hierChild" presStyleCnt="0"/>
      <dgm:spPr/>
    </dgm:pt>
    <dgm:pt modelId="{4897AED8-5190-41B1-AB97-5FD24ABAC6C4}" type="pres">
      <dgm:prSet presAssocID="{EE0547D4-B562-429C-A452-606DF924C0A3}" presName="conn2-1" presStyleLbl="parChTrans1D2" presStyleIdx="9" presStyleCnt="10"/>
      <dgm:spPr/>
    </dgm:pt>
    <dgm:pt modelId="{4686F90F-7CF0-4E26-AC70-E9ADEA7CC4D7}" type="pres">
      <dgm:prSet presAssocID="{EE0547D4-B562-429C-A452-606DF924C0A3}" presName="connTx" presStyleLbl="parChTrans1D2" presStyleIdx="9" presStyleCnt="10"/>
      <dgm:spPr/>
    </dgm:pt>
    <dgm:pt modelId="{6D18C83A-2E3D-4875-A584-18767777C454}" type="pres">
      <dgm:prSet presAssocID="{264FDC01-A8D0-466C-A5B2-C091A819860A}" presName="root2" presStyleCnt="0"/>
      <dgm:spPr/>
    </dgm:pt>
    <dgm:pt modelId="{593202D6-D733-4BE7-A218-7BB79AA0F88A}" type="pres">
      <dgm:prSet presAssocID="{264FDC01-A8D0-466C-A5B2-C091A819860A}" presName="LevelTwoTextNode" presStyleLbl="node2" presStyleIdx="9" presStyleCnt="10">
        <dgm:presLayoutVars>
          <dgm:chPref val="3"/>
        </dgm:presLayoutVars>
      </dgm:prSet>
      <dgm:spPr/>
    </dgm:pt>
    <dgm:pt modelId="{01628A72-2719-4154-97A9-485EA5E98428}" type="pres">
      <dgm:prSet presAssocID="{264FDC01-A8D0-466C-A5B2-C091A819860A}" presName="level3hierChild" presStyleCnt="0"/>
      <dgm:spPr/>
    </dgm:pt>
  </dgm:ptLst>
  <dgm:cxnLst>
    <dgm:cxn modelId="{EABD3F02-F5D9-435A-A56E-177DA0B5898D}" srcId="{FC41BDEC-0DB1-4638-8ABB-FED3D2927711}" destId="{62312BB9-6F33-4808-8C88-7D7F9A60CBEF}" srcOrd="0" destOrd="0" parTransId="{C49A96F9-A0E8-4F0A-8485-E8E7FD0A3331}" sibTransId="{88ECC08C-C6AE-4069-B32E-5A7E05C28810}"/>
    <dgm:cxn modelId="{B3EF0A07-7249-4895-8759-0D9997425EA1}" type="presOf" srcId="{C652846B-AAB1-4D2A-B183-4BF6F4F93E78}" destId="{AFC2CCBF-4ECE-451C-B511-4668FBC11C2E}" srcOrd="0" destOrd="0" presId="urn:microsoft.com/office/officeart/2008/layout/HorizontalMultiLevelHierarchy"/>
    <dgm:cxn modelId="{9F00D007-8193-4299-B326-0260BCC93FC5}" type="presOf" srcId="{C652846B-AAB1-4D2A-B183-4BF6F4F93E78}" destId="{D3AECB54-0E3B-4B7A-B199-481B87533D08}" srcOrd="1" destOrd="0" presId="urn:microsoft.com/office/officeart/2008/layout/HorizontalMultiLevelHierarchy"/>
    <dgm:cxn modelId="{868B3E09-DD86-456C-A8E1-57234CC0989E}" type="presOf" srcId="{33EA31D1-7CC7-463F-B73C-01F52BA6F363}" destId="{0A384533-D8D6-4F27-9C73-A8714240B897}" srcOrd="1" destOrd="0" presId="urn:microsoft.com/office/officeart/2008/layout/HorizontalMultiLevelHierarchy"/>
    <dgm:cxn modelId="{A379CA15-BC9E-4941-9519-358F67F81E51}" srcId="{0371464E-6D19-464B-BA0E-B63059D487E0}" destId="{20DF67C3-72D4-4FBB-AA77-3F1BE4136572}" srcOrd="0" destOrd="0" parTransId="{7C910B89-554C-4E84-82F9-98455DD9737C}" sibTransId="{8F79C8A6-0EF6-458E-8F87-F822EB88E950}"/>
    <dgm:cxn modelId="{E21E7919-B303-4C2A-B999-C1FC0297E1C6}" type="presOf" srcId="{B4F38649-9B4A-41F8-9EB2-1C5833FD1DF1}" destId="{953EF1E6-2D4E-4C14-8AFD-DBEB62524182}" srcOrd="0" destOrd="0" presId="urn:microsoft.com/office/officeart/2008/layout/HorizontalMultiLevelHierarchy"/>
    <dgm:cxn modelId="{FED8311C-6DBB-4A87-A600-B6EAC6AAD6DF}" srcId="{CCC5B390-DBA6-4C19-91AF-C2FF038F8E3B}" destId="{27122FC3-AE4A-4BBC-8A44-9136A05F9EF4}" srcOrd="0" destOrd="0" parTransId="{33EA31D1-7CC7-463F-B73C-01F52BA6F363}" sibTransId="{6ECFE70E-3DB4-43CA-8712-74769218CF80}"/>
    <dgm:cxn modelId="{DC29A827-D1E3-4EFD-8868-F8B062461F4E}" type="presOf" srcId="{12D4EFC3-766A-4E07-89CF-6F34864FCBE3}" destId="{550A4EF7-317C-49D7-9D24-2CB5AB6A454F}" srcOrd="0" destOrd="0" presId="urn:microsoft.com/office/officeart/2008/layout/HorizontalMultiLevelHierarchy"/>
    <dgm:cxn modelId="{B3593D28-10C8-46A1-9CF1-0B51D72A8886}" srcId="{62312BB9-6F33-4808-8C88-7D7F9A60CBEF}" destId="{09931F67-FB9A-48DC-9CC1-F8E590D2E0BE}" srcOrd="3" destOrd="0" parTransId="{FE45F573-A608-4A1A-8162-74B65F0B1987}" sibTransId="{9C185E75-051E-4695-8CC5-F81735E488D6}"/>
    <dgm:cxn modelId="{18A3162E-E060-4D75-AAAB-9D7E4902589E}" type="presOf" srcId="{B4F38649-9B4A-41F8-9EB2-1C5833FD1DF1}" destId="{1FE947F9-F5E1-4DB7-BE1D-4C6DD92B6E96}" srcOrd="1" destOrd="0" presId="urn:microsoft.com/office/officeart/2008/layout/HorizontalMultiLevelHierarchy"/>
    <dgm:cxn modelId="{5CC5E638-8FF1-4A9F-A9CA-DD3D887DDA8A}" type="presOf" srcId="{FC41BDEC-0DB1-4638-8ABB-FED3D2927711}" destId="{E290728A-3AFB-44A2-8F9D-95AC8AD2DBA7}" srcOrd="0" destOrd="0" presId="urn:microsoft.com/office/officeart/2008/layout/HorizontalMultiLevelHierarchy"/>
    <dgm:cxn modelId="{882F643C-EC50-4465-AE8E-AD48AD87EB52}" srcId="{62312BB9-6F33-4808-8C88-7D7F9A60CBEF}" destId="{94AEBA50-69C5-4AC8-AA56-E1D7AEC9AD54}" srcOrd="1" destOrd="0" parTransId="{C652846B-AAB1-4D2A-B183-4BF6F4F93E78}" sibTransId="{44E75053-224A-4AE5-85B6-3C4BC5A19C78}"/>
    <dgm:cxn modelId="{443FE93D-4781-4EE7-B1B0-B7ACC55DDA64}" type="presOf" srcId="{7FEBDB44-2894-4FA2-9BF6-6AB89F4AB107}" destId="{53B3E36B-7250-488B-8614-A29C6CCD82B8}" srcOrd="0" destOrd="0" presId="urn:microsoft.com/office/officeart/2008/layout/HorizontalMultiLevelHierarchy"/>
    <dgm:cxn modelId="{FC54AB40-BCE0-44AE-B2F2-D987046D238C}" srcId="{62312BB9-6F33-4808-8C88-7D7F9A60CBEF}" destId="{7FEBDB44-2894-4FA2-9BF6-6AB89F4AB107}" srcOrd="0" destOrd="0" parTransId="{5082D868-54C8-41B0-8851-0105AFEC5EC7}" sibTransId="{01BBF755-451B-44E5-97C0-174E13A564F4}"/>
    <dgm:cxn modelId="{F97FC763-0FB2-4426-8835-E0B5C5500E9E}" type="presOf" srcId="{33EA31D1-7CC7-463F-B73C-01F52BA6F363}" destId="{DABF4727-DE48-4BD0-91EC-42AC74801F00}" srcOrd="0" destOrd="0" presId="urn:microsoft.com/office/officeart/2008/layout/HorizontalMultiLevelHierarchy"/>
    <dgm:cxn modelId="{7384BB46-D4A8-4768-9D3D-8AA55BEAD40F}" type="presOf" srcId="{20DF67C3-72D4-4FBB-AA77-3F1BE4136572}" destId="{FD48880C-6564-49EC-9829-56A9BD230E4F}" srcOrd="0" destOrd="0" presId="urn:microsoft.com/office/officeart/2008/layout/HorizontalMultiLevelHierarchy"/>
    <dgm:cxn modelId="{D49B144F-C1F7-467D-8269-2579C3654AC8}" type="presOf" srcId="{5082D868-54C8-41B0-8851-0105AFEC5EC7}" destId="{91D23601-278D-41EE-A844-BCF990B7B0A0}" srcOrd="1" destOrd="0" presId="urn:microsoft.com/office/officeart/2008/layout/HorizontalMultiLevelHierarchy"/>
    <dgm:cxn modelId="{D3E3556F-BB77-47E9-911D-588D22E6090D}" type="presOf" srcId="{42CA8EA1-3023-4087-BA9D-B8B799BC6116}" destId="{ED7F7E31-8C96-4585-A091-BBEB45BF7132}" srcOrd="1" destOrd="0" presId="urn:microsoft.com/office/officeart/2008/layout/HorizontalMultiLevelHierarchy"/>
    <dgm:cxn modelId="{F60A3053-215C-467C-934B-99F0A96BCA91}" srcId="{FC41BDEC-0DB1-4638-8ABB-FED3D2927711}" destId="{CCC5B390-DBA6-4C19-91AF-C2FF038F8E3B}" srcOrd="2" destOrd="0" parTransId="{B413DDAB-0D37-407E-8F28-CD9E239A7DB2}" sibTransId="{4D7AA368-EEBF-46D2-AA1A-5E7AFA1E7285}"/>
    <dgm:cxn modelId="{E4FE8B56-7465-488D-B2F9-5A87C09CD660}" type="presOf" srcId="{42CA8EA1-3023-4087-BA9D-B8B799BC6116}" destId="{9B7679E0-4FFD-4F38-93C1-932140F1FF1A}" srcOrd="0" destOrd="0" presId="urn:microsoft.com/office/officeart/2008/layout/HorizontalMultiLevelHierarchy"/>
    <dgm:cxn modelId="{D7830357-B9D3-4DC5-B9B6-3B3FAF5F1D40}" type="presOf" srcId="{EE0547D4-B562-429C-A452-606DF924C0A3}" destId="{4686F90F-7CF0-4E26-AC70-E9ADEA7CC4D7}" srcOrd="1" destOrd="0" presId="urn:microsoft.com/office/officeart/2008/layout/HorizontalMultiLevelHierarchy"/>
    <dgm:cxn modelId="{3B76A458-7D25-4227-80ED-4BAC4F9FBD8E}" type="presOf" srcId="{CCC5B390-DBA6-4C19-91AF-C2FF038F8E3B}" destId="{DEF234C7-718B-4A82-B966-BC10FCA9DB42}" srcOrd="0" destOrd="0" presId="urn:microsoft.com/office/officeart/2008/layout/HorizontalMultiLevelHierarchy"/>
    <dgm:cxn modelId="{1D52247D-5372-4D48-A6ED-C36A3FD0D957}" type="presOf" srcId="{27122FC3-AE4A-4BBC-8A44-9136A05F9EF4}" destId="{C5833051-0999-4AF0-B4A4-191B8BBA074D}" srcOrd="0" destOrd="0" presId="urn:microsoft.com/office/officeart/2008/layout/HorizontalMultiLevelHierarchy"/>
    <dgm:cxn modelId="{C8A0058C-19D6-4FE0-9438-9F2D3092A283}" srcId="{FC41BDEC-0DB1-4638-8ABB-FED3D2927711}" destId="{0371464E-6D19-464B-BA0E-B63059D487E0}" srcOrd="1" destOrd="0" parTransId="{F6035EAE-2BA7-4E54-BA45-A3229A785BB2}" sibTransId="{0852812B-CE92-4664-BBAF-D0F97924C195}"/>
    <dgm:cxn modelId="{A4C51F93-8756-4C0F-8F1E-93AFCDE6434A}" type="presOf" srcId="{EE0547D4-B562-429C-A452-606DF924C0A3}" destId="{4897AED8-5190-41B1-AB97-5FD24ABAC6C4}" srcOrd="0" destOrd="0" presId="urn:microsoft.com/office/officeart/2008/layout/HorizontalMultiLevelHierarchy"/>
    <dgm:cxn modelId="{C5B84497-6813-4D3B-90D8-69CDD26A3660}" type="presOf" srcId="{FE45F573-A608-4A1A-8162-74B65F0B1987}" destId="{D833AF17-8321-4A9A-A280-0B8FED6FB213}" srcOrd="1" destOrd="0" presId="urn:microsoft.com/office/officeart/2008/layout/HorizontalMultiLevelHierarchy"/>
    <dgm:cxn modelId="{6A279C9A-0703-4F38-B06D-85F3AFEFBC4A}" srcId="{0371464E-6D19-464B-BA0E-B63059D487E0}" destId="{418C298E-1044-48A1-A78C-30872F07B956}" srcOrd="1" destOrd="0" parTransId="{42CA8EA1-3023-4087-BA9D-B8B799BC6116}" sibTransId="{A59CE9FC-DF83-42BD-8471-390D4EE2BEA4}"/>
    <dgm:cxn modelId="{33D16F9D-B927-401C-81B7-35566028B9EC}" type="presOf" srcId="{0371464E-6D19-464B-BA0E-B63059D487E0}" destId="{00DDE52C-8F11-468E-A6B3-CB9D4824F5F3}" srcOrd="0" destOrd="0" presId="urn:microsoft.com/office/officeart/2008/layout/HorizontalMultiLevelHierarchy"/>
    <dgm:cxn modelId="{9579DA9D-2CD8-4D34-8C69-16B70FC8DE7E}" type="presOf" srcId="{264FDC01-A8D0-466C-A5B2-C091A819860A}" destId="{593202D6-D733-4BE7-A218-7BB79AA0F88A}" srcOrd="0" destOrd="0" presId="urn:microsoft.com/office/officeart/2008/layout/HorizontalMultiLevelHierarchy"/>
    <dgm:cxn modelId="{014C93A5-C55E-467F-B55E-0925B2D3BD5A}" type="presOf" srcId="{94AEBA50-69C5-4AC8-AA56-E1D7AEC9AD54}" destId="{F48CAD3B-C1CC-4027-A920-78057D52D6E8}" srcOrd="0" destOrd="0" presId="urn:microsoft.com/office/officeart/2008/layout/HorizontalMultiLevelHierarchy"/>
    <dgm:cxn modelId="{1CC3DCBA-E587-46C6-AF35-B84677EB3957}" type="presOf" srcId="{36727B76-CF7A-41E1-A45D-EFABC6D852A7}" destId="{2728225C-E3ED-4240-9E84-94839C87F5C0}" srcOrd="0" destOrd="0" presId="urn:microsoft.com/office/officeart/2008/layout/HorizontalMultiLevelHierarchy"/>
    <dgm:cxn modelId="{AC56C9BB-6AB2-4CCC-BF30-6BDC368FA79F}" type="presOf" srcId="{7C910B89-554C-4E84-82F9-98455DD9737C}" destId="{F2262C98-CB5A-4E5C-B220-E53F84CC28EC}" srcOrd="1" destOrd="0" presId="urn:microsoft.com/office/officeart/2008/layout/HorizontalMultiLevelHierarchy"/>
    <dgm:cxn modelId="{3EA364C2-B872-4568-B315-D23397D00F25}" type="presOf" srcId="{5082D868-54C8-41B0-8851-0105AFEC5EC7}" destId="{C93A8F30-D7FB-4D93-861A-6BD1E2EE6D1B}" srcOrd="0" destOrd="0" presId="urn:microsoft.com/office/officeart/2008/layout/HorizontalMultiLevelHierarchy"/>
    <dgm:cxn modelId="{D77F19CC-2285-4967-9F93-A501025CB4C4}" type="presOf" srcId="{418C298E-1044-48A1-A78C-30872F07B956}" destId="{9125F410-12F9-48E3-9A96-524131C24999}" srcOrd="0" destOrd="0" presId="urn:microsoft.com/office/officeart/2008/layout/HorizontalMultiLevelHierarchy"/>
    <dgm:cxn modelId="{FC0A43CD-5C14-4771-8B90-8AA1AB15E76A}" type="presOf" srcId="{62312BB9-6F33-4808-8C88-7D7F9A60CBEF}" destId="{DED82A4E-63B2-446E-82DB-106DB4E1E3D8}" srcOrd="0" destOrd="0" presId="urn:microsoft.com/office/officeart/2008/layout/HorizontalMultiLevelHierarchy"/>
    <dgm:cxn modelId="{6C2813D1-7144-49C6-8C43-B91951FBA78D}" type="presOf" srcId="{3EA80AF9-1558-4899-A80C-139C5F405ABE}" destId="{CC2EAC8C-4E81-4FA8-BBA1-B234DAF2B218}" srcOrd="0" destOrd="0" presId="urn:microsoft.com/office/officeart/2008/layout/HorizontalMultiLevelHierarchy"/>
    <dgm:cxn modelId="{517628D2-74AA-4F4F-8FFF-BF1D8C8BCA0F}" type="presOf" srcId="{09931F67-FB9A-48DC-9CC1-F8E590D2E0BE}" destId="{E06463E1-7075-490B-93D5-F3ABC984B102}" srcOrd="0" destOrd="0" presId="urn:microsoft.com/office/officeart/2008/layout/HorizontalMultiLevelHierarchy"/>
    <dgm:cxn modelId="{E80061D3-12DC-44CD-9637-75D68B0DD242}" srcId="{CCC5B390-DBA6-4C19-91AF-C2FF038F8E3B}" destId="{264FDC01-A8D0-466C-A5B2-C091A819860A}" srcOrd="2" destOrd="0" parTransId="{EE0547D4-B562-429C-A452-606DF924C0A3}" sibTransId="{9AB0199B-CEB0-4BC8-9FF1-DE4B229954E7}"/>
    <dgm:cxn modelId="{945F52D5-2967-49D5-85FE-464569858216}" type="presOf" srcId="{BC99A182-3C51-4169-AB4D-7733979226AE}" destId="{1E5F812C-FCA2-4AE9-B5AA-3C84C140852E}" srcOrd="0" destOrd="0" presId="urn:microsoft.com/office/officeart/2008/layout/HorizontalMultiLevelHierarchy"/>
    <dgm:cxn modelId="{B741EBE2-0065-4935-91BE-DFB8E4C902CC}" type="presOf" srcId="{2617FE98-B971-402F-B267-7E9564285499}" destId="{A7A4787D-0BC5-4295-8C9B-FB1DF92CFE48}" srcOrd="1" destOrd="0" presId="urn:microsoft.com/office/officeart/2008/layout/HorizontalMultiLevelHierarchy"/>
    <dgm:cxn modelId="{0D1958E3-974F-4BD5-A055-5D771CDFF739}" type="presOf" srcId="{3EA80AF9-1558-4899-A80C-139C5F405ABE}" destId="{C697ADB0-3A1C-4ECA-B48F-9134A928EDCF}" srcOrd="1" destOrd="0" presId="urn:microsoft.com/office/officeart/2008/layout/HorizontalMultiLevelHierarchy"/>
    <dgm:cxn modelId="{10F2CBE7-85DD-445A-8C31-C07DC5EE17FC}" type="presOf" srcId="{FE45F573-A608-4A1A-8162-74B65F0B1987}" destId="{D23A4552-9E46-4599-8DF2-8289F38B92C7}" srcOrd="0" destOrd="0" presId="urn:microsoft.com/office/officeart/2008/layout/HorizontalMultiLevelHierarchy"/>
    <dgm:cxn modelId="{189E0AEC-6160-496D-9723-53440B39E508}" srcId="{62312BB9-6F33-4808-8C88-7D7F9A60CBEF}" destId="{12D4EFC3-766A-4E07-89CF-6F34864FCBE3}" srcOrd="2" destOrd="0" parTransId="{2617FE98-B971-402F-B267-7E9564285499}" sibTransId="{7631C8D4-BFC9-4BBF-A603-B2F2F7060158}"/>
    <dgm:cxn modelId="{7C4876F2-205C-444D-9EBF-0127195028CB}" type="presOf" srcId="{7C910B89-554C-4E84-82F9-98455DD9737C}" destId="{1A727E4D-7E7E-4C2E-B353-3EDFACB4B3F1}" srcOrd="0" destOrd="0" presId="urn:microsoft.com/office/officeart/2008/layout/HorizontalMultiLevelHierarchy"/>
    <dgm:cxn modelId="{AEC8D4F4-15C4-43CE-9336-156B8AD63D19}" srcId="{CCC5B390-DBA6-4C19-91AF-C2FF038F8E3B}" destId="{36727B76-CF7A-41E1-A45D-EFABC6D852A7}" srcOrd="1" destOrd="0" parTransId="{B4F38649-9B4A-41F8-9EB2-1C5833FD1DF1}" sibTransId="{6DD9F2C3-A5E6-4058-8A76-24C07395CBF2}"/>
    <dgm:cxn modelId="{B1E559FC-8423-42E9-8E21-87D96B613571}" type="presOf" srcId="{2617FE98-B971-402F-B267-7E9564285499}" destId="{B4D0F21F-39E0-479C-B9F1-66E7D96842C6}" srcOrd="0" destOrd="0" presId="urn:microsoft.com/office/officeart/2008/layout/HorizontalMultiLevelHierarchy"/>
    <dgm:cxn modelId="{7CF374FD-BEF5-45D8-BFB3-576BFBC686E9}" srcId="{0371464E-6D19-464B-BA0E-B63059D487E0}" destId="{BC99A182-3C51-4169-AB4D-7733979226AE}" srcOrd="2" destOrd="0" parTransId="{3EA80AF9-1558-4899-A80C-139C5F405ABE}" sibTransId="{8F6E87C1-EF62-40AC-9693-AEDED3D4AAA1}"/>
    <dgm:cxn modelId="{5805FDF2-392B-49E4-8A99-BA92E727436D}" type="presParOf" srcId="{E290728A-3AFB-44A2-8F9D-95AC8AD2DBA7}" destId="{8D4B5EEC-B9EE-4958-BAB2-E130B7A65588}" srcOrd="0" destOrd="0" presId="urn:microsoft.com/office/officeart/2008/layout/HorizontalMultiLevelHierarchy"/>
    <dgm:cxn modelId="{67BE42CE-2323-4BA5-A002-843FBBF510A5}" type="presParOf" srcId="{8D4B5EEC-B9EE-4958-BAB2-E130B7A65588}" destId="{DED82A4E-63B2-446E-82DB-106DB4E1E3D8}" srcOrd="0" destOrd="0" presId="urn:microsoft.com/office/officeart/2008/layout/HorizontalMultiLevelHierarchy"/>
    <dgm:cxn modelId="{26041273-7346-4190-9F40-315C63499C27}" type="presParOf" srcId="{8D4B5EEC-B9EE-4958-BAB2-E130B7A65588}" destId="{BAF55591-227E-40C4-BB49-860ECC11069E}" srcOrd="1" destOrd="0" presId="urn:microsoft.com/office/officeart/2008/layout/HorizontalMultiLevelHierarchy"/>
    <dgm:cxn modelId="{9EEC38BC-F572-437C-AF80-DDBB13439D4A}" type="presParOf" srcId="{BAF55591-227E-40C4-BB49-860ECC11069E}" destId="{C93A8F30-D7FB-4D93-861A-6BD1E2EE6D1B}" srcOrd="0" destOrd="0" presId="urn:microsoft.com/office/officeart/2008/layout/HorizontalMultiLevelHierarchy"/>
    <dgm:cxn modelId="{55B22140-DE3C-4001-A937-992989C3BE17}" type="presParOf" srcId="{C93A8F30-D7FB-4D93-861A-6BD1E2EE6D1B}" destId="{91D23601-278D-41EE-A844-BCF990B7B0A0}" srcOrd="0" destOrd="0" presId="urn:microsoft.com/office/officeart/2008/layout/HorizontalMultiLevelHierarchy"/>
    <dgm:cxn modelId="{496C4639-5CC9-4849-BAF7-96CD48429D29}" type="presParOf" srcId="{BAF55591-227E-40C4-BB49-860ECC11069E}" destId="{4E2F3032-40AC-4AE1-80A9-A2AEE52BA21E}" srcOrd="1" destOrd="0" presId="urn:microsoft.com/office/officeart/2008/layout/HorizontalMultiLevelHierarchy"/>
    <dgm:cxn modelId="{175D8608-803C-4EAE-AD0D-3521B091A800}" type="presParOf" srcId="{4E2F3032-40AC-4AE1-80A9-A2AEE52BA21E}" destId="{53B3E36B-7250-488B-8614-A29C6CCD82B8}" srcOrd="0" destOrd="0" presId="urn:microsoft.com/office/officeart/2008/layout/HorizontalMultiLevelHierarchy"/>
    <dgm:cxn modelId="{6E60F256-EAEF-4F9B-AF8A-9E6F22A9D44A}" type="presParOf" srcId="{4E2F3032-40AC-4AE1-80A9-A2AEE52BA21E}" destId="{B153E16E-5CE8-4406-BE60-9652DC829DBC}" srcOrd="1" destOrd="0" presId="urn:microsoft.com/office/officeart/2008/layout/HorizontalMultiLevelHierarchy"/>
    <dgm:cxn modelId="{04EA76FE-C838-41E5-8B26-7BEA6A84E1AC}" type="presParOf" srcId="{BAF55591-227E-40C4-BB49-860ECC11069E}" destId="{AFC2CCBF-4ECE-451C-B511-4668FBC11C2E}" srcOrd="2" destOrd="0" presId="urn:microsoft.com/office/officeart/2008/layout/HorizontalMultiLevelHierarchy"/>
    <dgm:cxn modelId="{4ECC7937-0AB7-47CF-B712-5F42DB2A73A9}" type="presParOf" srcId="{AFC2CCBF-4ECE-451C-B511-4668FBC11C2E}" destId="{D3AECB54-0E3B-4B7A-B199-481B87533D08}" srcOrd="0" destOrd="0" presId="urn:microsoft.com/office/officeart/2008/layout/HorizontalMultiLevelHierarchy"/>
    <dgm:cxn modelId="{C1B6DA19-F8B4-4B76-91AB-8F76B0C9A2DD}" type="presParOf" srcId="{BAF55591-227E-40C4-BB49-860ECC11069E}" destId="{02A28FA3-C2BA-43DA-89BA-CE54983EEAB0}" srcOrd="3" destOrd="0" presId="urn:microsoft.com/office/officeart/2008/layout/HorizontalMultiLevelHierarchy"/>
    <dgm:cxn modelId="{629071BB-FFFA-44AC-A601-DC72D8607D60}" type="presParOf" srcId="{02A28FA3-C2BA-43DA-89BA-CE54983EEAB0}" destId="{F48CAD3B-C1CC-4027-A920-78057D52D6E8}" srcOrd="0" destOrd="0" presId="urn:microsoft.com/office/officeart/2008/layout/HorizontalMultiLevelHierarchy"/>
    <dgm:cxn modelId="{BDF2A75A-A42C-443D-9B21-EB197052D033}" type="presParOf" srcId="{02A28FA3-C2BA-43DA-89BA-CE54983EEAB0}" destId="{07ED3B85-438B-4E2D-BA44-CFB28D208087}" srcOrd="1" destOrd="0" presId="urn:microsoft.com/office/officeart/2008/layout/HorizontalMultiLevelHierarchy"/>
    <dgm:cxn modelId="{CAA18E1E-A8D2-46D5-9906-1425A1F3BE8B}" type="presParOf" srcId="{BAF55591-227E-40C4-BB49-860ECC11069E}" destId="{B4D0F21F-39E0-479C-B9F1-66E7D96842C6}" srcOrd="4" destOrd="0" presId="urn:microsoft.com/office/officeart/2008/layout/HorizontalMultiLevelHierarchy"/>
    <dgm:cxn modelId="{9361BEC2-AEA1-4058-AADE-B8740EB81E16}" type="presParOf" srcId="{B4D0F21F-39E0-479C-B9F1-66E7D96842C6}" destId="{A7A4787D-0BC5-4295-8C9B-FB1DF92CFE48}" srcOrd="0" destOrd="0" presId="urn:microsoft.com/office/officeart/2008/layout/HorizontalMultiLevelHierarchy"/>
    <dgm:cxn modelId="{D74A2317-848E-47A8-891F-597EBA55A5AB}" type="presParOf" srcId="{BAF55591-227E-40C4-BB49-860ECC11069E}" destId="{518A48BF-BBC1-434A-BDA5-8ECE01436A12}" srcOrd="5" destOrd="0" presId="urn:microsoft.com/office/officeart/2008/layout/HorizontalMultiLevelHierarchy"/>
    <dgm:cxn modelId="{4B00147D-0AD9-4A4C-A80A-8D43E6806CAC}" type="presParOf" srcId="{518A48BF-BBC1-434A-BDA5-8ECE01436A12}" destId="{550A4EF7-317C-49D7-9D24-2CB5AB6A454F}" srcOrd="0" destOrd="0" presId="urn:microsoft.com/office/officeart/2008/layout/HorizontalMultiLevelHierarchy"/>
    <dgm:cxn modelId="{E8806544-C211-4ADC-B03D-3C275BAA588B}" type="presParOf" srcId="{518A48BF-BBC1-434A-BDA5-8ECE01436A12}" destId="{76FEDD3E-42B8-4760-9769-8AFDE38CC8E2}" srcOrd="1" destOrd="0" presId="urn:microsoft.com/office/officeart/2008/layout/HorizontalMultiLevelHierarchy"/>
    <dgm:cxn modelId="{51D8774D-C26E-4BF6-916B-5D5519A376C0}" type="presParOf" srcId="{BAF55591-227E-40C4-BB49-860ECC11069E}" destId="{D23A4552-9E46-4599-8DF2-8289F38B92C7}" srcOrd="6" destOrd="0" presId="urn:microsoft.com/office/officeart/2008/layout/HorizontalMultiLevelHierarchy"/>
    <dgm:cxn modelId="{39B3F2ED-957A-4A23-9D79-F318DA6BEBDB}" type="presParOf" srcId="{D23A4552-9E46-4599-8DF2-8289F38B92C7}" destId="{D833AF17-8321-4A9A-A280-0B8FED6FB213}" srcOrd="0" destOrd="0" presId="urn:microsoft.com/office/officeart/2008/layout/HorizontalMultiLevelHierarchy"/>
    <dgm:cxn modelId="{04CF7721-4FAD-436E-BF3D-988B1C70EB2C}" type="presParOf" srcId="{BAF55591-227E-40C4-BB49-860ECC11069E}" destId="{04BAFC2D-FF1B-47BA-AC6F-876196111710}" srcOrd="7" destOrd="0" presId="urn:microsoft.com/office/officeart/2008/layout/HorizontalMultiLevelHierarchy"/>
    <dgm:cxn modelId="{7C9FF120-EB36-4913-9704-0BDEB90E0BA7}" type="presParOf" srcId="{04BAFC2D-FF1B-47BA-AC6F-876196111710}" destId="{E06463E1-7075-490B-93D5-F3ABC984B102}" srcOrd="0" destOrd="0" presId="urn:microsoft.com/office/officeart/2008/layout/HorizontalMultiLevelHierarchy"/>
    <dgm:cxn modelId="{5A085728-45EF-408B-8E8D-D632CF136EF0}" type="presParOf" srcId="{04BAFC2D-FF1B-47BA-AC6F-876196111710}" destId="{73F14300-46AD-41B5-AC91-D4213668380A}" srcOrd="1" destOrd="0" presId="urn:microsoft.com/office/officeart/2008/layout/HorizontalMultiLevelHierarchy"/>
    <dgm:cxn modelId="{1C1CB642-73FB-4E83-B04E-FB416237D6FA}" type="presParOf" srcId="{E290728A-3AFB-44A2-8F9D-95AC8AD2DBA7}" destId="{EB42A0BA-1C44-4B39-834D-02B424380242}" srcOrd="1" destOrd="0" presId="urn:microsoft.com/office/officeart/2008/layout/HorizontalMultiLevelHierarchy"/>
    <dgm:cxn modelId="{79CEE6CE-0077-4273-9FD9-E1E962084FC3}" type="presParOf" srcId="{EB42A0BA-1C44-4B39-834D-02B424380242}" destId="{00DDE52C-8F11-468E-A6B3-CB9D4824F5F3}" srcOrd="0" destOrd="0" presId="urn:microsoft.com/office/officeart/2008/layout/HorizontalMultiLevelHierarchy"/>
    <dgm:cxn modelId="{CA615B63-B940-4E3C-90A9-60C6522AA582}" type="presParOf" srcId="{EB42A0BA-1C44-4B39-834D-02B424380242}" destId="{C60CD9A7-BBC7-445C-B974-060D70980540}" srcOrd="1" destOrd="0" presId="urn:microsoft.com/office/officeart/2008/layout/HorizontalMultiLevelHierarchy"/>
    <dgm:cxn modelId="{3996C643-4E19-499F-B378-6EDBC0DE7D70}" type="presParOf" srcId="{C60CD9A7-BBC7-445C-B974-060D70980540}" destId="{1A727E4D-7E7E-4C2E-B353-3EDFACB4B3F1}" srcOrd="0" destOrd="0" presId="urn:microsoft.com/office/officeart/2008/layout/HorizontalMultiLevelHierarchy"/>
    <dgm:cxn modelId="{35772B22-ADE1-4AE6-9A70-8026D10F49A1}" type="presParOf" srcId="{1A727E4D-7E7E-4C2E-B353-3EDFACB4B3F1}" destId="{F2262C98-CB5A-4E5C-B220-E53F84CC28EC}" srcOrd="0" destOrd="0" presId="urn:microsoft.com/office/officeart/2008/layout/HorizontalMultiLevelHierarchy"/>
    <dgm:cxn modelId="{7DADFFCB-6277-4927-83A6-D803E73DB7A9}" type="presParOf" srcId="{C60CD9A7-BBC7-445C-B974-060D70980540}" destId="{C4A7DBCC-CFAB-4FB6-9C0F-B1836FFE319A}" srcOrd="1" destOrd="0" presId="urn:microsoft.com/office/officeart/2008/layout/HorizontalMultiLevelHierarchy"/>
    <dgm:cxn modelId="{C64BF14C-A373-4106-87D8-E9698A972D5E}" type="presParOf" srcId="{C4A7DBCC-CFAB-4FB6-9C0F-B1836FFE319A}" destId="{FD48880C-6564-49EC-9829-56A9BD230E4F}" srcOrd="0" destOrd="0" presId="urn:microsoft.com/office/officeart/2008/layout/HorizontalMultiLevelHierarchy"/>
    <dgm:cxn modelId="{6F9E88CC-C355-4DF3-99C3-47D49F2A7682}" type="presParOf" srcId="{C4A7DBCC-CFAB-4FB6-9C0F-B1836FFE319A}" destId="{AD7A6316-7393-4298-9283-9FA7AFB535FC}" srcOrd="1" destOrd="0" presId="urn:microsoft.com/office/officeart/2008/layout/HorizontalMultiLevelHierarchy"/>
    <dgm:cxn modelId="{F9E0E4FB-C1B4-4804-A494-DD919DEDAB81}" type="presParOf" srcId="{C60CD9A7-BBC7-445C-B974-060D70980540}" destId="{9B7679E0-4FFD-4F38-93C1-932140F1FF1A}" srcOrd="2" destOrd="0" presId="urn:microsoft.com/office/officeart/2008/layout/HorizontalMultiLevelHierarchy"/>
    <dgm:cxn modelId="{A31E62BD-F74B-4935-A28B-A2D7526F7B51}" type="presParOf" srcId="{9B7679E0-4FFD-4F38-93C1-932140F1FF1A}" destId="{ED7F7E31-8C96-4585-A091-BBEB45BF7132}" srcOrd="0" destOrd="0" presId="urn:microsoft.com/office/officeart/2008/layout/HorizontalMultiLevelHierarchy"/>
    <dgm:cxn modelId="{8C044939-1E55-4B92-B40A-1306A105C523}" type="presParOf" srcId="{C60CD9A7-BBC7-445C-B974-060D70980540}" destId="{655F50EC-91D1-4ED4-BBFE-6F10109FD1BE}" srcOrd="3" destOrd="0" presId="urn:microsoft.com/office/officeart/2008/layout/HorizontalMultiLevelHierarchy"/>
    <dgm:cxn modelId="{6E11E8AF-02C2-402B-B39B-0F43EB861AEC}" type="presParOf" srcId="{655F50EC-91D1-4ED4-BBFE-6F10109FD1BE}" destId="{9125F410-12F9-48E3-9A96-524131C24999}" srcOrd="0" destOrd="0" presId="urn:microsoft.com/office/officeart/2008/layout/HorizontalMultiLevelHierarchy"/>
    <dgm:cxn modelId="{7D586E88-5C72-4DA8-AC4F-8F969A368A77}" type="presParOf" srcId="{655F50EC-91D1-4ED4-BBFE-6F10109FD1BE}" destId="{5DA136CD-BC30-4840-BD60-898EA7DDEAEC}" srcOrd="1" destOrd="0" presId="urn:microsoft.com/office/officeart/2008/layout/HorizontalMultiLevelHierarchy"/>
    <dgm:cxn modelId="{2327F79E-C666-4841-A910-E42BC0121330}" type="presParOf" srcId="{C60CD9A7-BBC7-445C-B974-060D70980540}" destId="{CC2EAC8C-4E81-4FA8-BBA1-B234DAF2B218}" srcOrd="4" destOrd="0" presId="urn:microsoft.com/office/officeart/2008/layout/HorizontalMultiLevelHierarchy"/>
    <dgm:cxn modelId="{27569738-22DF-4329-AAAD-64590FA4EF33}" type="presParOf" srcId="{CC2EAC8C-4E81-4FA8-BBA1-B234DAF2B218}" destId="{C697ADB0-3A1C-4ECA-B48F-9134A928EDCF}" srcOrd="0" destOrd="0" presId="urn:microsoft.com/office/officeart/2008/layout/HorizontalMultiLevelHierarchy"/>
    <dgm:cxn modelId="{F6C93BE2-6E5C-48EC-B517-CA4D6255BC4E}" type="presParOf" srcId="{C60CD9A7-BBC7-445C-B974-060D70980540}" destId="{B2645F1C-2580-4DE5-B5B1-FFA6E6D67807}" srcOrd="5" destOrd="0" presId="urn:microsoft.com/office/officeart/2008/layout/HorizontalMultiLevelHierarchy"/>
    <dgm:cxn modelId="{0F02BBA8-095E-46C4-8A55-539F05CD14D9}" type="presParOf" srcId="{B2645F1C-2580-4DE5-B5B1-FFA6E6D67807}" destId="{1E5F812C-FCA2-4AE9-B5AA-3C84C140852E}" srcOrd="0" destOrd="0" presId="urn:microsoft.com/office/officeart/2008/layout/HorizontalMultiLevelHierarchy"/>
    <dgm:cxn modelId="{11EBAD3F-42CF-449E-B4BB-B1EEC3B67419}" type="presParOf" srcId="{B2645F1C-2580-4DE5-B5B1-FFA6E6D67807}" destId="{C25AFA47-8472-4BA8-BC15-C4C3BE1DD5A3}" srcOrd="1" destOrd="0" presId="urn:microsoft.com/office/officeart/2008/layout/HorizontalMultiLevelHierarchy"/>
    <dgm:cxn modelId="{67F01C1E-07CB-475F-BBAF-ED021FA97B95}" type="presParOf" srcId="{E290728A-3AFB-44A2-8F9D-95AC8AD2DBA7}" destId="{D4267DD6-62DE-45B9-8880-486BFE35D1EB}" srcOrd="2" destOrd="0" presId="urn:microsoft.com/office/officeart/2008/layout/HorizontalMultiLevelHierarchy"/>
    <dgm:cxn modelId="{652614D7-7AD8-4225-8BE5-C2CCD7F733A3}" type="presParOf" srcId="{D4267DD6-62DE-45B9-8880-486BFE35D1EB}" destId="{DEF234C7-718B-4A82-B966-BC10FCA9DB42}" srcOrd="0" destOrd="0" presId="urn:microsoft.com/office/officeart/2008/layout/HorizontalMultiLevelHierarchy"/>
    <dgm:cxn modelId="{5DC7EE7C-0409-462D-87D7-0F400C11EE66}" type="presParOf" srcId="{D4267DD6-62DE-45B9-8880-486BFE35D1EB}" destId="{49CC706C-C2DD-4A27-839E-7D812ABB0E95}" srcOrd="1" destOrd="0" presId="urn:microsoft.com/office/officeart/2008/layout/HorizontalMultiLevelHierarchy"/>
    <dgm:cxn modelId="{D262A57E-7DA4-422B-B169-B9B5E2A7C986}" type="presParOf" srcId="{49CC706C-C2DD-4A27-839E-7D812ABB0E95}" destId="{DABF4727-DE48-4BD0-91EC-42AC74801F00}" srcOrd="0" destOrd="0" presId="urn:microsoft.com/office/officeart/2008/layout/HorizontalMultiLevelHierarchy"/>
    <dgm:cxn modelId="{75565542-7DAF-46BF-83BD-44ED1E75AE9B}" type="presParOf" srcId="{DABF4727-DE48-4BD0-91EC-42AC74801F00}" destId="{0A384533-D8D6-4F27-9C73-A8714240B897}" srcOrd="0" destOrd="0" presId="urn:microsoft.com/office/officeart/2008/layout/HorizontalMultiLevelHierarchy"/>
    <dgm:cxn modelId="{311CFF92-B981-47FE-B8BC-703673861B13}" type="presParOf" srcId="{49CC706C-C2DD-4A27-839E-7D812ABB0E95}" destId="{2FA5E0A9-86E2-49B4-9C31-83702BD3C2DB}" srcOrd="1" destOrd="0" presId="urn:microsoft.com/office/officeart/2008/layout/HorizontalMultiLevelHierarchy"/>
    <dgm:cxn modelId="{8AAF7C81-9C68-49C4-99F1-4F92310D10B9}" type="presParOf" srcId="{2FA5E0A9-86E2-49B4-9C31-83702BD3C2DB}" destId="{C5833051-0999-4AF0-B4A4-191B8BBA074D}" srcOrd="0" destOrd="0" presId="urn:microsoft.com/office/officeart/2008/layout/HorizontalMultiLevelHierarchy"/>
    <dgm:cxn modelId="{D6C2AA86-562B-4C12-83EC-9FF01F690321}" type="presParOf" srcId="{2FA5E0A9-86E2-49B4-9C31-83702BD3C2DB}" destId="{77D528FA-8EAB-461A-9D19-AD0F3CB9B68F}" srcOrd="1" destOrd="0" presId="urn:microsoft.com/office/officeart/2008/layout/HorizontalMultiLevelHierarchy"/>
    <dgm:cxn modelId="{6B70BD5B-DEA8-4A51-A8AD-D3185C7742B8}" type="presParOf" srcId="{49CC706C-C2DD-4A27-839E-7D812ABB0E95}" destId="{953EF1E6-2D4E-4C14-8AFD-DBEB62524182}" srcOrd="2" destOrd="0" presId="urn:microsoft.com/office/officeart/2008/layout/HorizontalMultiLevelHierarchy"/>
    <dgm:cxn modelId="{7957F48F-AECF-47BB-8F1F-12057231794D}" type="presParOf" srcId="{953EF1E6-2D4E-4C14-8AFD-DBEB62524182}" destId="{1FE947F9-F5E1-4DB7-BE1D-4C6DD92B6E96}" srcOrd="0" destOrd="0" presId="urn:microsoft.com/office/officeart/2008/layout/HorizontalMultiLevelHierarchy"/>
    <dgm:cxn modelId="{A3D422F3-1DCC-4075-B129-03A0075D1C72}" type="presParOf" srcId="{49CC706C-C2DD-4A27-839E-7D812ABB0E95}" destId="{6A76F7E8-2ECA-441C-B569-8327215DA276}" srcOrd="3" destOrd="0" presId="urn:microsoft.com/office/officeart/2008/layout/HorizontalMultiLevelHierarchy"/>
    <dgm:cxn modelId="{6B0BF8A3-E8CC-4AAC-B556-3013E0B47456}" type="presParOf" srcId="{6A76F7E8-2ECA-441C-B569-8327215DA276}" destId="{2728225C-E3ED-4240-9E84-94839C87F5C0}" srcOrd="0" destOrd="0" presId="urn:microsoft.com/office/officeart/2008/layout/HorizontalMultiLevelHierarchy"/>
    <dgm:cxn modelId="{7FBC0229-B82D-469C-BAEC-752D12E1963B}" type="presParOf" srcId="{6A76F7E8-2ECA-441C-B569-8327215DA276}" destId="{7C46216C-F707-476D-B300-FAB8B98381BA}" srcOrd="1" destOrd="0" presId="urn:microsoft.com/office/officeart/2008/layout/HorizontalMultiLevelHierarchy"/>
    <dgm:cxn modelId="{E0700F56-E326-4EEB-A99A-8E966C13B7BE}" type="presParOf" srcId="{49CC706C-C2DD-4A27-839E-7D812ABB0E95}" destId="{4897AED8-5190-41B1-AB97-5FD24ABAC6C4}" srcOrd="4" destOrd="0" presId="urn:microsoft.com/office/officeart/2008/layout/HorizontalMultiLevelHierarchy"/>
    <dgm:cxn modelId="{A7BFFC78-45F4-4193-B061-E5F07E7D1F87}" type="presParOf" srcId="{4897AED8-5190-41B1-AB97-5FD24ABAC6C4}" destId="{4686F90F-7CF0-4E26-AC70-E9ADEA7CC4D7}" srcOrd="0" destOrd="0" presId="urn:microsoft.com/office/officeart/2008/layout/HorizontalMultiLevelHierarchy"/>
    <dgm:cxn modelId="{CE498B68-CEDA-4330-99C7-F32B7FA6C6DB}" type="presParOf" srcId="{49CC706C-C2DD-4A27-839E-7D812ABB0E95}" destId="{6D18C83A-2E3D-4875-A584-18767777C454}" srcOrd="5" destOrd="0" presId="urn:microsoft.com/office/officeart/2008/layout/HorizontalMultiLevelHierarchy"/>
    <dgm:cxn modelId="{CB706FD6-1F82-4526-BBD5-DFFF8EBF7FC6}" type="presParOf" srcId="{6D18C83A-2E3D-4875-A584-18767777C454}" destId="{593202D6-D733-4BE7-A218-7BB79AA0F88A}" srcOrd="0" destOrd="0" presId="urn:microsoft.com/office/officeart/2008/layout/HorizontalMultiLevelHierarchy"/>
    <dgm:cxn modelId="{5AC957FF-3B4A-46C7-A8DA-BD3CC397FC5E}" type="presParOf" srcId="{6D18C83A-2E3D-4875-A584-18767777C454}" destId="{01628A72-2719-4154-97A9-485EA5E9842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054CF6-41CA-4EF2-88FD-631EFA91A6B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01251BE-E3F5-40D9-814F-30D57F697464}">
      <dgm:prSet phldrT="[Tekst]"/>
      <dgm:spPr/>
      <dgm:t>
        <a:bodyPr/>
        <a:lstStyle/>
        <a:p>
          <a:r>
            <a:rPr lang="nl-NL" dirty="0"/>
            <a:t>Import UC CDS-M</a:t>
          </a:r>
        </a:p>
      </dgm:t>
    </dgm:pt>
    <dgm:pt modelId="{FE305BCF-2988-4534-9B9D-6CBC23E8F13D}" type="parTrans" cxnId="{79FC92A2-3648-46C6-BB9A-6EC83A9C9DB9}">
      <dgm:prSet/>
      <dgm:spPr/>
      <dgm:t>
        <a:bodyPr/>
        <a:lstStyle/>
        <a:p>
          <a:endParaRPr lang="nl-NL"/>
        </a:p>
      </dgm:t>
    </dgm:pt>
    <dgm:pt modelId="{F162B02A-E2F2-44A1-9D66-EBF9ECA54848}" type="sibTrans" cxnId="{79FC92A2-3648-46C6-BB9A-6EC83A9C9DB9}">
      <dgm:prSet/>
      <dgm:spPr/>
      <dgm:t>
        <a:bodyPr/>
        <a:lstStyle/>
        <a:p>
          <a:endParaRPr lang="nl-NL"/>
        </a:p>
      </dgm:t>
    </dgm:pt>
    <dgm:pt modelId="{33F01BB5-91C6-412D-B5F3-8294BC5FE9A9}">
      <dgm:prSet phldrT="[Tekst]"/>
      <dgm:spPr/>
      <dgm:t>
        <a:bodyPr/>
        <a:lstStyle/>
        <a:p>
          <a:r>
            <a:rPr lang="nl-NL" dirty="0" err="1"/>
            <a:t>Subselect</a:t>
          </a:r>
          <a:r>
            <a:rPr lang="nl-NL" dirty="0"/>
            <a:t> </a:t>
          </a:r>
          <a:r>
            <a:rPr lang="nl-NL" dirty="0" err="1"/>
            <a:t>technologies</a:t>
          </a:r>
          <a:endParaRPr lang="nl-NL" dirty="0"/>
        </a:p>
      </dgm:t>
    </dgm:pt>
    <dgm:pt modelId="{367BEDD7-9424-4ED2-A4E2-AA0F9D6C0AD6}" type="parTrans" cxnId="{09EC13A7-62E9-4037-B012-F44B58AB955E}">
      <dgm:prSet/>
      <dgm:spPr/>
      <dgm:t>
        <a:bodyPr/>
        <a:lstStyle/>
        <a:p>
          <a:endParaRPr lang="nl-NL"/>
        </a:p>
      </dgm:t>
    </dgm:pt>
    <dgm:pt modelId="{C0D955C0-DCB8-40A7-9D86-54CFE26C52B4}" type="sibTrans" cxnId="{09EC13A7-62E9-4037-B012-F44B58AB955E}">
      <dgm:prSet/>
      <dgm:spPr/>
      <dgm:t>
        <a:bodyPr/>
        <a:lstStyle/>
        <a:p>
          <a:endParaRPr lang="nl-NL"/>
        </a:p>
      </dgm:t>
    </dgm:pt>
    <dgm:pt modelId="{314706BC-4E9C-4158-ABBC-E789C67B2D01}">
      <dgm:prSet phldrT="[Tekst]"/>
      <dgm:spPr/>
      <dgm:t>
        <a:bodyPr/>
        <a:lstStyle/>
        <a:p>
          <a:r>
            <a:rPr lang="nl-NL" dirty="0"/>
            <a:t>Security </a:t>
          </a:r>
          <a:r>
            <a:rPr lang="nl-NL" dirty="0" err="1"/>
            <a:t>requirement</a:t>
          </a:r>
          <a:r>
            <a:rPr lang="nl-NL" dirty="0"/>
            <a:t> </a:t>
          </a:r>
          <a:r>
            <a:rPr lang="nl-NL" dirty="0" err="1"/>
            <a:t>selection</a:t>
          </a:r>
          <a:endParaRPr lang="nl-NL" dirty="0"/>
        </a:p>
      </dgm:t>
    </dgm:pt>
    <dgm:pt modelId="{044F5DB9-876F-48D9-99F1-F6CA236E2F26}" type="parTrans" cxnId="{31F01436-F80C-4D93-905F-98BD62CE6677}">
      <dgm:prSet/>
      <dgm:spPr/>
      <dgm:t>
        <a:bodyPr/>
        <a:lstStyle/>
        <a:p>
          <a:endParaRPr lang="nl-NL"/>
        </a:p>
      </dgm:t>
    </dgm:pt>
    <dgm:pt modelId="{D5300237-5DE7-4B20-8CE4-F8A2EC19AB3F}" type="sibTrans" cxnId="{31F01436-F80C-4D93-905F-98BD62CE6677}">
      <dgm:prSet/>
      <dgm:spPr/>
      <dgm:t>
        <a:bodyPr/>
        <a:lstStyle/>
        <a:p>
          <a:endParaRPr lang="nl-NL"/>
        </a:p>
      </dgm:t>
    </dgm:pt>
    <dgm:pt modelId="{5994443C-B2ED-427F-A6C3-DDEF17012B95}">
      <dgm:prSet phldrT="[Tekst]"/>
      <dgm:spPr/>
      <dgm:t>
        <a:bodyPr/>
        <a:lstStyle/>
        <a:p>
          <a:r>
            <a:rPr lang="nl-NL" dirty="0"/>
            <a:t>Storage </a:t>
          </a:r>
          <a:r>
            <a:rPr lang="nl-NL" dirty="0" err="1"/>
            <a:t>requirement</a:t>
          </a:r>
          <a:r>
            <a:rPr lang="nl-NL" dirty="0"/>
            <a:t> </a:t>
          </a:r>
          <a:r>
            <a:rPr lang="nl-NL" dirty="0" err="1"/>
            <a:t>selection</a:t>
          </a:r>
          <a:endParaRPr lang="nl-NL" dirty="0"/>
        </a:p>
      </dgm:t>
    </dgm:pt>
    <dgm:pt modelId="{F1BCA809-1366-49FB-BBA7-051C7AD193D5}" type="parTrans" cxnId="{B6185AE2-0326-46D6-8DE6-1C4FAE33952D}">
      <dgm:prSet/>
      <dgm:spPr/>
      <dgm:t>
        <a:bodyPr/>
        <a:lstStyle/>
        <a:p>
          <a:endParaRPr lang="nl-NL"/>
        </a:p>
      </dgm:t>
    </dgm:pt>
    <dgm:pt modelId="{0DF130B2-293F-493D-9507-87F28188C52C}" type="sibTrans" cxnId="{B6185AE2-0326-46D6-8DE6-1C4FAE33952D}">
      <dgm:prSet/>
      <dgm:spPr/>
      <dgm:t>
        <a:bodyPr/>
        <a:lstStyle/>
        <a:p>
          <a:endParaRPr lang="nl-NL"/>
        </a:p>
      </dgm:t>
    </dgm:pt>
    <dgm:pt modelId="{E73F7F1A-F7A1-47EE-8D82-C20BBACA3802}">
      <dgm:prSet phldrT="[Tekst]"/>
      <dgm:spPr/>
      <dgm:t>
        <a:bodyPr/>
        <a:lstStyle/>
        <a:p>
          <a:r>
            <a:rPr lang="nl-NL" dirty="0"/>
            <a:t>Export IT CDS-M</a:t>
          </a:r>
        </a:p>
      </dgm:t>
    </dgm:pt>
    <dgm:pt modelId="{128ED9B0-F881-43D1-B27F-152BE6DCFADE}" type="parTrans" cxnId="{AABF8576-C380-435D-BFE6-1B9CC10A29ED}">
      <dgm:prSet/>
      <dgm:spPr/>
      <dgm:t>
        <a:bodyPr/>
        <a:lstStyle/>
        <a:p>
          <a:endParaRPr lang="nl-NL"/>
        </a:p>
      </dgm:t>
    </dgm:pt>
    <dgm:pt modelId="{DCC18FEB-05EB-475E-8A8E-61346F4D31CF}" type="sibTrans" cxnId="{AABF8576-C380-435D-BFE6-1B9CC10A29ED}">
      <dgm:prSet/>
      <dgm:spPr/>
      <dgm:t>
        <a:bodyPr/>
        <a:lstStyle/>
        <a:p>
          <a:endParaRPr lang="nl-NL"/>
        </a:p>
      </dgm:t>
    </dgm:pt>
    <dgm:pt modelId="{EC55B5D7-B5B5-4E67-B883-ACEEA4443B1B}" type="pres">
      <dgm:prSet presAssocID="{F5054CF6-41CA-4EF2-88FD-631EFA91A6BC}" presName="CompostProcess" presStyleCnt="0">
        <dgm:presLayoutVars>
          <dgm:dir/>
          <dgm:resizeHandles val="exact"/>
        </dgm:presLayoutVars>
      </dgm:prSet>
      <dgm:spPr/>
    </dgm:pt>
    <dgm:pt modelId="{34E61860-C20E-42EC-852E-67F1F9EA83A9}" type="pres">
      <dgm:prSet presAssocID="{F5054CF6-41CA-4EF2-88FD-631EFA91A6BC}" presName="arrow" presStyleLbl="bgShp" presStyleIdx="0" presStyleCnt="1"/>
      <dgm:spPr/>
    </dgm:pt>
    <dgm:pt modelId="{AB9E50DC-9179-4AB4-8E30-77543B2C3D76}" type="pres">
      <dgm:prSet presAssocID="{F5054CF6-41CA-4EF2-88FD-631EFA91A6BC}" presName="linearProcess" presStyleCnt="0"/>
      <dgm:spPr/>
    </dgm:pt>
    <dgm:pt modelId="{6BF593B4-4EA6-46AD-A8C4-42964C0590FF}" type="pres">
      <dgm:prSet presAssocID="{401251BE-E3F5-40D9-814F-30D57F697464}" presName="textNode" presStyleLbl="node1" presStyleIdx="0" presStyleCnt="5">
        <dgm:presLayoutVars>
          <dgm:bulletEnabled val="1"/>
        </dgm:presLayoutVars>
      </dgm:prSet>
      <dgm:spPr/>
    </dgm:pt>
    <dgm:pt modelId="{0EAD9B78-90E2-4C60-AD01-D20901281DFA}" type="pres">
      <dgm:prSet presAssocID="{F162B02A-E2F2-44A1-9D66-EBF9ECA54848}" presName="sibTrans" presStyleCnt="0"/>
      <dgm:spPr/>
    </dgm:pt>
    <dgm:pt modelId="{042C89A3-A751-464A-B850-A182315458A3}" type="pres">
      <dgm:prSet presAssocID="{33F01BB5-91C6-412D-B5F3-8294BC5FE9A9}" presName="textNode" presStyleLbl="node1" presStyleIdx="1" presStyleCnt="5">
        <dgm:presLayoutVars>
          <dgm:bulletEnabled val="1"/>
        </dgm:presLayoutVars>
      </dgm:prSet>
      <dgm:spPr/>
    </dgm:pt>
    <dgm:pt modelId="{4C4DBACD-A27B-422B-84FD-DEC761223356}" type="pres">
      <dgm:prSet presAssocID="{C0D955C0-DCB8-40A7-9D86-54CFE26C52B4}" presName="sibTrans" presStyleCnt="0"/>
      <dgm:spPr/>
    </dgm:pt>
    <dgm:pt modelId="{99E6DC60-CCC2-4ECF-AAF8-0B73948BCCF6}" type="pres">
      <dgm:prSet presAssocID="{314706BC-4E9C-4158-ABBC-E789C67B2D01}" presName="textNode" presStyleLbl="node1" presStyleIdx="2" presStyleCnt="5">
        <dgm:presLayoutVars>
          <dgm:bulletEnabled val="1"/>
        </dgm:presLayoutVars>
      </dgm:prSet>
      <dgm:spPr/>
    </dgm:pt>
    <dgm:pt modelId="{AA1D4AB7-8087-448C-99D8-CAB99CAFEE88}" type="pres">
      <dgm:prSet presAssocID="{D5300237-5DE7-4B20-8CE4-F8A2EC19AB3F}" presName="sibTrans" presStyleCnt="0"/>
      <dgm:spPr/>
    </dgm:pt>
    <dgm:pt modelId="{7F2F5B08-0E34-4542-80F9-C1D5150DB4B6}" type="pres">
      <dgm:prSet presAssocID="{5994443C-B2ED-427F-A6C3-DDEF17012B95}" presName="textNode" presStyleLbl="node1" presStyleIdx="3" presStyleCnt="5">
        <dgm:presLayoutVars>
          <dgm:bulletEnabled val="1"/>
        </dgm:presLayoutVars>
      </dgm:prSet>
      <dgm:spPr/>
    </dgm:pt>
    <dgm:pt modelId="{4EE68C95-5AB6-4AAA-B38D-F292F9F7C6A2}" type="pres">
      <dgm:prSet presAssocID="{0DF130B2-293F-493D-9507-87F28188C52C}" presName="sibTrans" presStyleCnt="0"/>
      <dgm:spPr/>
    </dgm:pt>
    <dgm:pt modelId="{765D026F-5731-4E50-81AE-0D01ABC6D0E2}" type="pres">
      <dgm:prSet presAssocID="{E73F7F1A-F7A1-47EE-8D82-C20BBACA3802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31F01436-F80C-4D93-905F-98BD62CE6677}" srcId="{F5054CF6-41CA-4EF2-88FD-631EFA91A6BC}" destId="{314706BC-4E9C-4158-ABBC-E789C67B2D01}" srcOrd="2" destOrd="0" parTransId="{044F5DB9-876F-48D9-99F1-F6CA236E2F26}" sibTransId="{D5300237-5DE7-4B20-8CE4-F8A2EC19AB3F}"/>
    <dgm:cxn modelId="{BB810740-2D16-4505-A374-EFA2BFA44EAE}" type="presOf" srcId="{E73F7F1A-F7A1-47EE-8D82-C20BBACA3802}" destId="{765D026F-5731-4E50-81AE-0D01ABC6D0E2}" srcOrd="0" destOrd="0" presId="urn:microsoft.com/office/officeart/2005/8/layout/hProcess9"/>
    <dgm:cxn modelId="{AABF8576-C380-435D-BFE6-1B9CC10A29ED}" srcId="{F5054CF6-41CA-4EF2-88FD-631EFA91A6BC}" destId="{E73F7F1A-F7A1-47EE-8D82-C20BBACA3802}" srcOrd="4" destOrd="0" parTransId="{128ED9B0-F881-43D1-B27F-152BE6DCFADE}" sibTransId="{DCC18FEB-05EB-475E-8A8E-61346F4D31CF}"/>
    <dgm:cxn modelId="{62575282-2349-455A-A306-C2B62B68DCBC}" type="presOf" srcId="{314706BC-4E9C-4158-ABBC-E789C67B2D01}" destId="{99E6DC60-CCC2-4ECF-AAF8-0B73948BCCF6}" srcOrd="0" destOrd="0" presId="urn:microsoft.com/office/officeart/2005/8/layout/hProcess9"/>
    <dgm:cxn modelId="{79FC92A2-3648-46C6-BB9A-6EC83A9C9DB9}" srcId="{F5054CF6-41CA-4EF2-88FD-631EFA91A6BC}" destId="{401251BE-E3F5-40D9-814F-30D57F697464}" srcOrd="0" destOrd="0" parTransId="{FE305BCF-2988-4534-9B9D-6CBC23E8F13D}" sibTransId="{F162B02A-E2F2-44A1-9D66-EBF9ECA54848}"/>
    <dgm:cxn modelId="{09EC13A7-62E9-4037-B012-F44B58AB955E}" srcId="{F5054CF6-41CA-4EF2-88FD-631EFA91A6BC}" destId="{33F01BB5-91C6-412D-B5F3-8294BC5FE9A9}" srcOrd="1" destOrd="0" parTransId="{367BEDD7-9424-4ED2-A4E2-AA0F9D6C0AD6}" sibTransId="{C0D955C0-DCB8-40A7-9D86-54CFE26C52B4}"/>
    <dgm:cxn modelId="{8370E3C4-7D95-4C9D-BF20-A912E261B89A}" type="presOf" srcId="{5994443C-B2ED-427F-A6C3-DDEF17012B95}" destId="{7F2F5B08-0E34-4542-80F9-C1D5150DB4B6}" srcOrd="0" destOrd="0" presId="urn:microsoft.com/office/officeart/2005/8/layout/hProcess9"/>
    <dgm:cxn modelId="{0B3CADD8-64D4-45CE-B839-78EB22385A13}" type="presOf" srcId="{401251BE-E3F5-40D9-814F-30D57F697464}" destId="{6BF593B4-4EA6-46AD-A8C4-42964C0590FF}" srcOrd="0" destOrd="0" presId="urn:microsoft.com/office/officeart/2005/8/layout/hProcess9"/>
    <dgm:cxn modelId="{B6185AE2-0326-46D6-8DE6-1C4FAE33952D}" srcId="{F5054CF6-41CA-4EF2-88FD-631EFA91A6BC}" destId="{5994443C-B2ED-427F-A6C3-DDEF17012B95}" srcOrd="3" destOrd="0" parTransId="{F1BCA809-1366-49FB-BBA7-051C7AD193D5}" sibTransId="{0DF130B2-293F-493D-9507-87F28188C52C}"/>
    <dgm:cxn modelId="{0FD84AE5-A9AB-4188-9693-689A67146D94}" type="presOf" srcId="{33F01BB5-91C6-412D-B5F3-8294BC5FE9A9}" destId="{042C89A3-A751-464A-B850-A182315458A3}" srcOrd="0" destOrd="0" presId="urn:microsoft.com/office/officeart/2005/8/layout/hProcess9"/>
    <dgm:cxn modelId="{C37373E6-29B4-4F7D-ABDC-2979BE55981D}" type="presOf" srcId="{F5054CF6-41CA-4EF2-88FD-631EFA91A6BC}" destId="{EC55B5D7-B5B5-4E67-B883-ACEEA4443B1B}" srcOrd="0" destOrd="0" presId="urn:microsoft.com/office/officeart/2005/8/layout/hProcess9"/>
    <dgm:cxn modelId="{2B122277-F714-4D10-A53E-EBC4215DC3AB}" type="presParOf" srcId="{EC55B5D7-B5B5-4E67-B883-ACEEA4443B1B}" destId="{34E61860-C20E-42EC-852E-67F1F9EA83A9}" srcOrd="0" destOrd="0" presId="urn:microsoft.com/office/officeart/2005/8/layout/hProcess9"/>
    <dgm:cxn modelId="{4CA34FF9-B1F0-4409-8B17-3F43339BCC39}" type="presParOf" srcId="{EC55B5D7-B5B5-4E67-B883-ACEEA4443B1B}" destId="{AB9E50DC-9179-4AB4-8E30-77543B2C3D76}" srcOrd="1" destOrd="0" presId="urn:microsoft.com/office/officeart/2005/8/layout/hProcess9"/>
    <dgm:cxn modelId="{8F771EB5-1B2C-4669-8ACE-37812FEA31F0}" type="presParOf" srcId="{AB9E50DC-9179-4AB4-8E30-77543B2C3D76}" destId="{6BF593B4-4EA6-46AD-A8C4-42964C0590FF}" srcOrd="0" destOrd="0" presId="urn:microsoft.com/office/officeart/2005/8/layout/hProcess9"/>
    <dgm:cxn modelId="{6EF71E18-5F6B-47F7-A6AF-AF7307555E81}" type="presParOf" srcId="{AB9E50DC-9179-4AB4-8E30-77543B2C3D76}" destId="{0EAD9B78-90E2-4C60-AD01-D20901281DFA}" srcOrd="1" destOrd="0" presId="urn:microsoft.com/office/officeart/2005/8/layout/hProcess9"/>
    <dgm:cxn modelId="{7B0A81AB-A7D1-493F-99D6-9EAD414D0CE6}" type="presParOf" srcId="{AB9E50DC-9179-4AB4-8E30-77543B2C3D76}" destId="{042C89A3-A751-464A-B850-A182315458A3}" srcOrd="2" destOrd="0" presId="urn:microsoft.com/office/officeart/2005/8/layout/hProcess9"/>
    <dgm:cxn modelId="{48881AF9-7E67-48D7-B489-475964624EEC}" type="presParOf" srcId="{AB9E50DC-9179-4AB4-8E30-77543B2C3D76}" destId="{4C4DBACD-A27B-422B-84FD-DEC761223356}" srcOrd="3" destOrd="0" presId="urn:microsoft.com/office/officeart/2005/8/layout/hProcess9"/>
    <dgm:cxn modelId="{82D3DCBE-C767-4D7F-AA35-2D495B7CC15B}" type="presParOf" srcId="{AB9E50DC-9179-4AB4-8E30-77543B2C3D76}" destId="{99E6DC60-CCC2-4ECF-AAF8-0B73948BCCF6}" srcOrd="4" destOrd="0" presId="urn:microsoft.com/office/officeart/2005/8/layout/hProcess9"/>
    <dgm:cxn modelId="{D3C898C6-B612-4414-8DC3-B9D5F50F8FCF}" type="presParOf" srcId="{AB9E50DC-9179-4AB4-8E30-77543B2C3D76}" destId="{AA1D4AB7-8087-448C-99D8-CAB99CAFEE88}" srcOrd="5" destOrd="0" presId="urn:microsoft.com/office/officeart/2005/8/layout/hProcess9"/>
    <dgm:cxn modelId="{22E8CF15-BF8F-4643-BF25-306B9640F400}" type="presParOf" srcId="{AB9E50DC-9179-4AB4-8E30-77543B2C3D76}" destId="{7F2F5B08-0E34-4542-80F9-C1D5150DB4B6}" srcOrd="6" destOrd="0" presId="urn:microsoft.com/office/officeart/2005/8/layout/hProcess9"/>
    <dgm:cxn modelId="{8C3AF999-4E40-4AC2-8CD0-902008EE0058}" type="presParOf" srcId="{AB9E50DC-9179-4AB4-8E30-77543B2C3D76}" destId="{4EE68C95-5AB6-4AAA-B38D-F292F9F7C6A2}" srcOrd="7" destOrd="0" presId="urn:microsoft.com/office/officeart/2005/8/layout/hProcess9"/>
    <dgm:cxn modelId="{B54B3364-7F7F-499C-B679-D4DB7B267EBB}" type="presParOf" srcId="{AB9E50DC-9179-4AB4-8E30-77543B2C3D76}" destId="{765D026F-5731-4E50-81AE-0D01ABC6D0E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C7DCFEE-8947-4E5F-AA63-C1C4C241F1F7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nl-NL"/>
        </a:p>
      </dgm:t>
    </dgm:pt>
    <dgm:pt modelId="{7A9E51F0-3E9E-44C7-8C0F-1E4659DB3D0F}">
      <dgm:prSet phldrT="[Tekst]"/>
      <dgm:spPr/>
      <dgm:t>
        <a:bodyPr/>
        <a:lstStyle/>
        <a:p>
          <a:r>
            <a:rPr lang="nl-NL" dirty="0"/>
            <a:t>GBFS</a:t>
          </a:r>
        </a:p>
      </dgm:t>
    </dgm:pt>
    <dgm:pt modelId="{4D337296-78D3-45EA-8CBC-C0505CD044B6}" type="parTrans" cxnId="{15CDE7CA-BE90-40F7-9B52-E99D478B08BB}">
      <dgm:prSet/>
      <dgm:spPr/>
      <dgm:t>
        <a:bodyPr/>
        <a:lstStyle/>
        <a:p>
          <a:endParaRPr lang="nl-NL"/>
        </a:p>
      </dgm:t>
    </dgm:pt>
    <dgm:pt modelId="{22023A0E-6D94-4CD9-9EF1-6E161B80F530}" type="sibTrans" cxnId="{15CDE7CA-BE90-40F7-9B52-E99D478B08BB}">
      <dgm:prSet/>
      <dgm:spPr/>
      <dgm:t>
        <a:bodyPr/>
        <a:lstStyle/>
        <a:p>
          <a:endParaRPr lang="nl-NL"/>
        </a:p>
      </dgm:t>
    </dgm:pt>
    <dgm:pt modelId="{3E72AB0D-62A5-4CED-83B0-8C9A13E51CBD}">
      <dgm:prSet phldrT="[Tekst]"/>
      <dgm:spPr/>
      <dgm:t>
        <a:bodyPr/>
        <a:lstStyle/>
        <a:p>
          <a:r>
            <a:rPr lang="nl-NL" dirty="0"/>
            <a:t>1.1 – </a:t>
          </a:r>
          <a:r>
            <a:rPr lang="nl-NL" dirty="0" err="1"/>
            <a:t>available</a:t>
          </a:r>
          <a:r>
            <a:rPr lang="nl-NL" dirty="0"/>
            <a:t> bikes</a:t>
          </a:r>
        </a:p>
      </dgm:t>
    </dgm:pt>
    <dgm:pt modelId="{AEDF9A1F-F4B3-44D7-8B72-38C8F778BB54}" type="parTrans" cxnId="{BEFE259A-9C71-44AB-9C49-409B77E467B2}">
      <dgm:prSet/>
      <dgm:spPr/>
      <dgm:t>
        <a:bodyPr/>
        <a:lstStyle/>
        <a:p>
          <a:endParaRPr lang="nl-NL"/>
        </a:p>
      </dgm:t>
    </dgm:pt>
    <dgm:pt modelId="{60E926AB-FEAF-45D0-B41A-95908AA02097}" type="sibTrans" cxnId="{BEFE259A-9C71-44AB-9C49-409B77E467B2}">
      <dgm:prSet/>
      <dgm:spPr/>
      <dgm:t>
        <a:bodyPr/>
        <a:lstStyle/>
        <a:p>
          <a:endParaRPr lang="nl-NL"/>
        </a:p>
      </dgm:t>
    </dgm:pt>
    <dgm:pt modelId="{742A647F-2CA6-4CE7-8E1A-9191429BC37E}">
      <dgm:prSet phldrT="[Tekst]"/>
      <dgm:spPr/>
      <dgm:t>
        <a:bodyPr/>
        <a:lstStyle/>
        <a:p>
          <a:r>
            <a:rPr lang="nl-NL" dirty="0"/>
            <a:t>1.2 – </a:t>
          </a:r>
          <a:r>
            <a:rPr lang="nl-NL" dirty="0" err="1"/>
            <a:t>available</a:t>
          </a:r>
          <a:r>
            <a:rPr lang="nl-NL" dirty="0"/>
            <a:t>-bikes</a:t>
          </a:r>
        </a:p>
      </dgm:t>
    </dgm:pt>
    <dgm:pt modelId="{D01AD0EE-73A6-43C9-92C9-D7C789B7CA38}" type="parTrans" cxnId="{3AEC211F-C0AB-4420-90AB-A1A3461B54F7}">
      <dgm:prSet/>
      <dgm:spPr/>
      <dgm:t>
        <a:bodyPr/>
        <a:lstStyle/>
        <a:p>
          <a:endParaRPr lang="nl-NL"/>
        </a:p>
      </dgm:t>
    </dgm:pt>
    <dgm:pt modelId="{63C75E38-5F67-4FB4-81D2-03A3D9EBA612}" type="sibTrans" cxnId="{3AEC211F-C0AB-4420-90AB-A1A3461B54F7}">
      <dgm:prSet/>
      <dgm:spPr/>
      <dgm:t>
        <a:bodyPr/>
        <a:lstStyle/>
        <a:p>
          <a:endParaRPr lang="nl-NL"/>
        </a:p>
      </dgm:t>
    </dgm:pt>
    <dgm:pt modelId="{2F619C30-0D62-458F-9287-28C39624D27C}">
      <dgm:prSet phldrT="[Tekst]"/>
      <dgm:spPr/>
      <dgm:t>
        <a:bodyPr/>
        <a:lstStyle/>
        <a:p>
          <a:r>
            <a:rPr lang="nl-NL" dirty="0"/>
            <a:t>TOMP-API</a:t>
          </a:r>
        </a:p>
      </dgm:t>
    </dgm:pt>
    <dgm:pt modelId="{86F8760C-1D8B-4FD8-8620-49CD574E9032}" type="parTrans" cxnId="{B71ACD45-3C77-4ED1-8398-C0EB5A212DC5}">
      <dgm:prSet/>
      <dgm:spPr/>
      <dgm:t>
        <a:bodyPr/>
        <a:lstStyle/>
        <a:p>
          <a:endParaRPr lang="nl-NL"/>
        </a:p>
      </dgm:t>
    </dgm:pt>
    <dgm:pt modelId="{19E07E5F-799F-45A0-91EF-967636DBD04A}" type="sibTrans" cxnId="{B71ACD45-3C77-4ED1-8398-C0EB5A212DC5}">
      <dgm:prSet/>
      <dgm:spPr/>
      <dgm:t>
        <a:bodyPr/>
        <a:lstStyle/>
        <a:p>
          <a:endParaRPr lang="nl-NL"/>
        </a:p>
      </dgm:t>
    </dgm:pt>
    <dgm:pt modelId="{12AD1ED6-FB0D-4AA7-BAD0-6F157C9D0845}">
      <dgm:prSet phldrT="[Tekst]"/>
      <dgm:spPr/>
      <dgm:t>
        <a:bodyPr/>
        <a:lstStyle/>
        <a:p>
          <a:r>
            <a:rPr lang="nl-NL" dirty="0"/>
            <a:t>1.1.0 – </a:t>
          </a:r>
          <a:r>
            <a:rPr lang="nl-NL" dirty="0" err="1"/>
            <a:t>available</a:t>
          </a:r>
          <a:r>
            <a:rPr lang="nl-NL" dirty="0"/>
            <a:t>-assets</a:t>
          </a:r>
        </a:p>
      </dgm:t>
    </dgm:pt>
    <dgm:pt modelId="{810E8D2F-B7ED-42EA-836A-B4A4466D6BC2}" type="parTrans" cxnId="{F2031AB9-DAEE-4F1B-9CB2-902E15605DB1}">
      <dgm:prSet/>
      <dgm:spPr/>
      <dgm:t>
        <a:bodyPr/>
        <a:lstStyle/>
        <a:p>
          <a:endParaRPr lang="nl-NL"/>
        </a:p>
      </dgm:t>
    </dgm:pt>
    <dgm:pt modelId="{E84F5733-2B08-4157-AFE2-72B1ADEBF1BF}" type="sibTrans" cxnId="{F2031AB9-DAEE-4F1B-9CB2-902E15605DB1}">
      <dgm:prSet/>
      <dgm:spPr/>
      <dgm:t>
        <a:bodyPr/>
        <a:lstStyle/>
        <a:p>
          <a:endParaRPr lang="nl-NL"/>
        </a:p>
      </dgm:t>
    </dgm:pt>
    <dgm:pt modelId="{5F0A2050-975D-4BCE-9D24-2F8A12CED718}">
      <dgm:prSet phldrT="[Tekst]"/>
      <dgm:spPr/>
      <dgm:t>
        <a:bodyPr/>
        <a:lstStyle/>
        <a:p>
          <a:r>
            <a:rPr lang="nl-NL" dirty="0"/>
            <a:t>Non-</a:t>
          </a:r>
          <a:r>
            <a:rPr lang="nl-NL" dirty="0" err="1"/>
            <a:t>rotating</a:t>
          </a:r>
          <a:r>
            <a:rPr lang="nl-NL" dirty="0"/>
            <a:t> asset </a:t>
          </a:r>
          <a:r>
            <a:rPr lang="nl-NL" dirty="0" err="1"/>
            <a:t>ids</a:t>
          </a:r>
          <a:endParaRPr lang="nl-NL" dirty="0"/>
        </a:p>
      </dgm:t>
    </dgm:pt>
    <dgm:pt modelId="{D95C8D9C-7276-4F1D-B83A-CF525984AC59}" type="parTrans" cxnId="{C6271593-E6FC-4818-AC60-43CBF193030B}">
      <dgm:prSet/>
      <dgm:spPr/>
      <dgm:t>
        <a:bodyPr/>
        <a:lstStyle/>
        <a:p>
          <a:endParaRPr lang="nl-NL"/>
        </a:p>
      </dgm:t>
    </dgm:pt>
    <dgm:pt modelId="{4F02FB11-8BFF-45E7-A824-BA9C268DE662}" type="sibTrans" cxnId="{C6271593-E6FC-4818-AC60-43CBF193030B}">
      <dgm:prSet/>
      <dgm:spPr/>
      <dgm:t>
        <a:bodyPr/>
        <a:lstStyle/>
        <a:p>
          <a:endParaRPr lang="nl-NL"/>
        </a:p>
      </dgm:t>
    </dgm:pt>
    <dgm:pt modelId="{539AAC8E-45B9-429F-8446-46EC95EE27D7}">
      <dgm:prSet phldrT="[Tekst]"/>
      <dgm:spPr/>
      <dgm:t>
        <a:bodyPr/>
        <a:lstStyle/>
        <a:p>
          <a:r>
            <a:rPr lang="nl-NL" dirty="0"/>
            <a:t>Non-</a:t>
          </a:r>
          <a:r>
            <a:rPr lang="nl-NL" dirty="0" err="1"/>
            <a:t>rotating</a:t>
          </a:r>
          <a:r>
            <a:rPr lang="nl-NL" dirty="0"/>
            <a:t> asset </a:t>
          </a:r>
          <a:r>
            <a:rPr lang="nl-NL" dirty="0" err="1"/>
            <a:t>ids</a:t>
          </a:r>
          <a:endParaRPr lang="nl-NL" dirty="0"/>
        </a:p>
      </dgm:t>
    </dgm:pt>
    <dgm:pt modelId="{8025B7D0-68E0-4576-9314-7714A402EBAB}" type="parTrans" cxnId="{BE93396E-1798-458D-B696-31B22AF07EBB}">
      <dgm:prSet/>
      <dgm:spPr/>
      <dgm:t>
        <a:bodyPr/>
        <a:lstStyle/>
        <a:p>
          <a:endParaRPr lang="nl-NL"/>
        </a:p>
      </dgm:t>
    </dgm:pt>
    <dgm:pt modelId="{FBB40DD1-14F5-47A0-8D1B-9171DAC36CD9}" type="sibTrans" cxnId="{BE93396E-1798-458D-B696-31B22AF07EBB}">
      <dgm:prSet/>
      <dgm:spPr/>
      <dgm:t>
        <a:bodyPr/>
        <a:lstStyle/>
        <a:p>
          <a:endParaRPr lang="nl-NL"/>
        </a:p>
      </dgm:t>
    </dgm:pt>
    <dgm:pt modelId="{FBB3080D-F19A-42CC-B9A9-6710DBF705F0}">
      <dgm:prSet phldrT="[Tekst]"/>
      <dgm:spPr/>
      <dgm:t>
        <a:bodyPr/>
        <a:lstStyle/>
        <a:p>
          <a:r>
            <a:rPr lang="nl-NL" dirty="0"/>
            <a:t>1.2.2. – </a:t>
          </a:r>
          <a:r>
            <a:rPr lang="nl-NL" dirty="0" err="1"/>
            <a:t>available</a:t>
          </a:r>
          <a:r>
            <a:rPr lang="nl-NL" dirty="0"/>
            <a:t>-assets</a:t>
          </a:r>
        </a:p>
      </dgm:t>
    </dgm:pt>
    <dgm:pt modelId="{A9A38D14-C857-4A18-80AE-B3EF50B4828B}" type="parTrans" cxnId="{E1F882EA-A5B9-4131-925C-61575663EE2F}">
      <dgm:prSet/>
      <dgm:spPr/>
      <dgm:t>
        <a:bodyPr/>
        <a:lstStyle/>
        <a:p>
          <a:endParaRPr lang="nl-NL"/>
        </a:p>
      </dgm:t>
    </dgm:pt>
    <dgm:pt modelId="{5D291D55-0386-4A90-AEAA-4AC299DA3828}" type="sibTrans" cxnId="{E1F882EA-A5B9-4131-925C-61575663EE2F}">
      <dgm:prSet/>
      <dgm:spPr/>
      <dgm:t>
        <a:bodyPr/>
        <a:lstStyle/>
        <a:p>
          <a:endParaRPr lang="nl-NL"/>
        </a:p>
      </dgm:t>
    </dgm:pt>
    <dgm:pt modelId="{5C63C40A-B50C-4224-9B8B-D902BB925234}">
      <dgm:prSet phldrT="[Tekst]"/>
      <dgm:spPr/>
      <dgm:t>
        <a:bodyPr/>
        <a:lstStyle/>
        <a:p>
          <a:r>
            <a:rPr lang="nl-NL" dirty="0"/>
            <a:t>Non-</a:t>
          </a:r>
          <a:r>
            <a:rPr lang="nl-NL" dirty="0" err="1"/>
            <a:t>rotating</a:t>
          </a:r>
          <a:r>
            <a:rPr lang="nl-NL" dirty="0"/>
            <a:t> asset </a:t>
          </a:r>
          <a:r>
            <a:rPr lang="nl-NL" dirty="0" err="1"/>
            <a:t>ids</a:t>
          </a:r>
          <a:endParaRPr lang="nl-NL" dirty="0"/>
        </a:p>
      </dgm:t>
    </dgm:pt>
    <dgm:pt modelId="{7B2BE531-A87D-4CF5-9681-903F16D0CEC3}" type="parTrans" cxnId="{30A21612-AA36-4500-9D61-43A9D7DD8C2B}">
      <dgm:prSet/>
      <dgm:spPr/>
      <dgm:t>
        <a:bodyPr/>
        <a:lstStyle/>
        <a:p>
          <a:endParaRPr lang="nl-NL"/>
        </a:p>
      </dgm:t>
    </dgm:pt>
    <dgm:pt modelId="{E6F757D5-44B4-4C20-B726-681A10CB6FE2}" type="sibTrans" cxnId="{30A21612-AA36-4500-9D61-43A9D7DD8C2B}">
      <dgm:prSet/>
      <dgm:spPr/>
      <dgm:t>
        <a:bodyPr/>
        <a:lstStyle/>
        <a:p>
          <a:endParaRPr lang="nl-NL"/>
        </a:p>
      </dgm:t>
    </dgm:pt>
    <dgm:pt modelId="{0EEEB052-20E5-4B16-9CA7-7C4028E0E2D4}" type="pres">
      <dgm:prSet presAssocID="{AC7DCFEE-8947-4E5F-AA63-C1C4C241F1F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959F1DE-D54A-4D08-85F7-CDEDB4885C65}" type="pres">
      <dgm:prSet presAssocID="{7A9E51F0-3E9E-44C7-8C0F-1E4659DB3D0F}" presName="root1" presStyleCnt="0"/>
      <dgm:spPr/>
    </dgm:pt>
    <dgm:pt modelId="{4B337E44-4BF9-479D-B35B-F4C01D46D3DA}" type="pres">
      <dgm:prSet presAssocID="{7A9E51F0-3E9E-44C7-8C0F-1E4659DB3D0F}" presName="LevelOneTextNode" presStyleLbl="node0" presStyleIdx="0" presStyleCnt="2">
        <dgm:presLayoutVars>
          <dgm:chPref val="3"/>
        </dgm:presLayoutVars>
      </dgm:prSet>
      <dgm:spPr/>
    </dgm:pt>
    <dgm:pt modelId="{ED081BA3-719C-4682-924B-2148FCA3D170}" type="pres">
      <dgm:prSet presAssocID="{7A9E51F0-3E9E-44C7-8C0F-1E4659DB3D0F}" presName="level2hierChild" presStyleCnt="0"/>
      <dgm:spPr/>
    </dgm:pt>
    <dgm:pt modelId="{2FD7B82C-A00F-4D30-88B3-79042F509E59}" type="pres">
      <dgm:prSet presAssocID="{AEDF9A1F-F4B3-44D7-8B72-38C8F778BB54}" presName="conn2-1" presStyleLbl="parChTrans1D2" presStyleIdx="0" presStyleCnt="4"/>
      <dgm:spPr/>
    </dgm:pt>
    <dgm:pt modelId="{820D40F4-8045-4C84-8A3E-13D0015669EB}" type="pres">
      <dgm:prSet presAssocID="{AEDF9A1F-F4B3-44D7-8B72-38C8F778BB54}" presName="connTx" presStyleLbl="parChTrans1D2" presStyleIdx="0" presStyleCnt="4"/>
      <dgm:spPr/>
    </dgm:pt>
    <dgm:pt modelId="{7FAB28BC-C11B-4BDD-B1D3-A71CFAE26DF4}" type="pres">
      <dgm:prSet presAssocID="{3E72AB0D-62A5-4CED-83B0-8C9A13E51CBD}" presName="root2" presStyleCnt="0"/>
      <dgm:spPr/>
    </dgm:pt>
    <dgm:pt modelId="{91D454DE-33E7-4315-ACE5-0C49C1DC40BB}" type="pres">
      <dgm:prSet presAssocID="{3E72AB0D-62A5-4CED-83B0-8C9A13E51CBD}" presName="LevelTwoTextNode" presStyleLbl="node2" presStyleIdx="0" presStyleCnt="4">
        <dgm:presLayoutVars>
          <dgm:chPref val="3"/>
        </dgm:presLayoutVars>
      </dgm:prSet>
      <dgm:spPr/>
    </dgm:pt>
    <dgm:pt modelId="{E73BE71D-1D0C-44CF-8EC6-F0B8CD2A910F}" type="pres">
      <dgm:prSet presAssocID="{3E72AB0D-62A5-4CED-83B0-8C9A13E51CBD}" presName="level3hierChild" presStyleCnt="0"/>
      <dgm:spPr/>
    </dgm:pt>
    <dgm:pt modelId="{659F2C0F-E4E0-4936-B529-471A84D1D306}" type="pres">
      <dgm:prSet presAssocID="{D95C8D9C-7276-4F1D-B83A-CF525984AC59}" presName="conn2-1" presStyleLbl="parChTrans1D3" presStyleIdx="0" presStyleCnt="3"/>
      <dgm:spPr/>
    </dgm:pt>
    <dgm:pt modelId="{A85993D0-EE4D-419E-8689-FE827D92FE2D}" type="pres">
      <dgm:prSet presAssocID="{D95C8D9C-7276-4F1D-B83A-CF525984AC59}" presName="connTx" presStyleLbl="parChTrans1D3" presStyleIdx="0" presStyleCnt="3"/>
      <dgm:spPr/>
    </dgm:pt>
    <dgm:pt modelId="{7FF4F54D-B559-45D7-89D4-94B6AB387483}" type="pres">
      <dgm:prSet presAssocID="{5F0A2050-975D-4BCE-9D24-2F8A12CED718}" presName="root2" presStyleCnt="0"/>
      <dgm:spPr/>
    </dgm:pt>
    <dgm:pt modelId="{B1C4BCE4-2EA7-49A3-96F0-81804FD3A1A2}" type="pres">
      <dgm:prSet presAssocID="{5F0A2050-975D-4BCE-9D24-2F8A12CED718}" presName="LevelTwoTextNode" presStyleLbl="node3" presStyleIdx="0" presStyleCnt="3">
        <dgm:presLayoutVars>
          <dgm:chPref val="3"/>
        </dgm:presLayoutVars>
      </dgm:prSet>
      <dgm:spPr/>
    </dgm:pt>
    <dgm:pt modelId="{25414E99-584E-42DE-B854-C851EFF861C3}" type="pres">
      <dgm:prSet presAssocID="{5F0A2050-975D-4BCE-9D24-2F8A12CED718}" presName="level3hierChild" presStyleCnt="0"/>
      <dgm:spPr/>
    </dgm:pt>
    <dgm:pt modelId="{88CA669D-8EF5-46CF-8460-21932D1BB37C}" type="pres">
      <dgm:prSet presAssocID="{D01AD0EE-73A6-43C9-92C9-D7C789B7CA38}" presName="conn2-1" presStyleLbl="parChTrans1D2" presStyleIdx="1" presStyleCnt="4"/>
      <dgm:spPr/>
    </dgm:pt>
    <dgm:pt modelId="{B570408D-EC58-468D-A3A1-F67C402D75F9}" type="pres">
      <dgm:prSet presAssocID="{D01AD0EE-73A6-43C9-92C9-D7C789B7CA38}" presName="connTx" presStyleLbl="parChTrans1D2" presStyleIdx="1" presStyleCnt="4"/>
      <dgm:spPr/>
    </dgm:pt>
    <dgm:pt modelId="{02CE9B4A-6142-4A7B-8E57-ABFBC49DD6AC}" type="pres">
      <dgm:prSet presAssocID="{742A647F-2CA6-4CE7-8E1A-9191429BC37E}" presName="root2" presStyleCnt="0"/>
      <dgm:spPr/>
    </dgm:pt>
    <dgm:pt modelId="{5430A1E2-9372-4B3F-8050-C3621FCF8712}" type="pres">
      <dgm:prSet presAssocID="{742A647F-2CA6-4CE7-8E1A-9191429BC37E}" presName="LevelTwoTextNode" presStyleLbl="node2" presStyleIdx="1" presStyleCnt="4">
        <dgm:presLayoutVars>
          <dgm:chPref val="3"/>
        </dgm:presLayoutVars>
      </dgm:prSet>
      <dgm:spPr/>
    </dgm:pt>
    <dgm:pt modelId="{044E0BAF-DAF1-4EBD-BC84-46EA8BD64EFB}" type="pres">
      <dgm:prSet presAssocID="{742A647F-2CA6-4CE7-8E1A-9191429BC37E}" presName="level3hierChild" presStyleCnt="0"/>
      <dgm:spPr/>
    </dgm:pt>
    <dgm:pt modelId="{B7F3A87C-3D7F-44A6-B6B1-A204957D7E89}" type="pres">
      <dgm:prSet presAssocID="{8025B7D0-68E0-4576-9314-7714A402EBAB}" presName="conn2-1" presStyleLbl="parChTrans1D3" presStyleIdx="1" presStyleCnt="3"/>
      <dgm:spPr/>
    </dgm:pt>
    <dgm:pt modelId="{1015B4CB-1352-47D0-BB90-F7DDD9324A27}" type="pres">
      <dgm:prSet presAssocID="{8025B7D0-68E0-4576-9314-7714A402EBAB}" presName="connTx" presStyleLbl="parChTrans1D3" presStyleIdx="1" presStyleCnt="3"/>
      <dgm:spPr/>
    </dgm:pt>
    <dgm:pt modelId="{C4C9B759-8EE2-4449-B34A-49D0FD79511D}" type="pres">
      <dgm:prSet presAssocID="{539AAC8E-45B9-429F-8446-46EC95EE27D7}" presName="root2" presStyleCnt="0"/>
      <dgm:spPr/>
    </dgm:pt>
    <dgm:pt modelId="{C4F2A659-0694-4FCA-BF62-FF0F93309930}" type="pres">
      <dgm:prSet presAssocID="{539AAC8E-45B9-429F-8446-46EC95EE27D7}" presName="LevelTwoTextNode" presStyleLbl="node3" presStyleIdx="1" presStyleCnt="3">
        <dgm:presLayoutVars>
          <dgm:chPref val="3"/>
        </dgm:presLayoutVars>
      </dgm:prSet>
      <dgm:spPr/>
    </dgm:pt>
    <dgm:pt modelId="{8814B293-98EE-4B4B-A658-4670ED3898AA}" type="pres">
      <dgm:prSet presAssocID="{539AAC8E-45B9-429F-8446-46EC95EE27D7}" presName="level3hierChild" presStyleCnt="0"/>
      <dgm:spPr/>
    </dgm:pt>
    <dgm:pt modelId="{4DE5BEB2-1860-4F36-96C6-D184DD5F5E85}" type="pres">
      <dgm:prSet presAssocID="{2F619C30-0D62-458F-9287-28C39624D27C}" presName="root1" presStyleCnt="0"/>
      <dgm:spPr/>
    </dgm:pt>
    <dgm:pt modelId="{C3249C81-1A1E-47E2-BCC9-85B83105B2D6}" type="pres">
      <dgm:prSet presAssocID="{2F619C30-0D62-458F-9287-28C39624D27C}" presName="LevelOneTextNode" presStyleLbl="node0" presStyleIdx="1" presStyleCnt="2">
        <dgm:presLayoutVars>
          <dgm:chPref val="3"/>
        </dgm:presLayoutVars>
      </dgm:prSet>
      <dgm:spPr/>
    </dgm:pt>
    <dgm:pt modelId="{14170CBC-B4DA-4DFD-BEF9-80F3AD69BD91}" type="pres">
      <dgm:prSet presAssocID="{2F619C30-0D62-458F-9287-28C39624D27C}" presName="level2hierChild" presStyleCnt="0"/>
      <dgm:spPr/>
    </dgm:pt>
    <dgm:pt modelId="{577805A5-22EB-4C7C-862E-0C04750F965A}" type="pres">
      <dgm:prSet presAssocID="{810E8D2F-B7ED-42EA-836A-B4A4466D6BC2}" presName="conn2-1" presStyleLbl="parChTrans1D2" presStyleIdx="2" presStyleCnt="4"/>
      <dgm:spPr/>
    </dgm:pt>
    <dgm:pt modelId="{9638E127-C131-4FC7-86F6-2F581D31F10F}" type="pres">
      <dgm:prSet presAssocID="{810E8D2F-B7ED-42EA-836A-B4A4466D6BC2}" presName="connTx" presStyleLbl="parChTrans1D2" presStyleIdx="2" presStyleCnt="4"/>
      <dgm:spPr/>
    </dgm:pt>
    <dgm:pt modelId="{C2CFC7DC-746F-4F5E-AF90-AA98DBB48638}" type="pres">
      <dgm:prSet presAssocID="{12AD1ED6-FB0D-4AA7-BAD0-6F157C9D0845}" presName="root2" presStyleCnt="0"/>
      <dgm:spPr/>
    </dgm:pt>
    <dgm:pt modelId="{C6197037-9DE8-47D1-96D3-D03C84F1532C}" type="pres">
      <dgm:prSet presAssocID="{12AD1ED6-FB0D-4AA7-BAD0-6F157C9D0845}" presName="LevelTwoTextNode" presStyleLbl="node2" presStyleIdx="2" presStyleCnt="4">
        <dgm:presLayoutVars>
          <dgm:chPref val="3"/>
        </dgm:presLayoutVars>
      </dgm:prSet>
      <dgm:spPr/>
    </dgm:pt>
    <dgm:pt modelId="{04B07E2D-CC78-49D1-9173-2E825793B5C7}" type="pres">
      <dgm:prSet presAssocID="{12AD1ED6-FB0D-4AA7-BAD0-6F157C9D0845}" presName="level3hierChild" presStyleCnt="0"/>
      <dgm:spPr/>
    </dgm:pt>
    <dgm:pt modelId="{92218B3A-1BFA-4346-81A0-9188C7952B17}" type="pres">
      <dgm:prSet presAssocID="{A9A38D14-C857-4A18-80AE-B3EF50B4828B}" presName="conn2-1" presStyleLbl="parChTrans1D2" presStyleIdx="3" presStyleCnt="4"/>
      <dgm:spPr/>
    </dgm:pt>
    <dgm:pt modelId="{FFD963E5-8DFC-40D1-8DD5-FC70AAB7F909}" type="pres">
      <dgm:prSet presAssocID="{A9A38D14-C857-4A18-80AE-B3EF50B4828B}" presName="connTx" presStyleLbl="parChTrans1D2" presStyleIdx="3" presStyleCnt="4"/>
      <dgm:spPr/>
    </dgm:pt>
    <dgm:pt modelId="{4FFA60AF-1AC8-4F11-B874-0F81AFC72269}" type="pres">
      <dgm:prSet presAssocID="{FBB3080D-F19A-42CC-B9A9-6710DBF705F0}" presName="root2" presStyleCnt="0"/>
      <dgm:spPr/>
    </dgm:pt>
    <dgm:pt modelId="{D200E523-2A94-477E-9E6D-D62C9BAEB889}" type="pres">
      <dgm:prSet presAssocID="{FBB3080D-F19A-42CC-B9A9-6710DBF705F0}" presName="LevelTwoTextNode" presStyleLbl="node2" presStyleIdx="3" presStyleCnt="4">
        <dgm:presLayoutVars>
          <dgm:chPref val="3"/>
        </dgm:presLayoutVars>
      </dgm:prSet>
      <dgm:spPr/>
    </dgm:pt>
    <dgm:pt modelId="{5EA23995-8876-40A2-9B62-D4B3CF28E0DC}" type="pres">
      <dgm:prSet presAssocID="{FBB3080D-F19A-42CC-B9A9-6710DBF705F0}" presName="level3hierChild" presStyleCnt="0"/>
      <dgm:spPr/>
    </dgm:pt>
    <dgm:pt modelId="{C28F27DC-1326-42CB-979C-9FA6AB6F4E8A}" type="pres">
      <dgm:prSet presAssocID="{7B2BE531-A87D-4CF5-9681-903F16D0CEC3}" presName="conn2-1" presStyleLbl="parChTrans1D3" presStyleIdx="2" presStyleCnt="3"/>
      <dgm:spPr/>
    </dgm:pt>
    <dgm:pt modelId="{03175532-690C-4D4F-A0C6-7A609FE001DF}" type="pres">
      <dgm:prSet presAssocID="{7B2BE531-A87D-4CF5-9681-903F16D0CEC3}" presName="connTx" presStyleLbl="parChTrans1D3" presStyleIdx="2" presStyleCnt="3"/>
      <dgm:spPr/>
    </dgm:pt>
    <dgm:pt modelId="{B6937092-F9C4-4435-A166-38AD273BCD81}" type="pres">
      <dgm:prSet presAssocID="{5C63C40A-B50C-4224-9B8B-D902BB925234}" presName="root2" presStyleCnt="0"/>
      <dgm:spPr/>
    </dgm:pt>
    <dgm:pt modelId="{87DD0333-7C2B-413D-BD59-19426BE1CA33}" type="pres">
      <dgm:prSet presAssocID="{5C63C40A-B50C-4224-9B8B-D902BB925234}" presName="LevelTwoTextNode" presStyleLbl="node3" presStyleIdx="2" presStyleCnt="3">
        <dgm:presLayoutVars>
          <dgm:chPref val="3"/>
        </dgm:presLayoutVars>
      </dgm:prSet>
      <dgm:spPr/>
    </dgm:pt>
    <dgm:pt modelId="{5515D2D8-CC1E-4DBA-AAE7-F748F9F34ABA}" type="pres">
      <dgm:prSet presAssocID="{5C63C40A-B50C-4224-9B8B-D902BB925234}" presName="level3hierChild" presStyleCnt="0"/>
      <dgm:spPr/>
    </dgm:pt>
  </dgm:ptLst>
  <dgm:cxnLst>
    <dgm:cxn modelId="{EDDAF704-5350-4749-9C01-FC96C60BFA04}" type="presOf" srcId="{7A9E51F0-3E9E-44C7-8C0F-1E4659DB3D0F}" destId="{4B337E44-4BF9-479D-B35B-F4C01D46D3DA}" srcOrd="0" destOrd="0" presId="urn:microsoft.com/office/officeart/2008/layout/HorizontalMultiLevelHierarchy"/>
    <dgm:cxn modelId="{30A21612-AA36-4500-9D61-43A9D7DD8C2B}" srcId="{FBB3080D-F19A-42CC-B9A9-6710DBF705F0}" destId="{5C63C40A-B50C-4224-9B8B-D902BB925234}" srcOrd="0" destOrd="0" parTransId="{7B2BE531-A87D-4CF5-9681-903F16D0CEC3}" sibTransId="{E6F757D5-44B4-4C20-B726-681A10CB6FE2}"/>
    <dgm:cxn modelId="{AECE231A-28B4-4901-BA6E-8B1046544745}" type="presOf" srcId="{12AD1ED6-FB0D-4AA7-BAD0-6F157C9D0845}" destId="{C6197037-9DE8-47D1-96D3-D03C84F1532C}" srcOrd="0" destOrd="0" presId="urn:microsoft.com/office/officeart/2008/layout/HorizontalMultiLevelHierarchy"/>
    <dgm:cxn modelId="{35EE141F-9F20-4518-A60C-7F004C866578}" type="presOf" srcId="{8025B7D0-68E0-4576-9314-7714A402EBAB}" destId="{1015B4CB-1352-47D0-BB90-F7DDD9324A27}" srcOrd="1" destOrd="0" presId="urn:microsoft.com/office/officeart/2008/layout/HorizontalMultiLevelHierarchy"/>
    <dgm:cxn modelId="{3AEC211F-C0AB-4420-90AB-A1A3461B54F7}" srcId="{7A9E51F0-3E9E-44C7-8C0F-1E4659DB3D0F}" destId="{742A647F-2CA6-4CE7-8E1A-9191429BC37E}" srcOrd="1" destOrd="0" parTransId="{D01AD0EE-73A6-43C9-92C9-D7C789B7CA38}" sibTransId="{63C75E38-5F67-4FB4-81D2-03A3D9EBA612}"/>
    <dgm:cxn modelId="{301F612A-EB82-4749-BA38-324316B23AA5}" type="presOf" srcId="{7B2BE531-A87D-4CF5-9681-903F16D0CEC3}" destId="{C28F27DC-1326-42CB-979C-9FA6AB6F4E8A}" srcOrd="0" destOrd="0" presId="urn:microsoft.com/office/officeart/2008/layout/HorizontalMultiLevelHierarchy"/>
    <dgm:cxn modelId="{73F6A42A-EFE8-4932-A3BE-557E268A3519}" type="presOf" srcId="{D95C8D9C-7276-4F1D-B83A-CF525984AC59}" destId="{659F2C0F-E4E0-4936-B529-471A84D1D306}" srcOrd="0" destOrd="0" presId="urn:microsoft.com/office/officeart/2008/layout/HorizontalMultiLevelHierarchy"/>
    <dgm:cxn modelId="{33C5163A-B5A0-4FE7-984F-83EDB5FDCC56}" type="presOf" srcId="{3E72AB0D-62A5-4CED-83B0-8C9A13E51CBD}" destId="{91D454DE-33E7-4315-ACE5-0C49C1DC40BB}" srcOrd="0" destOrd="0" presId="urn:microsoft.com/office/officeart/2008/layout/HorizontalMultiLevelHierarchy"/>
    <dgm:cxn modelId="{F38A4F3E-D8CC-446F-BAD0-E7F921734AB1}" type="presOf" srcId="{A9A38D14-C857-4A18-80AE-B3EF50B4828B}" destId="{92218B3A-1BFA-4346-81A0-9188C7952B17}" srcOrd="0" destOrd="0" presId="urn:microsoft.com/office/officeart/2008/layout/HorizontalMultiLevelHierarchy"/>
    <dgm:cxn modelId="{8ADD7D40-5A0A-4404-BC73-D009549B06FE}" type="presOf" srcId="{810E8D2F-B7ED-42EA-836A-B4A4466D6BC2}" destId="{577805A5-22EB-4C7C-862E-0C04750F965A}" srcOrd="0" destOrd="0" presId="urn:microsoft.com/office/officeart/2008/layout/HorizontalMultiLevelHierarchy"/>
    <dgm:cxn modelId="{CD8C325F-551B-42F0-9E3E-7224ECC6E0EC}" type="presOf" srcId="{D01AD0EE-73A6-43C9-92C9-D7C789B7CA38}" destId="{88CA669D-8EF5-46CF-8460-21932D1BB37C}" srcOrd="0" destOrd="0" presId="urn:microsoft.com/office/officeart/2008/layout/HorizontalMultiLevelHierarchy"/>
    <dgm:cxn modelId="{DD0BB35F-A587-4767-BFB7-555625E9890B}" type="presOf" srcId="{AEDF9A1F-F4B3-44D7-8B72-38C8F778BB54}" destId="{2FD7B82C-A00F-4D30-88B3-79042F509E59}" srcOrd="0" destOrd="0" presId="urn:microsoft.com/office/officeart/2008/layout/HorizontalMultiLevelHierarchy"/>
    <dgm:cxn modelId="{B71ACD45-3C77-4ED1-8398-C0EB5A212DC5}" srcId="{AC7DCFEE-8947-4E5F-AA63-C1C4C241F1F7}" destId="{2F619C30-0D62-458F-9287-28C39624D27C}" srcOrd="1" destOrd="0" parTransId="{86F8760C-1D8B-4FD8-8620-49CD574E9032}" sibTransId="{19E07E5F-799F-45A0-91EF-967636DBD04A}"/>
    <dgm:cxn modelId="{EAC9C168-F68C-4A61-9030-585110A78F14}" type="presOf" srcId="{D95C8D9C-7276-4F1D-B83A-CF525984AC59}" destId="{A85993D0-EE4D-419E-8689-FE827D92FE2D}" srcOrd="1" destOrd="0" presId="urn:microsoft.com/office/officeart/2008/layout/HorizontalMultiLevelHierarchy"/>
    <dgm:cxn modelId="{BE93396E-1798-458D-B696-31B22AF07EBB}" srcId="{742A647F-2CA6-4CE7-8E1A-9191429BC37E}" destId="{539AAC8E-45B9-429F-8446-46EC95EE27D7}" srcOrd="0" destOrd="0" parTransId="{8025B7D0-68E0-4576-9314-7714A402EBAB}" sibTransId="{FBB40DD1-14F5-47A0-8D1B-9171DAC36CD9}"/>
    <dgm:cxn modelId="{37D46177-1957-4AFC-8E20-47AD359F21A2}" type="presOf" srcId="{AC7DCFEE-8947-4E5F-AA63-C1C4C241F1F7}" destId="{0EEEB052-20E5-4B16-9CA7-7C4028E0E2D4}" srcOrd="0" destOrd="0" presId="urn:microsoft.com/office/officeart/2008/layout/HorizontalMultiLevelHierarchy"/>
    <dgm:cxn modelId="{73D3EA7F-1250-48D7-BAAF-5B268F25F7F0}" type="presOf" srcId="{810E8D2F-B7ED-42EA-836A-B4A4466D6BC2}" destId="{9638E127-C131-4FC7-86F6-2F581D31F10F}" srcOrd="1" destOrd="0" presId="urn:microsoft.com/office/officeart/2008/layout/HorizontalMultiLevelHierarchy"/>
    <dgm:cxn modelId="{C6271593-E6FC-4818-AC60-43CBF193030B}" srcId="{3E72AB0D-62A5-4CED-83B0-8C9A13E51CBD}" destId="{5F0A2050-975D-4BCE-9D24-2F8A12CED718}" srcOrd="0" destOrd="0" parTransId="{D95C8D9C-7276-4F1D-B83A-CF525984AC59}" sibTransId="{4F02FB11-8BFF-45E7-A824-BA9C268DE662}"/>
    <dgm:cxn modelId="{EA33E795-44B0-4A0A-8ECE-786081C811CF}" type="presOf" srcId="{FBB3080D-F19A-42CC-B9A9-6710DBF705F0}" destId="{D200E523-2A94-477E-9E6D-D62C9BAEB889}" srcOrd="0" destOrd="0" presId="urn:microsoft.com/office/officeart/2008/layout/HorizontalMultiLevelHierarchy"/>
    <dgm:cxn modelId="{BEFE259A-9C71-44AB-9C49-409B77E467B2}" srcId="{7A9E51F0-3E9E-44C7-8C0F-1E4659DB3D0F}" destId="{3E72AB0D-62A5-4CED-83B0-8C9A13E51CBD}" srcOrd="0" destOrd="0" parTransId="{AEDF9A1F-F4B3-44D7-8B72-38C8F778BB54}" sibTransId="{60E926AB-FEAF-45D0-B41A-95908AA02097}"/>
    <dgm:cxn modelId="{914596A0-1B65-42A7-AB84-13713DDCD09E}" type="presOf" srcId="{5F0A2050-975D-4BCE-9D24-2F8A12CED718}" destId="{B1C4BCE4-2EA7-49A3-96F0-81804FD3A1A2}" srcOrd="0" destOrd="0" presId="urn:microsoft.com/office/officeart/2008/layout/HorizontalMultiLevelHierarchy"/>
    <dgm:cxn modelId="{DBE14DA3-1D21-4DBC-AB6A-4F6BEAED9630}" type="presOf" srcId="{7B2BE531-A87D-4CF5-9681-903F16D0CEC3}" destId="{03175532-690C-4D4F-A0C6-7A609FE001DF}" srcOrd="1" destOrd="0" presId="urn:microsoft.com/office/officeart/2008/layout/HorizontalMultiLevelHierarchy"/>
    <dgm:cxn modelId="{16A85DAB-1298-461B-A9AD-20344FCB080F}" type="presOf" srcId="{742A647F-2CA6-4CE7-8E1A-9191429BC37E}" destId="{5430A1E2-9372-4B3F-8050-C3621FCF8712}" srcOrd="0" destOrd="0" presId="urn:microsoft.com/office/officeart/2008/layout/HorizontalMultiLevelHierarchy"/>
    <dgm:cxn modelId="{5B89A6B7-FAFD-45D0-9FB5-2BB4041178D4}" type="presOf" srcId="{8025B7D0-68E0-4576-9314-7714A402EBAB}" destId="{B7F3A87C-3D7F-44A6-B6B1-A204957D7E89}" srcOrd="0" destOrd="0" presId="urn:microsoft.com/office/officeart/2008/layout/HorizontalMultiLevelHierarchy"/>
    <dgm:cxn modelId="{F2031AB9-DAEE-4F1B-9CB2-902E15605DB1}" srcId="{2F619C30-0D62-458F-9287-28C39624D27C}" destId="{12AD1ED6-FB0D-4AA7-BAD0-6F157C9D0845}" srcOrd="0" destOrd="0" parTransId="{810E8D2F-B7ED-42EA-836A-B4A4466D6BC2}" sibTransId="{E84F5733-2B08-4157-AFE2-72B1ADEBF1BF}"/>
    <dgm:cxn modelId="{20D6B6BE-365F-4773-B340-8B74A6F65A72}" type="presOf" srcId="{539AAC8E-45B9-429F-8446-46EC95EE27D7}" destId="{C4F2A659-0694-4FCA-BF62-FF0F93309930}" srcOrd="0" destOrd="0" presId="urn:microsoft.com/office/officeart/2008/layout/HorizontalMultiLevelHierarchy"/>
    <dgm:cxn modelId="{97914AC2-1098-4C6E-A487-5851203F7DF0}" type="presOf" srcId="{A9A38D14-C857-4A18-80AE-B3EF50B4828B}" destId="{FFD963E5-8DFC-40D1-8DD5-FC70AAB7F909}" srcOrd="1" destOrd="0" presId="urn:microsoft.com/office/officeart/2008/layout/HorizontalMultiLevelHierarchy"/>
    <dgm:cxn modelId="{C9AD47C5-594F-44F6-910E-3669A04B6A96}" type="presOf" srcId="{2F619C30-0D62-458F-9287-28C39624D27C}" destId="{C3249C81-1A1E-47E2-BCC9-85B83105B2D6}" srcOrd="0" destOrd="0" presId="urn:microsoft.com/office/officeart/2008/layout/HorizontalMultiLevelHierarchy"/>
    <dgm:cxn modelId="{15CDE7CA-BE90-40F7-9B52-E99D478B08BB}" srcId="{AC7DCFEE-8947-4E5F-AA63-C1C4C241F1F7}" destId="{7A9E51F0-3E9E-44C7-8C0F-1E4659DB3D0F}" srcOrd="0" destOrd="0" parTransId="{4D337296-78D3-45EA-8CBC-C0505CD044B6}" sibTransId="{22023A0E-6D94-4CD9-9EF1-6E161B80F530}"/>
    <dgm:cxn modelId="{59E227E0-9E58-4B38-8BBB-6AB0DCED54EC}" type="presOf" srcId="{5C63C40A-B50C-4224-9B8B-D902BB925234}" destId="{87DD0333-7C2B-413D-BD59-19426BE1CA33}" srcOrd="0" destOrd="0" presId="urn:microsoft.com/office/officeart/2008/layout/HorizontalMultiLevelHierarchy"/>
    <dgm:cxn modelId="{E1F882EA-A5B9-4131-925C-61575663EE2F}" srcId="{2F619C30-0D62-458F-9287-28C39624D27C}" destId="{FBB3080D-F19A-42CC-B9A9-6710DBF705F0}" srcOrd="1" destOrd="0" parTransId="{A9A38D14-C857-4A18-80AE-B3EF50B4828B}" sibTransId="{5D291D55-0386-4A90-AEAA-4AC299DA3828}"/>
    <dgm:cxn modelId="{B92B2AF0-6E77-4CCD-84C0-875FE060EE42}" type="presOf" srcId="{AEDF9A1F-F4B3-44D7-8B72-38C8F778BB54}" destId="{820D40F4-8045-4C84-8A3E-13D0015669EB}" srcOrd="1" destOrd="0" presId="urn:microsoft.com/office/officeart/2008/layout/HorizontalMultiLevelHierarchy"/>
    <dgm:cxn modelId="{31E3FEF4-5900-46AE-B5E5-60B3D20FFA9F}" type="presOf" srcId="{D01AD0EE-73A6-43C9-92C9-D7C789B7CA38}" destId="{B570408D-EC58-468D-A3A1-F67C402D75F9}" srcOrd="1" destOrd="0" presId="urn:microsoft.com/office/officeart/2008/layout/HorizontalMultiLevelHierarchy"/>
    <dgm:cxn modelId="{3AAA7581-880B-4122-B9D7-6792EAADE3D3}" type="presParOf" srcId="{0EEEB052-20E5-4B16-9CA7-7C4028E0E2D4}" destId="{4959F1DE-D54A-4D08-85F7-CDEDB4885C65}" srcOrd="0" destOrd="0" presId="urn:microsoft.com/office/officeart/2008/layout/HorizontalMultiLevelHierarchy"/>
    <dgm:cxn modelId="{D5A3DD29-7DFB-4AEF-AC97-8A68EC9C23D1}" type="presParOf" srcId="{4959F1DE-D54A-4D08-85F7-CDEDB4885C65}" destId="{4B337E44-4BF9-479D-B35B-F4C01D46D3DA}" srcOrd="0" destOrd="0" presId="urn:microsoft.com/office/officeart/2008/layout/HorizontalMultiLevelHierarchy"/>
    <dgm:cxn modelId="{95A788FB-4646-497E-8394-AED972B91A52}" type="presParOf" srcId="{4959F1DE-D54A-4D08-85F7-CDEDB4885C65}" destId="{ED081BA3-719C-4682-924B-2148FCA3D170}" srcOrd="1" destOrd="0" presId="urn:microsoft.com/office/officeart/2008/layout/HorizontalMultiLevelHierarchy"/>
    <dgm:cxn modelId="{B1F1EE15-BBDF-47D2-9CF6-B8F7421EF395}" type="presParOf" srcId="{ED081BA3-719C-4682-924B-2148FCA3D170}" destId="{2FD7B82C-A00F-4D30-88B3-79042F509E59}" srcOrd="0" destOrd="0" presId="urn:microsoft.com/office/officeart/2008/layout/HorizontalMultiLevelHierarchy"/>
    <dgm:cxn modelId="{0527E5D1-DB9A-49D9-BF3D-5000E161A5AA}" type="presParOf" srcId="{2FD7B82C-A00F-4D30-88B3-79042F509E59}" destId="{820D40F4-8045-4C84-8A3E-13D0015669EB}" srcOrd="0" destOrd="0" presId="urn:microsoft.com/office/officeart/2008/layout/HorizontalMultiLevelHierarchy"/>
    <dgm:cxn modelId="{CF142410-2583-4F03-AC98-194816A8051C}" type="presParOf" srcId="{ED081BA3-719C-4682-924B-2148FCA3D170}" destId="{7FAB28BC-C11B-4BDD-B1D3-A71CFAE26DF4}" srcOrd="1" destOrd="0" presId="urn:microsoft.com/office/officeart/2008/layout/HorizontalMultiLevelHierarchy"/>
    <dgm:cxn modelId="{100C453F-4412-47BC-8898-C445E93DDE3E}" type="presParOf" srcId="{7FAB28BC-C11B-4BDD-B1D3-A71CFAE26DF4}" destId="{91D454DE-33E7-4315-ACE5-0C49C1DC40BB}" srcOrd="0" destOrd="0" presId="urn:microsoft.com/office/officeart/2008/layout/HorizontalMultiLevelHierarchy"/>
    <dgm:cxn modelId="{625CAF41-8A96-4B3F-9C5F-B63F7E8781EC}" type="presParOf" srcId="{7FAB28BC-C11B-4BDD-B1D3-A71CFAE26DF4}" destId="{E73BE71D-1D0C-44CF-8EC6-F0B8CD2A910F}" srcOrd="1" destOrd="0" presId="urn:microsoft.com/office/officeart/2008/layout/HorizontalMultiLevelHierarchy"/>
    <dgm:cxn modelId="{8010AB11-292F-4C04-A260-9B774B03F45F}" type="presParOf" srcId="{E73BE71D-1D0C-44CF-8EC6-F0B8CD2A910F}" destId="{659F2C0F-E4E0-4936-B529-471A84D1D306}" srcOrd="0" destOrd="0" presId="urn:microsoft.com/office/officeart/2008/layout/HorizontalMultiLevelHierarchy"/>
    <dgm:cxn modelId="{6BDCA11F-E386-4E55-B9F5-4A3544DCFF0E}" type="presParOf" srcId="{659F2C0F-E4E0-4936-B529-471A84D1D306}" destId="{A85993D0-EE4D-419E-8689-FE827D92FE2D}" srcOrd="0" destOrd="0" presId="urn:microsoft.com/office/officeart/2008/layout/HorizontalMultiLevelHierarchy"/>
    <dgm:cxn modelId="{E530E5AB-A1B6-4BB5-AABD-AE10AE9161EE}" type="presParOf" srcId="{E73BE71D-1D0C-44CF-8EC6-F0B8CD2A910F}" destId="{7FF4F54D-B559-45D7-89D4-94B6AB387483}" srcOrd="1" destOrd="0" presId="urn:microsoft.com/office/officeart/2008/layout/HorizontalMultiLevelHierarchy"/>
    <dgm:cxn modelId="{F2732E2B-D8BD-4825-848A-2E065CCF6BC6}" type="presParOf" srcId="{7FF4F54D-B559-45D7-89D4-94B6AB387483}" destId="{B1C4BCE4-2EA7-49A3-96F0-81804FD3A1A2}" srcOrd="0" destOrd="0" presId="urn:microsoft.com/office/officeart/2008/layout/HorizontalMultiLevelHierarchy"/>
    <dgm:cxn modelId="{CA149B71-3AE2-4C5C-AED6-D4E8AFF0DEA8}" type="presParOf" srcId="{7FF4F54D-B559-45D7-89D4-94B6AB387483}" destId="{25414E99-584E-42DE-B854-C851EFF861C3}" srcOrd="1" destOrd="0" presId="urn:microsoft.com/office/officeart/2008/layout/HorizontalMultiLevelHierarchy"/>
    <dgm:cxn modelId="{9B0ACD78-FD1D-4F5F-9DAC-607615868E89}" type="presParOf" srcId="{ED081BA3-719C-4682-924B-2148FCA3D170}" destId="{88CA669D-8EF5-46CF-8460-21932D1BB37C}" srcOrd="2" destOrd="0" presId="urn:microsoft.com/office/officeart/2008/layout/HorizontalMultiLevelHierarchy"/>
    <dgm:cxn modelId="{015F95D0-9642-4681-B5DC-A2133FCB6CF4}" type="presParOf" srcId="{88CA669D-8EF5-46CF-8460-21932D1BB37C}" destId="{B570408D-EC58-468D-A3A1-F67C402D75F9}" srcOrd="0" destOrd="0" presId="urn:microsoft.com/office/officeart/2008/layout/HorizontalMultiLevelHierarchy"/>
    <dgm:cxn modelId="{F28BD547-95ED-4AC9-ACE3-A6B795DA63CE}" type="presParOf" srcId="{ED081BA3-719C-4682-924B-2148FCA3D170}" destId="{02CE9B4A-6142-4A7B-8E57-ABFBC49DD6AC}" srcOrd="3" destOrd="0" presId="urn:microsoft.com/office/officeart/2008/layout/HorizontalMultiLevelHierarchy"/>
    <dgm:cxn modelId="{2379F0D5-C3E2-4696-B70B-DC35F03C3D2F}" type="presParOf" srcId="{02CE9B4A-6142-4A7B-8E57-ABFBC49DD6AC}" destId="{5430A1E2-9372-4B3F-8050-C3621FCF8712}" srcOrd="0" destOrd="0" presId="urn:microsoft.com/office/officeart/2008/layout/HorizontalMultiLevelHierarchy"/>
    <dgm:cxn modelId="{748F353B-0206-45C8-9C37-EF94307398DF}" type="presParOf" srcId="{02CE9B4A-6142-4A7B-8E57-ABFBC49DD6AC}" destId="{044E0BAF-DAF1-4EBD-BC84-46EA8BD64EFB}" srcOrd="1" destOrd="0" presId="urn:microsoft.com/office/officeart/2008/layout/HorizontalMultiLevelHierarchy"/>
    <dgm:cxn modelId="{F9A332A5-D637-4EF2-B027-324F1FED03BC}" type="presParOf" srcId="{044E0BAF-DAF1-4EBD-BC84-46EA8BD64EFB}" destId="{B7F3A87C-3D7F-44A6-B6B1-A204957D7E89}" srcOrd="0" destOrd="0" presId="urn:microsoft.com/office/officeart/2008/layout/HorizontalMultiLevelHierarchy"/>
    <dgm:cxn modelId="{04083549-A9BC-4A1C-9C04-1BDB1D510880}" type="presParOf" srcId="{B7F3A87C-3D7F-44A6-B6B1-A204957D7E89}" destId="{1015B4CB-1352-47D0-BB90-F7DDD9324A27}" srcOrd="0" destOrd="0" presId="urn:microsoft.com/office/officeart/2008/layout/HorizontalMultiLevelHierarchy"/>
    <dgm:cxn modelId="{7B72222C-6DF7-404C-9C29-882E42FEC798}" type="presParOf" srcId="{044E0BAF-DAF1-4EBD-BC84-46EA8BD64EFB}" destId="{C4C9B759-8EE2-4449-B34A-49D0FD79511D}" srcOrd="1" destOrd="0" presId="urn:microsoft.com/office/officeart/2008/layout/HorizontalMultiLevelHierarchy"/>
    <dgm:cxn modelId="{4B2F974B-C6FE-429C-9686-0F808DA11134}" type="presParOf" srcId="{C4C9B759-8EE2-4449-B34A-49D0FD79511D}" destId="{C4F2A659-0694-4FCA-BF62-FF0F93309930}" srcOrd="0" destOrd="0" presId="urn:microsoft.com/office/officeart/2008/layout/HorizontalMultiLevelHierarchy"/>
    <dgm:cxn modelId="{882F74F9-6273-4D3B-8E85-C1824FA1FC36}" type="presParOf" srcId="{C4C9B759-8EE2-4449-B34A-49D0FD79511D}" destId="{8814B293-98EE-4B4B-A658-4670ED3898AA}" srcOrd="1" destOrd="0" presId="urn:microsoft.com/office/officeart/2008/layout/HorizontalMultiLevelHierarchy"/>
    <dgm:cxn modelId="{7F00E789-082B-40C3-80E6-8263F31F8E15}" type="presParOf" srcId="{0EEEB052-20E5-4B16-9CA7-7C4028E0E2D4}" destId="{4DE5BEB2-1860-4F36-96C6-D184DD5F5E85}" srcOrd="1" destOrd="0" presId="urn:microsoft.com/office/officeart/2008/layout/HorizontalMultiLevelHierarchy"/>
    <dgm:cxn modelId="{1AF85618-D9D4-439B-BA67-FB0D48253BEB}" type="presParOf" srcId="{4DE5BEB2-1860-4F36-96C6-D184DD5F5E85}" destId="{C3249C81-1A1E-47E2-BCC9-85B83105B2D6}" srcOrd="0" destOrd="0" presId="urn:microsoft.com/office/officeart/2008/layout/HorizontalMultiLevelHierarchy"/>
    <dgm:cxn modelId="{DE2CB522-E6BD-4320-A69B-35BC1DAA0D39}" type="presParOf" srcId="{4DE5BEB2-1860-4F36-96C6-D184DD5F5E85}" destId="{14170CBC-B4DA-4DFD-BEF9-80F3AD69BD91}" srcOrd="1" destOrd="0" presId="urn:microsoft.com/office/officeart/2008/layout/HorizontalMultiLevelHierarchy"/>
    <dgm:cxn modelId="{BA816EB5-D027-4784-9181-511FBE8A8A34}" type="presParOf" srcId="{14170CBC-B4DA-4DFD-BEF9-80F3AD69BD91}" destId="{577805A5-22EB-4C7C-862E-0C04750F965A}" srcOrd="0" destOrd="0" presId="urn:microsoft.com/office/officeart/2008/layout/HorizontalMultiLevelHierarchy"/>
    <dgm:cxn modelId="{EFF57C6F-59A9-4653-9C22-538A10A0AEEA}" type="presParOf" srcId="{577805A5-22EB-4C7C-862E-0C04750F965A}" destId="{9638E127-C131-4FC7-86F6-2F581D31F10F}" srcOrd="0" destOrd="0" presId="urn:microsoft.com/office/officeart/2008/layout/HorizontalMultiLevelHierarchy"/>
    <dgm:cxn modelId="{2998CE23-C007-40FD-862F-C8B7DBD7D9A0}" type="presParOf" srcId="{14170CBC-B4DA-4DFD-BEF9-80F3AD69BD91}" destId="{C2CFC7DC-746F-4F5E-AF90-AA98DBB48638}" srcOrd="1" destOrd="0" presId="urn:microsoft.com/office/officeart/2008/layout/HorizontalMultiLevelHierarchy"/>
    <dgm:cxn modelId="{84FDCE4C-8E1A-49C5-B792-EEA9FA86217C}" type="presParOf" srcId="{C2CFC7DC-746F-4F5E-AF90-AA98DBB48638}" destId="{C6197037-9DE8-47D1-96D3-D03C84F1532C}" srcOrd="0" destOrd="0" presId="urn:microsoft.com/office/officeart/2008/layout/HorizontalMultiLevelHierarchy"/>
    <dgm:cxn modelId="{3BCBA998-4D5A-4131-B698-4D84F2E0B332}" type="presParOf" srcId="{C2CFC7DC-746F-4F5E-AF90-AA98DBB48638}" destId="{04B07E2D-CC78-49D1-9173-2E825793B5C7}" srcOrd="1" destOrd="0" presId="urn:microsoft.com/office/officeart/2008/layout/HorizontalMultiLevelHierarchy"/>
    <dgm:cxn modelId="{A68390EC-C04B-4171-AC07-C804AE527D71}" type="presParOf" srcId="{14170CBC-B4DA-4DFD-BEF9-80F3AD69BD91}" destId="{92218B3A-1BFA-4346-81A0-9188C7952B17}" srcOrd="2" destOrd="0" presId="urn:microsoft.com/office/officeart/2008/layout/HorizontalMultiLevelHierarchy"/>
    <dgm:cxn modelId="{13997D3F-AB63-477F-9B93-CE3BCA85A6F5}" type="presParOf" srcId="{92218B3A-1BFA-4346-81A0-9188C7952B17}" destId="{FFD963E5-8DFC-40D1-8DD5-FC70AAB7F909}" srcOrd="0" destOrd="0" presId="urn:microsoft.com/office/officeart/2008/layout/HorizontalMultiLevelHierarchy"/>
    <dgm:cxn modelId="{9019E310-7390-494D-9F01-1EB8BE7E02A0}" type="presParOf" srcId="{14170CBC-B4DA-4DFD-BEF9-80F3AD69BD91}" destId="{4FFA60AF-1AC8-4F11-B874-0F81AFC72269}" srcOrd="3" destOrd="0" presId="urn:microsoft.com/office/officeart/2008/layout/HorizontalMultiLevelHierarchy"/>
    <dgm:cxn modelId="{FF5F7E22-8024-4C99-B2B2-2233C40D87AC}" type="presParOf" srcId="{4FFA60AF-1AC8-4F11-B874-0F81AFC72269}" destId="{D200E523-2A94-477E-9E6D-D62C9BAEB889}" srcOrd="0" destOrd="0" presId="urn:microsoft.com/office/officeart/2008/layout/HorizontalMultiLevelHierarchy"/>
    <dgm:cxn modelId="{1E518483-A63D-4E0C-9076-933DFCE2BB32}" type="presParOf" srcId="{4FFA60AF-1AC8-4F11-B874-0F81AFC72269}" destId="{5EA23995-8876-40A2-9B62-D4B3CF28E0DC}" srcOrd="1" destOrd="0" presId="urn:microsoft.com/office/officeart/2008/layout/HorizontalMultiLevelHierarchy"/>
    <dgm:cxn modelId="{7965D0EC-F7E8-4AF5-B7BC-19E644D7C6D1}" type="presParOf" srcId="{5EA23995-8876-40A2-9B62-D4B3CF28E0DC}" destId="{C28F27DC-1326-42CB-979C-9FA6AB6F4E8A}" srcOrd="0" destOrd="0" presId="urn:microsoft.com/office/officeart/2008/layout/HorizontalMultiLevelHierarchy"/>
    <dgm:cxn modelId="{284AE9A3-E0C7-414C-B931-5CC582A6B735}" type="presParOf" srcId="{C28F27DC-1326-42CB-979C-9FA6AB6F4E8A}" destId="{03175532-690C-4D4F-A0C6-7A609FE001DF}" srcOrd="0" destOrd="0" presId="urn:microsoft.com/office/officeart/2008/layout/HorizontalMultiLevelHierarchy"/>
    <dgm:cxn modelId="{8270B24B-AE07-4769-B8D1-3F6ECF105336}" type="presParOf" srcId="{5EA23995-8876-40A2-9B62-D4B3CF28E0DC}" destId="{B6937092-F9C4-4435-A166-38AD273BCD81}" srcOrd="1" destOrd="0" presId="urn:microsoft.com/office/officeart/2008/layout/HorizontalMultiLevelHierarchy"/>
    <dgm:cxn modelId="{56FBA77D-16DA-46D9-93EA-F58D173EE194}" type="presParOf" srcId="{B6937092-F9C4-4435-A166-38AD273BCD81}" destId="{87DD0333-7C2B-413D-BD59-19426BE1CA33}" srcOrd="0" destOrd="0" presId="urn:microsoft.com/office/officeart/2008/layout/HorizontalMultiLevelHierarchy"/>
    <dgm:cxn modelId="{C7457EF4-0B9E-4163-83F9-895AC66A78EA}" type="presParOf" srcId="{B6937092-F9C4-4435-A166-38AD273BCD81}" destId="{5515D2D8-CC1E-4DBA-AAE7-F748F9F34AB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5054CF6-41CA-4EF2-88FD-631EFA91A6B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01251BE-E3F5-40D9-814F-30D57F697464}">
      <dgm:prSet phldrT="[Tekst]"/>
      <dgm:spPr/>
      <dgm:t>
        <a:bodyPr/>
        <a:lstStyle/>
        <a:p>
          <a:r>
            <a:rPr lang="nl-NL" dirty="0"/>
            <a:t>Import IT CDS-M</a:t>
          </a:r>
        </a:p>
      </dgm:t>
    </dgm:pt>
    <dgm:pt modelId="{FE305BCF-2988-4534-9B9D-6CBC23E8F13D}" type="parTrans" cxnId="{79FC92A2-3648-46C6-BB9A-6EC83A9C9DB9}">
      <dgm:prSet/>
      <dgm:spPr/>
      <dgm:t>
        <a:bodyPr/>
        <a:lstStyle/>
        <a:p>
          <a:endParaRPr lang="nl-NL"/>
        </a:p>
      </dgm:t>
    </dgm:pt>
    <dgm:pt modelId="{F162B02A-E2F2-44A1-9D66-EBF9ECA54848}" type="sibTrans" cxnId="{79FC92A2-3648-46C6-BB9A-6EC83A9C9DB9}">
      <dgm:prSet/>
      <dgm:spPr/>
      <dgm:t>
        <a:bodyPr/>
        <a:lstStyle/>
        <a:p>
          <a:endParaRPr lang="nl-NL"/>
        </a:p>
      </dgm:t>
    </dgm:pt>
    <dgm:pt modelId="{33F01BB5-91C6-412D-B5F3-8294BC5FE9A9}">
      <dgm:prSet phldrT="[Tekst]"/>
      <dgm:spPr/>
      <dgm:t>
        <a:bodyPr/>
        <a:lstStyle/>
        <a:p>
          <a:r>
            <a:rPr lang="nl-NL" dirty="0"/>
            <a:t>Select </a:t>
          </a:r>
          <a:r>
            <a:rPr lang="nl-NL" dirty="0" err="1"/>
            <a:t>applicable</a:t>
          </a:r>
          <a:r>
            <a:rPr lang="nl-NL" dirty="0"/>
            <a:t> contract </a:t>
          </a:r>
        </a:p>
      </dgm:t>
    </dgm:pt>
    <dgm:pt modelId="{367BEDD7-9424-4ED2-A4E2-AA0F9D6C0AD6}" type="parTrans" cxnId="{09EC13A7-62E9-4037-B012-F44B58AB955E}">
      <dgm:prSet/>
      <dgm:spPr/>
      <dgm:t>
        <a:bodyPr/>
        <a:lstStyle/>
        <a:p>
          <a:endParaRPr lang="nl-NL"/>
        </a:p>
      </dgm:t>
    </dgm:pt>
    <dgm:pt modelId="{C0D955C0-DCB8-40A7-9D86-54CFE26C52B4}" type="sibTrans" cxnId="{09EC13A7-62E9-4037-B012-F44B58AB955E}">
      <dgm:prSet/>
      <dgm:spPr/>
      <dgm:t>
        <a:bodyPr/>
        <a:lstStyle/>
        <a:p>
          <a:endParaRPr lang="nl-NL"/>
        </a:p>
      </dgm:t>
    </dgm:pt>
    <dgm:pt modelId="{E73F7F1A-F7A1-47EE-8D82-C20BBACA3802}">
      <dgm:prSet phldrT="[Tekst]"/>
      <dgm:spPr/>
      <dgm:t>
        <a:bodyPr/>
        <a:lstStyle/>
        <a:p>
          <a:r>
            <a:rPr lang="nl-NL" dirty="0"/>
            <a:t>Export </a:t>
          </a:r>
          <a:r>
            <a:rPr lang="nl-NL" dirty="0" err="1"/>
            <a:t>Contractual</a:t>
          </a:r>
          <a:r>
            <a:rPr lang="nl-NL" dirty="0"/>
            <a:t> CDS-M</a:t>
          </a:r>
        </a:p>
      </dgm:t>
    </dgm:pt>
    <dgm:pt modelId="{128ED9B0-F881-43D1-B27F-152BE6DCFADE}" type="parTrans" cxnId="{AABF8576-C380-435D-BFE6-1B9CC10A29ED}">
      <dgm:prSet/>
      <dgm:spPr/>
    </dgm:pt>
    <dgm:pt modelId="{DCC18FEB-05EB-475E-8A8E-61346F4D31CF}" type="sibTrans" cxnId="{AABF8576-C380-435D-BFE6-1B9CC10A29ED}">
      <dgm:prSet/>
      <dgm:spPr/>
    </dgm:pt>
    <dgm:pt modelId="{225D553B-2D4A-4670-A111-3196D15BDFFB}">
      <dgm:prSet phldrT="[Tekst]"/>
      <dgm:spPr/>
      <dgm:t>
        <a:bodyPr/>
        <a:lstStyle/>
        <a:p>
          <a:r>
            <a:rPr lang="nl-NL" dirty="0" err="1"/>
            <a:t>Fill</a:t>
          </a:r>
          <a:r>
            <a:rPr lang="nl-NL" dirty="0"/>
            <a:t> in details </a:t>
          </a:r>
        </a:p>
      </dgm:t>
    </dgm:pt>
    <dgm:pt modelId="{348C48BF-7CD4-409D-B532-E8431A66D051}" type="parTrans" cxnId="{AD139E17-84C2-413D-82EA-2CA1640AAA38}">
      <dgm:prSet/>
      <dgm:spPr/>
    </dgm:pt>
    <dgm:pt modelId="{14616472-286E-417A-AC6E-ADDFC820819E}" type="sibTrans" cxnId="{AD139E17-84C2-413D-82EA-2CA1640AAA38}">
      <dgm:prSet/>
      <dgm:spPr/>
    </dgm:pt>
    <dgm:pt modelId="{FFA9262D-3C01-427E-9B26-50FB9E2FDA54}">
      <dgm:prSet phldrT="[Tekst]"/>
      <dgm:spPr/>
      <dgm:t>
        <a:bodyPr/>
        <a:lstStyle/>
        <a:p>
          <a:r>
            <a:rPr lang="nl-NL" dirty="0"/>
            <a:t>Select </a:t>
          </a:r>
          <a:r>
            <a:rPr lang="nl-NL" dirty="0" err="1"/>
            <a:t>applicable</a:t>
          </a:r>
          <a:r>
            <a:rPr lang="nl-NL" dirty="0"/>
            <a:t> </a:t>
          </a:r>
          <a:r>
            <a:rPr lang="nl-NL" dirty="0" err="1"/>
            <a:t>terms</a:t>
          </a:r>
          <a:r>
            <a:rPr lang="nl-NL" dirty="0"/>
            <a:t> &amp; </a:t>
          </a:r>
          <a:r>
            <a:rPr lang="nl-NL" dirty="0" err="1"/>
            <a:t>conditions</a:t>
          </a:r>
          <a:endParaRPr lang="nl-NL" dirty="0"/>
        </a:p>
      </dgm:t>
    </dgm:pt>
    <dgm:pt modelId="{FD41880C-726C-4165-A56E-516E16F65474}" type="parTrans" cxnId="{F3A83D0E-26FC-4CE6-97D9-E78A04784B30}">
      <dgm:prSet/>
      <dgm:spPr/>
    </dgm:pt>
    <dgm:pt modelId="{0104F713-B371-4BBD-AD7D-36198FDBB969}" type="sibTrans" cxnId="{F3A83D0E-26FC-4CE6-97D9-E78A04784B30}">
      <dgm:prSet/>
      <dgm:spPr/>
    </dgm:pt>
    <dgm:pt modelId="{518090C6-C8E4-42A3-89F6-B9CEB69A902A}">
      <dgm:prSet phldrT="[Tekst]"/>
      <dgm:spPr/>
      <dgm:t>
        <a:bodyPr/>
        <a:lstStyle/>
        <a:p>
          <a:r>
            <a:rPr lang="nl-NL" dirty="0" err="1"/>
            <a:t>Validate</a:t>
          </a:r>
          <a:r>
            <a:rPr lang="nl-NL" dirty="0"/>
            <a:t> IT </a:t>
          </a:r>
          <a:r>
            <a:rPr lang="nl-NL" dirty="0" err="1"/>
            <a:t>selection</a:t>
          </a:r>
          <a:endParaRPr lang="nl-NL" dirty="0"/>
        </a:p>
      </dgm:t>
    </dgm:pt>
    <dgm:pt modelId="{B5A44091-D9CE-400B-95C1-9DACC5B0EE11}" type="parTrans" cxnId="{84DED709-E055-4FD3-9A47-A7B0F26899AA}">
      <dgm:prSet/>
      <dgm:spPr/>
    </dgm:pt>
    <dgm:pt modelId="{C6A8A835-812B-45CB-B800-F79DC6CD2DF4}" type="sibTrans" cxnId="{84DED709-E055-4FD3-9A47-A7B0F26899AA}">
      <dgm:prSet/>
      <dgm:spPr/>
    </dgm:pt>
    <dgm:pt modelId="{EC55B5D7-B5B5-4E67-B883-ACEEA4443B1B}" type="pres">
      <dgm:prSet presAssocID="{F5054CF6-41CA-4EF2-88FD-631EFA91A6BC}" presName="CompostProcess" presStyleCnt="0">
        <dgm:presLayoutVars>
          <dgm:dir/>
          <dgm:resizeHandles val="exact"/>
        </dgm:presLayoutVars>
      </dgm:prSet>
      <dgm:spPr/>
    </dgm:pt>
    <dgm:pt modelId="{34E61860-C20E-42EC-852E-67F1F9EA83A9}" type="pres">
      <dgm:prSet presAssocID="{F5054CF6-41CA-4EF2-88FD-631EFA91A6BC}" presName="arrow" presStyleLbl="bgShp" presStyleIdx="0" presStyleCnt="1"/>
      <dgm:spPr/>
    </dgm:pt>
    <dgm:pt modelId="{AB9E50DC-9179-4AB4-8E30-77543B2C3D76}" type="pres">
      <dgm:prSet presAssocID="{F5054CF6-41CA-4EF2-88FD-631EFA91A6BC}" presName="linearProcess" presStyleCnt="0"/>
      <dgm:spPr/>
    </dgm:pt>
    <dgm:pt modelId="{6BF593B4-4EA6-46AD-A8C4-42964C0590FF}" type="pres">
      <dgm:prSet presAssocID="{401251BE-E3F5-40D9-814F-30D57F697464}" presName="textNode" presStyleLbl="node1" presStyleIdx="0" presStyleCnt="5">
        <dgm:presLayoutVars>
          <dgm:bulletEnabled val="1"/>
        </dgm:presLayoutVars>
      </dgm:prSet>
      <dgm:spPr/>
    </dgm:pt>
    <dgm:pt modelId="{0EAD9B78-90E2-4C60-AD01-D20901281DFA}" type="pres">
      <dgm:prSet presAssocID="{F162B02A-E2F2-44A1-9D66-EBF9ECA54848}" presName="sibTrans" presStyleCnt="0"/>
      <dgm:spPr/>
    </dgm:pt>
    <dgm:pt modelId="{042C89A3-A751-464A-B850-A182315458A3}" type="pres">
      <dgm:prSet presAssocID="{33F01BB5-91C6-412D-B5F3-8294BC5FE9A9}" presName="textNode" presStyleLbl="node1" presStyleIdx="1" presStyleCnt="5">
        <dgm:presLayoutVars>
          <dgm:bulletEnabled val="1"/>
        </dgm:presLayoutVars>
      </dgm:prSet>
      <dgm:spPr/>
    </dgm:pt>
    <dgm:pt modelId="{4C4DBACD-A27B-422B-84FD-DEC761223356}" type="pres">
      <dgm:prSet presAssocID="{C0D955C0-DCB8-40A7-9D86-54CFE26C52B4}" presName="sibTrans" presStyleCnt="0"/>
      <dgm:spPr/>
    </dgm:pt>
    <dgm:pt modelId="{31C85A5F-50DA-4CE8-98BF-870DC8A8496C}" type="pres">
      <dgm:prSet presAssocID="{FFA9262D-3C01-427E-9B26-50FB9E2FDA54}" presName="textNode" presStyleLbl="node1" presStyleIdx="2" presStyleCnt="5">
        <dgm:presLayoutVars>
          <dgm:bulletEnabled val="1"/>
        </dgm:presLayoutVars>
      </dgm:prSet>
      <dgm:spPr/>
    </dgm:pt>
    <dgm:pt modelId="{656AD279-52C0-4049-B498-EA3B0864A566}" type="pres">
      <dgm:prSet presAssocID="{0104F713-B371-4BBD-AD7D-36198FDBB969}" presName="sibTrans" presStyleCnt="0"/>
      <dgm:spPr/>
    </dgm:pt>
    <dgm:pt modelId="{C0527B75-64DD-4269-9A88-390F21A66C95}" type="pres">
      <dgm:prSet presAssocID="{518090C6-C8E4-42A3-89F6-B9CEB69A902A}" presName="textNode" presStyleLbl="node1" presStyleIdx="3" presStyleCnt="5">
        <dgm:presLayoutVars>
          <dgm:bulletEnabled val="1"/>
        </dgm:presLayoutVars>
      </dgm:prSet>
      <dgm:spPr/>
    </dgm:pt>
    <dgm:pt modelId="{C1C51810-1A96-43EB-BD42-5268BD97980B}" type="pres">
      <dgm:prSet presAssocID="{C6A8A835-812B-45CB-B800-F79DC6CD2DF4}" presName="sibTrans" presStyleCnt="0"/>
      <dgm:spPr/>
    </dgm:pt>
    <dgm:pt modelId="{765D026F-5731-4E50-81AE-0D01ABC6D0E2}" type="pres">
      <dgm:prSet presAssocID="{E73F7F1A-F7A1-47EE-8D82-C20BBACA3802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2EA2D701-C718-4C1B-9958-2CB470C7F929}" type="presOf" srcId="{225D553B-2D4A-4670-A111-3196D15BDFFB}" destId="{042C89A3-A751-464A-B850-A182315458A3}" srcOrd="0" destOrd="1" presId="urn:microsoft.com/office/officeart/2005/8/layout/hProcess9"/>
    <dgm:cxn modelId="{84DED709-E055-4FD3-9A47-A7B0F26899AA}" srcId="{F5054CF6-41CA-4EF2-88FD-631EFA91A6BC}" destId="{518090C6-C8E4-42A3-89F6-B9CEB69A902A}" srcOrd="3" destOrd="0" parTransId="{B5A44091-D9CE-400B-95C1-9DACC5B0EE11}" sibTransId="{C6A8A835-812B-45CB-B800-F79DC6CD2DF4}"/>
    <dgm:cxn modelId="{F3A83D0E-26FC-4CE6-97D9-E78A04784B30}" srcId="{F5054CF6-41CA-4EF2-88FD-631EFA91A6BC}" destId="{FFA9262D-3C01-427E-9B26-50FB9E2FDA54}" srcOrd="2" destOrd="0" parTransId="{FD41880C-726C-4165-A56E-516E16F65474}" sibTransId="{0104F713-B371-4BBD-AD7D-36198FDBB969}"/>
    <dgm:cxn modelId="{AD139E17-84C2-413D-82EA-2CA1640AAA38}" srcId="{33F01BB5-91C6-412D-B5F3-8294BC5FE9A9}" destId="{225D553B-2D4A-4670-A111-3196D15BDFFB}" srcOrd="0" destOrd="0" parTransId="{348C48BF-7CD4-409D-B532-E8431A66D051}" sibTransId="{14616472-286E-417A-AC6E-ADDFC820819E}"/>
    <dgm:cxn modelId="{BB810740-2D16-4505-A374-EFA2BFA44EAE}" type="presOf" srcId="{E73F7F1A-F7A1-47EE-8D82-C20BBACA3802}" destId="{765D026F-5731-4E50-81AE-0D01ABC6D0E2}" srcOrd="0" destOrd="0" presId="urn:microsoft.com/office/officeart/2005/8/layout/hProcess9"/>
    <dgm:cxn modelId="{AABF8576-C380-435D-BFE6-1B9CC10A29ED}" srcId="{F5054CF6-41CA-4EF2-88FD-631EFA91A6BC}" destId="{E73F7F1A-F7A1-47EE-8D82-C20BBACA3802}" srcOrd="4" destOrd="0" parTransId="{128ED9B0-F881-43D1-B27F-152BE6DCFADE}" sibTransId="{DCC18FEB-05EB-475E-8A8E-61346F4D31CF}"/>
    <dgm:cxn modelId="{79FC92A2-3648-46C6-BB9A-6EC83A9C9DB9}" srcId="{F5054CF6-41CA-4EF2-88FD-631EFA91A6BC}" destId="{401251BE-E3F5-40D9-814F-30D57F697464}" srcOrd="0" destOrd="0" parTransId="{FE305BCF-2988-4534-9B9D-6CBC23E8F13D}" sibTransId="{F162B02A-E2F2-44A1-9D66-EBF9ECA54848}"/>
    <dgm:cxn modelId="{205516A5-6F82-4779-BF22-2B2D095824AA}" type="presOf" srcId="{518090C6-C8E4-42A3-89F6-B9CEB69A902A}" destId="{C0527B75-64DD-4269-9A88-390F21A66C95}" srcOrd="0" destOrd="0" presId="urn:microsoft.com/office/officeart/2005/8/layout/hProcess9"/>
    <dgm:cxn modelId="{09EC13A7-62E9-4037-B012-F44B58AB955E}" srcId="{F5054CF6-41CA-4EF2-88FD-631EFA91A6BC}" destId="{33F01BB5-91C6-412D-B5F3-8294BC5FE9A9}" srcOrd="1" destOrd="0" parTransId="{367BEDD7-9424-4ED2-A4E2-AA0F9D6C0AD6}" sibTransId="{C0D955C0-DCB8-40A7-9D86-54CFE26C52B4}"/>
    <dgm:cxn modelId="{7D836FB6-FC37-4EA7-805E-2CDAF90C54CC}" type="presOf" srcId="{FFA9262D-3C01-427E-9B26-50FB9E2FDA54}" destId="{31C85A5F-50DA-4CE8-98BF-870DC8A8496C}" srcOrd="0" destOrd="0" presId="urn:microsoft.com/office/officeart/2005/8/layout/hProcess9"/>
    <dgm:cxn modelId="{0B3CADD8-64D4-45CE-B839-78EB22385A13}" type="presOf" srcId="{401251BE-E3F5-40D9-814F-30D57F697464}" destId="{6BF593B4-4EA6-46AD-A8C4-42964C0590FF}" srcOrd="0" destOrd="0" presId="urn:microsoft.com/office/officeart/2005/8/layout/hProcess9"/>
    <dgm:cxn modelId="{0FD84AE5-A9AB-4188-9693-689A67146D94}" type="presOf" srcId="{33F01BB5-91C6-412D-B5F3-8294BC5FE9A9}" destId="{042C89A3-A751-464A-B850-A182315458A3}" srcOrd="0" destOrd="0" presId="urn:microsoft.com/office/officeart/2005/8/layout/hProcess9"/>
    <dgm:cxn modelId="{C37373E6-29B4-4F7D-ABDC-2979BE55981D}" type="presOf" srcId="{F5054CF6-41CA-4EF2-88FD-631EFA91A6BC}" destId="{EC55B5D7-B5B5-4E67-B883-ACEEA4443B1B}" srcOrd="0" destOrd="0" presId="urn:microsoft.com/office/officeart/2005/8/layout/hProcess9"/>
    <dgm:cxn modelId="{2B122277-F714-4D10-A53E-EBC4215DC3AB}" type="presParOf" srcId="{EC55B5D7-B5B5-4E67-B883-ACEEA4443B1B}" destId="{34E61860-C20E-42EC-852E-67F1F9EA83A9}" srcOrd="0" destOrd="0" presId="urn:microsoft.com/office/officeart/2005/8/layout/hProcess9"/>
    <dgm:cxn modelId="{4CA34FF9-B1F0-4409-8B17-3F43339BCC39}" type="presParOf" srcId="{EC55B5D7-B5B5-4E67-B883-ACEEA4443B1B}" destId="{AB9E50DC-9179-4AB4-8E30-77543B2C3D76}" srcOrd="1" destOrd="0" presId="urn:microsoft.com/office/officeart/2005/8/layout/hProcess9"/>
    <dgm:cxn modelId="{8F771EB5-1B2C-4669-8ACE-37812FEA31F0}" type="presParOf" srcId="{AB9E50DC-9179-4AB4-8E30-77543B2C3D76}" destId="{6BF593B4-4EA6-46AD-A8C4-42964C0590FF}" srcOrd="0" destOrd="0" presId="urn:microsoft.com/office/officeart/2005/8/layout/hProcess9"/>
    <dgm:cxn modelId="{6EF71E18-5F6B-47F7-A6AF-AF7307555E81}" type="presParOf" srcId="{AB9E50DC-9179-4AB4-8E30-77543B2C3D76}" destId="{0EAD9B78-90E2-4C60-AD01-D20901281DFA}" srcOrd="1" destOrd="0" presId="urn:microsoft.com/office/officeart/2005/8/layout/hProcess9"/>
    <dgm:cxn modelId="{7B0A81AB-A7D1-493F-99D6-9EAD414D0CE6}" type="presParOf" srcId="{AB9E50DC-9179-4AB4-8E30-77543B2C3D76}" destId="{042C89A3-A751-464A-B850-A182315458A3}" srcOrd="2" destOrd="0" presId="urn:microsoft.com/office/officeart/2005/8/layout/hProcess9"/>
    <dgm:cxn modelId="{48881AF9-7E67-48D7-B489-475964624EEC}" type="presParOf" srcId="{AB9E50DC-9179-4AB4-8E30-77543B2C3D76}" destId="{4C4DBACD-A27B-422B-84FD-DEC761223356}" srcOrd="3" destOrd="0" presId="urn:microsoft.com/office/officeart/2005/8/layout/hProcess9"/>
    <dgm:cxn modelId="{86B838DA-562F-4830-95B3-E81E41E2D2C6}" type="presParOf" srcId="{AB9E50DC-9179-4AB4-8E30-77543B2C3D76}" destId="{31C85A5F-50DA-4CE8-98BF-870DC8A8496C}" srcOrd="4" destOrd="0" presId="urn:microsoft.com/office/officeart/2005/8/layout/hProcess9"/>
    <dgm:cxn modelId="{CD2A8505-9538-494F-8863-A9C7028015AA}" type="presParOf" srcId="{AB9E50DC-9179-4AB4-8E30-77543B2C3D76}" destId="{656AD279-52C0-4049-B498-EA3B0864A566}" srcOrd="5" destOrd="0" presId="urn:microsoft.com/office/officeart/2005/8/layout/hProcess9"/>
    <dgm:cxn modelId="{4E17CB7D-5E2D-4CEB-B908-6A4B169E1CA8}" type="presParOf" srcId="{AB9E50DC-9179-4AB4-8E30-77543B2C3D76}" destId="{C0527B75-64DD-4269-9A88-390F21A66C95}" srcOrd="6" destOrd="0" presId="urn:microsoft.com/office/officeart/2005/8/layout/hProcess9"/>
    <dgm:cxn modelId="{ACB88690-5116-48C2-8CED-829B1E226A22}" type="presParOf" srcId="{AB9E50DC-9179-4AB4-8E30-77543B2C3D76}" destId="{C1C51810-1A96-43EB-BD42-5268BD97980B}" srcOrd="7" destOrd="0" presId="urn:microsoft.com/office/officeart/2005/8/layout/hProcess9"/>
    <dgm:cxn modelId="{B54B3364-7F7F-499C-B679-D4DB7B267EBB}" type="presParOf" srcId="{AB9E50DC-9179-4AB4-8E30-77543B2C3D76}" destId="{765D026F-5731-4E50-81AE-0D01ABC6D0E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7144D-5ABA-4421-B257-13CF4259A264}">
      <dsp:nvSpPr>
        <dsp:cNvPr id="0" name=""/>
        <dsp:cNvSpPr/>
      </dsp:nvSpPr>
      <dsp:spPr>
        <a:xfrm>
          <a:off x="3426344" y="147"/>
          <a:ext cx="1586582" cy="1586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1. City </a:t>
          </a:r>
          <a:r>
            <a:rPr lang="nl-NL" sz="1600" kern="1200" dirty="0" err="1"/>
            <a:t>specification</a:t>
          </a:r>
          <a:endParaRPr lang="nl-NL" sz="1600" kern="1200" dirty="0"/>
        </a:p>
      </dsp:txBody>
      <dsp:txXfrm>
        <a:off x="3658694" y="232497"/>
        <a:ext cx="1121882" cy="1121882"/>
      </dsp:txXfrm>
    </dsp:sp>
    <dsp:sp modelId="{D53E10D7-742B-4F2F-A9A4-F45C1F56348E}">
      <dsp:nvSpPr>
        <dsp:cNvPr id="0" name=""/>
        <dsp:cNvSpPr/>
      </dsp:nvSpPr>
      <dsp:spPr>
        <a:xfrm>
          <a:off x="3759526" y="1715560"/>
          <a:ext cx="920217" cy="92021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300" kern="1200"/>
        </a:p>
      </dsp:txBody>
      <dsp:txXfrm>
        <a:off x="3881501" y="2067451"/>
        <a:ext cx="676267" cy="216435"/>
      </dsp:txXfrm>
    </dsp:sp>
    <dsp:sp modelId="{36BB9CDD-4625-470B-BB2D-60CCAD6F2560}">
      <dsp:nvSpPr>
        <dsp:cNvPr id="0" name=""/>
        <dsp:cNvSpPr/>
      </dsp:nvSpPr>
      <dsp:spPr>
        <a:xfrm>
          <a:off x="3426344" y="2764608"/>
          <a:ext cx="1586582" cy="1586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2. TO </a:t>
          </a:r>
          <a:r>
            <a:rPr lang="nl-NL" sz="1600" kern="1200" dirty="0" err="1"/>
            <a:t>specification</a:t>
          </a:r>
          <a:endParaRPr lang="nl-NL" sz="1600" kern="1200" dirty="0"/>
        </a:p>
      </dsp:txBody>
      <dsp:txXfrm>
        <a:off x="3658694" y="2996958"/>
        <a:ext cx="1121882" cy="1121882"/>
      </dsp:txXfrm>
    </dsp:sp>
    <dsp:sp modelId="{D9B9B654-C5DC-400E-A218-E37967A7A828}">
      <dsp:nvSpPr>
        <dsp:cNvPr id="0" name=""/>
        <dsp:cNvSpPr/>
      </dsp:nvSpPr>
      <dsp:spPr>
        <a:xfrm>
          <a:off x="5250914" y="1880564"/>
          <a:ext cx="504533" cy="590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300" kern="1200"/>
        </a:p>
      </dsp:txBody>
      <dsp:txXfrm>
        <a:off x="5250914" y="1998606"/>
        <a:ext cx="353173" cy="354124"/>
      </dsp:txXfrm>
    </dsp:sp>
    <dsp:sp modelId="{0616715E-DF09-47D0-AF8B-83294349A44C}">
      <dsp:nvSpPr>
        <dsp:cNvPr id="0" name=""/>
        <dsp:cNvSpPr/>
      </dsp:nvSpPr>
      <dsp:spPr>
        <a:xfrm>
          <a:off x="5964876" y="1589061"/>
          <a:ext cx="1124379" cy="11732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3. Agreement</a:t>
          </a:r>
        </a:p>
      </dsp:txBody>
      <dsp:txXfrm>
        <a:off x="6129537" y="1760874"/>
        <a:ext cx="795057" cy="82958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61860-C20E-42EC-852E-67F1F9EA83A9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C6552-7453-487D-B65B-813638F9A42B}">
      <dsp:nvSpPr>
        <dsp:cNvPr id="0" name=""/>
        <dsp:cNvSpPr/>
      </dsp:nvSpPr>
      <dsp:spPr>
        <a:xfrm>
          <a:off x="5102" y="1305401"/>
          <a:ext cx="3341257" cy="1740535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300" kern="1200" dirty="0"/>
            <a:t>1. City </a:t>
          </a:r>
          <a:r>
            <a:rPr lang="nl-NL" sz="4300" kern="1200" dirty="0" err="1"/>
            <a:t>specification</a:t>
          </a:r>
          <a:endParaRPr lang="nl-NL" sz="4300" kern="1200" dirty="0"/>
        </a:p>
      </dsp:txBody>
      <dsp:txXfrm>
        <a:off x="90068" y="1390367"/>
        <a:ext cx="3171325" cy="1570603"/>
      </dsp:txXfrm>
    </dsp:sp>
    <dsp:sp modelId="{A28C7B8C-2AF9-4682-80A4-255AD6E0A02C}">
      <dsp:nvSpPr>
        <dsp:cNvPr id="0" name=""/>
        <dsp:cNvSpPr/>
      </dsp:nvSpPr>
      <dsp:spPr>
        <a:xfrm>
          <a:off x="3587171" y="1305401"/>
          <a:ext cx="334125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300" kern="1200" dirty="0"/>
            <a:t>2. TO </a:t>
          </a:r>
          <a:r>
            <a:rPr lang="nl-NL" sz="4300" kern="1200" dirty="0" err="1"/>
            <a:t>specification</a:t>
          </a:r>
          <a:endParaRPr lang="nl-NL" sz="4300" kern="1200" dirty="0"/>
        </a:p>
      </dsp:txBody>
      <dsp:txXfrm>
        <a:off x="3672137" y="1390367"/>
        <a:ext cx="3171325" cy="1570603"/>
      </dsp:txXfrm>
    </dsp:sp>
    <dsp:sp modelId="{B2062428-2B01-4710-8899-9E4358925E09}">
      <dsp:nvSpPr>
        <dsp:cNvPr id="0" name=""/>
        <dsp:cNvSpPr/>
      </dsp:nvSpPr>
      <dsp:spPr>
        <a:xfrm>
          <a:off x="7169240" y="1305401"/>
          <a:ext cx="334125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300" kern="1200" dirty="0"/>
            <a:t>3. Agreement</a:t>
          </a:r>
        </a:p>
      </dsp:txBody>
      <dsp:txXfrm>
        <a:off x="7254206" y="1390367"/>
        <a:ext cx="3171325" cy="157060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61860-C20E-42EC-852E-67F1F9EA83A9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2C89A3-A751-464A-B850-A182315458A3}">
      <dsp:nvSpPr>
        <dsp:cNvPr id="0" name=""/>
        <dsp:cNvSpPr/>
      </dsp:nvSpPr>
      <dsp:spPr>
        <a:xfrm>
          <a:off x="4621" y="1305401"/>
          <a:ext cx="20204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 err="1"/>
            <a:t>Subselect</a:t>
          </a:r>
          <a:r>
            <a:rPr lang="nl-NL" sz="2500" kern="1200" dirty="0"/>
            <a:t> </a:t>
          </a:r>
          <a:r>
            <a:rPr lang="nl-NL" sz="2500" kern="1200" dirty="0" err="1"/>
            <a:t>technologies</a:t>
          </a:r>
          <a:endParaRPr lang="nl-NL" sz="2500" kern="1200" dirty="0"/>
        </a:p>
      </dsp:txBody>
      <dsp:txXfrm>
        <a:off x="89587" y="1390367"/>
        <a:ext cx="1850521" cy="1570603"/>
      </dsp:txXfrm>
    </dsp:sp>
    <dsp:sp modelId="{99E6DC60-CCC2-4ECF-AAF8-0B73948BCCF6}">
      <dsp:nvSpPr>
        <dsp:cNvPr id="0" name=""/>
        <dsp:cNvSpPr/>
      </dsp:nvSpPr>
      <dsp:spPr>
        <a:xfrm>
          <a:off x="2126097" y="1305401"/>
          <a:ext cx="20204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Security </a:t>
          </a:r>
          <a:r>
            <a:rPr lang="nl-NL" sz="2500" kern="1200" dirty="0" err="1"/>
            <a:t>requirement</a:t>
          </a:r>
          <a:r>
            <a:rPr lang="nl-NL" sz="2500" kern="1200" dirty="0"/>
            <a:t> </a:t>
          </a:r>
          <a:r>
            <a:rPr lang="nl-NL" sz="2500" kern="1200" dirty="0" err="1"/>
            <a:t>selection</a:t>
          </a:r>
          <a:endParaRPr lang="nl-NL" sz="2500" kern="1200" dirty="0"/>
        </a:p>
      </dsp:txBody>
      <dsp:txXfrm>
        <a:off x="2211063" y="1390367"/>
        <a:ext cx="1850521" cy="1570603"/>
      </dsp:txXfrm>
    </dsp:sp>
    <dsp:sp modelId="{00FC8219-4A12-4CC9-8A3A-270C62406925}">
      <dsp:nvSpPr>
        <dsp:cNvPr id="0" name=""/>
        <dsp:cNvSpPr/>
      </dsp:nvSpPr>
      <dsp:spPr>
        <a:xfrm>
          <a:off x="4247573" y="1305401"/>
          <a:ext cx="20204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 err="1"/>
            <a:t>Subselect</a:t>
          </a:r>
          <a:r>
            <a:rPr lang="nl-NL" sz="2500" kern="1200" dirty="0"/>
            <a:t> </a:t>
          </a:r>
          <a:r>
            <a:rPr lang="nl-NL" sz="2500" kern="1200" dirty="0" err="1"/>
            <a:t>terms</a:t>
          </a:r>
          <a:r>
            <a:rPr lang="nl-NL" sz="2500" kern="1200" dirty="0"/>
            <a:t> &amp; </a:t>
          </a:r>
          <a:r>
            <a:rPr lang="nl-NL" sz="2500" kern="1200" dirty="0" err="1"/>
            <a:t>conditions</a:t>
          </a:r>
          <a:endParaRPr lang="nl-NL" sz="2500" kern="1200" dirty="0"/>
        </a:p>
      </dsp:txBody>
      <dsp:txXfrm>
        <a:off x="4332539" y="1390367"/>
        <a:ext cx="1850521" cy="1570603"/>
      </dsp:txXfrm>
    </dsp:sp>
    <dsp:sp modelId="{2F396952-D839-49AF-B90B-9728E7931017}">
      <dsp:nvSpPr>
        <dsp:cNvPr id="0" name=""/>
        <dsp:cNvSpPr/>
      </dsp:nvSpPr>
      <dsp:spPr>
        <a:xfrm>
          <a:off x="6369049" y="1305401"/>
          <a:ext cx="20204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 err="1"/>
            <a:t>Fill</a:t>
          </a:r>
          <a:r>
            <a:rPr lang="nl-NL" sz="2500" kern="1200" dirty="0"/>
            <a:t> in contract details</a:t>
          </a:r>
        </a:p>
      </dsp:txBody>
      <dsp:txXfrm>
        <a:off x="6454015" y="1390367"/>
        <a:ext cx="1850521" cy="1570603"/>
      </dsp:txXfrm>
    </dsp:sp>
    <dsp:sp modelId="{765D026F-5731-4E50-81AE-0D01ABC6D0E2}">
      <dsp:nvSpPr>
        <dsp:cNvPr id="0" name=""/>
        <dsp:cNvSpPr/>
      </dsp:nvSpPr>
      <dsp:spPr>
        <a:xfrm>
          <a:off x="8490525" y="1305401"/>
          <a:ext cx="20204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Export TO CDS-M</a:t>
          </a:r>
        </a:p>
      </dsp:txBody>
      <dsp:txXfrm>
        <a:off x="8575491" y="1390367"/>
        <a:ext cx="1850521" cy="157060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61860-C20E-42EC-852E-67F1F9EA83A9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C6552-7453-487D-B65B-813638F9A42B}">
      <dsp:nvSpPr>
        <dsp:cNvPr id="0" name=""/>
        <dsp:cNvSpPr/>
      </dsp:nvSpPr>
      <dsp:spPr>
        <a:xfrm>
          <a:off x="5102" y="1305401"/>
          <a:ext cx="3341257" cy="1740535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300" kern="1200" dirty="0"/>
            <a:t>1. City </a:t>
          </a:r>
          <a:r>
            <a:rPr lang="nl-NL" sz="4300" kern="1200" dirty="0" err="1"/>
            <a:t>specification</a:t>
          </a:r>
          <a:endParaRPr lang="nl-NL" sz="4300" kern="1200" dirty="0"/>
        </a:p>
      </dsp:txBody>
      <dsp:txXfrm>
        <a:off x="90068" y="1390367"/>
        <a:ext cx="3171325" cy="1570603"/>
      </dsp:txXfrm>
    </dsp:sp>
    <dsp:sp modelId="{A28C7B8C-2AF9-4682-80A4-255AD6E0A02C}">
      <dsp:nvSpPr>
        <dsp:cNvPr id="0" name=""/>
        <dsp:cNvSpPr/>
      </dsp:nvSpPr>
      <dsp:spPr>
        <a:xfrm>
          <a:off x="3587171" y="1305401"/>
          <a:ext cx="3341257" cy="1740535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300" kern="1200" dirty="0"/>
            <a:t>2. TO </a:t>
          </a:r>
          <a:r>
            <a:rPr lang="nl-NL" sz="4300" kern="1200" dirty="0" err="1"/>
            <a:t>specification</a:t>
          </a:r>
          <a:endParaRPr lang="nl-NL" sz="4300" kern="1200" dirty="0"/>
        </a:p>
      </dsp:txBody>
      <dsp:txXfrm>
        <a:off x="3672137" y="1390367"/>
        <a:ext cx="3171325" cy="1570603"/>
      </dsp:txXfrm>
    </dsp:sp>
    <dsp:sp modelId="{B2062428-2B01-4710-8899-9E4358925E09}">
      <dsp:nvSpPr>
        <dsp:cNvPr id="0" name=""/>
        <dsp:cNvSpPr/>
      </dsp:nvSpPr>
      <dsp:spPr>
        <a:xfrm>
          <a:off x="7169240" y="1305401"/>
          <a:ext cx="334125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300" kern="1200" dirty="0"/>
            <a:t>3. Agreement</a:t>
          </a:r>
        </a:p>
      </dsp:txBody>
      <dsp:txXfrm>
        <a:off x="7254206" y="1390367"/>
        <a:ext cx="3171325" cy="157060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61860-C20E-42EC-852E-67F1F9EA83A9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C6552-7453-487D-B65B-813638F9A42B}">
      <dsp:nvSpPr>
        <dsp:cNvPr id="0" name=""/>
        <dsp:cNvSpPr/>
      </dsp:nvSpPr>
      <dsp:spPr>
        <a:xfrm>
          <a:off x="5291" y="1305401"/>
          <a:ext cx="1428429" cy="1740535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Import City </a:t>
          </a:r>
          <a:r>
            <a:rPr lang="nl-NL" sz="1700" kern="1200" dirty="0" err="1"/>
            <a:t>specification</a:t>
          </a:r>
          <a:endParaRPr lang="nl-NL" sz="1700" kern="1200" dirty="0"/>
        </a:p>
      </dsp:txBody>
      <dsp:txXfrm>
        <a:off x="75021" y="1375131"/>
        <a:ext cx="1288969" cy="1601075"/>
      </dsp:txXfrm>
    </dsp:sp>
    <dsp:sp modelId="{258F7AFC-FAA5-4FD6-A768-D7F78C8CD336}">
      <dsp:nvSpPr>
        <dsp:cNvPr id="0" name=""/>
        <dsp:cNvSpPr/>
      </dsp:nvSpPr>
      <dsp:spPr>
        <a:xfrm>
          <a:off x="1518055" y="1305401"/>
          <a:ext cx="1428429" cy="1740535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Import TO </a:t>
          </a:r>
          <a:r>
            <a:rPr lang="nl-NL" sz="1700" kern="1200" dirty="0" err="1"/>
            <a:t>specification</a:t>
          </a:r>
          <a:endParaRPr lang="nl-NL" sz="1700" kern="1200" dirty="0"/>
        </a:p>
      </dsp:txBody>
      <dsp:txXfrm>
        <a:off x="1587785" y="1375131"/>
        <a:ext cx="1288969" cy="1601075"/>
      </dsp:txXfrm>
    </dsp:sp>
    <dsp:sp modelId="{8759C7CB-573B-47A1-841D-69CD5923458F}">
      <dsp:nvSpPr>
        <dsp:cNvPr id="0" name=""/>
        <dsp:cNvSpPr/>
      </dsp:nvSpPr>
      <dsp:spPr>
        <a:xfrm>
          <a:off x="3030820" y="1305401"/>
          <a:ext cx="1428429" cy="1740535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Validate</a:t>
          </a:r>
          <a:r>
            <a:rPr lang="nl-NL" sz="1700" kern="1200" dirty="0"/>
            <a:t>: overlapping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/>
            <a:t>Technology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/>
            <a:t>Security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/>
            <a:t>Storage </a:t>
          </a:r>
          <a:r>
            <a:rPr lang="nl-NL" sz="1300" kern="1200" dirty="0" err="1"/>
            <a:t>req</a:t>
          </a:r>
          <a:endParaRPr lang="nl-NL" sz="1300" kern="1200" dirty="0"/>
        </a:p>
      </dsp:txBody>
      <dsp:txXfrm>
        <a:off x="3100550" y="1375131"/>
        <a:ext cx="1288969" cy="1601075"/>
      </dsp:txXfrm>
    </dsp:sp>
    <dsp:sp modelId="{00EBB461-CB93-4B47-89C1-41C3925F4796}">
      <dsp:nvSpPr>
        <dsp:cNvPr id="0" name=""/>
        <dsp:cNvSpPr/>
      </dsp:nvSpPr>
      <dsp:spPr>
        <a:xfrm>
          <a:off x="4543585" y="1305401"/>
          <a:ext cx="1428429" cy="1740535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Merge</a:t>
          </a:r>
          <a:r>
            <a:rPr lang="nl-NL" sz="1700" kern="1200" dirty="0"/>
            <a:t> contract details</a:t>
          </a:r>
        </a:p>
      </dsp:txBody>
      <dsp:txXfrm>
        <a:off x="4613315" y="1375131"/>
        <a:ext cx="1288969" cy="1601075"/>
      </dsp:txXfrm>
    </dsp:sp>
    <dsp:sp modelId="{BF93CA5F-D693-48CE-A6FF-405049131774}">
      <dsp:nvSpPr>
        <dsp:cNvPr id="0" name=""/>
        <dsp:cNvSpPr/>
      </dsp:nvSpPr>
      <dsp:spPr>
        <a:xfrm>
          <a:off x="6056350" y="1305401"/>
          <a:ext cx="1428429" cy="1740535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City – </a:t>
          </a:r>
          <a:r>
            <a:rPr lang="nl-NL" sz="1700" kern="1200" dirty="0" err="1"/>
            <a:t>digitally</a:t>
          </a:r>
          <a:r>
            <a:rPr lang="nl-NL" sz="1700" kern="1200" dirty="0"/>
            <a:t> </a:t>
          </a:r>
          <a:r>
            <a:rPr lang="nl-NL" sz="1700" kern="1200" dirty="0" err="1"/>
            <a:t>sign</a:t>
          </a:r>
          <a:endParaRPr lang="nl-NL" sz="1700" kern="1200" dirty="0"/>
        </a:p>
      </dsp:txBody>
      <dsp:txXfrm>
        <a:off x="6126080" y="1375131"/>
        <a:ext cx="1288969" cy="1601075"/>
      </dsp:txXfrm>
    </dsp:sp>
    <dsp:sp modelId="{DD46A3B0-5F84-484D-A350-8E124C7B7895}">
      <dsp:nvSpPr>
        <dsp:cNvPr id="0" name=""/>
        <dsp:cNvSpPr/>
      </dsp:nvSpPr>
      <dsp:spPr>
        <a:xfrm>
          <a:off x="7569114" y="1305401"/>
          <a:ext cx="1428429" cy="1740535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TO – </a:t>
          </a:r>
          <a:r>
            <a:rPr lang="nl-NL" sz="1700" kern="1200" dirty="0" err="1"/>
            <a:t>digitally</a:t>
          </a:r>
          <a:r>
            <a:rPr lang="nl-NL" sz="1700" kern="1200" dirty="0"/>
            <a:t> </a:t>
          </a:r>
          <a:r>
            <a:rPr lang="nl-NL" sz="1700" kern="1200" dirty="0" err="1"/>
            <a:t>sign</a:t>
          </a:r>
          <a:endParaRPr lang="nl-NL" sz="1700" kern="1200" dirty="0"/>
        </a:p>
      </dsp:txBody>
      <dsp:txXfrm>
        <a:off x="7638844" y="1375131"/>
        <a:ext cx="1288969" cy="1601075"/>
      </dsp:txXfrm>
    </dsp:sp>
    <dsp:sp modelId="{6FF787C0-E914-4A3D-BAFA-5E8FCF41EB07}">
      <dsp:nvSpPr>
        <dsp:cNvPr id="0" name=""/>
        <dsp:cNvSpPr/>
      </dsp:nvSpPr>
      <dsp:spPr>
        <a:xfrm>
          <a:off x="9081879" y="1305401"/>
          <a:ext cx="1428429" cy="1740535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Agreement!</a:t>
          </a:r>
        </a:p>
      </dsp:txBody>
      <dsp:txXfrm>
        <a:off x="9151609" y="1375131"/>
        <a:ext cx="1288969" cy="160107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A1696-BF52-41EF-842B-78AC1B4D22CB}">
      <dsp:nvSpPr>
        <dsp:cNvPr id="0" name=""/>
        <dsp:cNvSpPr/>
      </dsp:nvSpPr>
      <dsp:spPr>
        <a:xfrm>
          <a:off x="5874" y="440935"/>
          <a:ext cx="1755785" cy="1053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dirty="0"/>
            <a:t>CDS-M : UC</a:t>
          </a:r>
        </a:p>
      </dsp:txBody>
      <dsp:txXfrm>
        <a:off x="36729" y="471790"/>
        <a:ext cx="1694075" cy="991761"/>
      </dsp:txXfrm>
    </dsp:sp>
    <dsp:sp modelId="{775A4A97-5764-4B0A-A3A0-B105746DF37A}">
      <dsp:nvSpPr>
        <dsp:cNvPr id="0" name=""/>
        <dsp:cNvSpPr/>
      </dsp:nvSpPr>
      <dsp:spPr>
        <a:xfrm>
          <a:off x="1937238" y="749953"/>
          <a:ext cx="372226" cy="435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800" kern="1200"/>
        </a:p>
      </dsp:txBody>
      <dsp:txXfrm>
        <a:off x="1937238" y="837040"/>
        <a:ext cx="260558" cy="261260"/>
      </dsp:txXfrm>
    </dsp:sp>
    <dsp:sp modelId="{F8ED9312-30A7-4E15-B6A9-6C59924087F0}">
      <dsp:nvSpPr>
        <dsp:cNvPr id="0" name=""/>
        <dsp:cNvSpPr/>
      </dsp:nvSpPr>
      <dsp:spPr>
        <a:xfrm>
          <a:off x="2463974" y="440935"/>
          <a:ext cx="1755785" cy="1053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dirty="0"/>
            <a:t>CDS-M: IT</a:t>
          </a:r>
        </a:p>
      </dsp:txBody>
      <dsp:txXfrm>
        <a:off x="2494829" y="471790"/>
        <a:ext cx="1694075" cy="991761"/>
      </dsp:txXfrm>
    </dsp:sp>
    <dsp:sp modelId="{E7B541AB-6829-4221-8FAB-E5B95A638C29}">
      <dsp:nvSpPr>
        <dsp:cNvPr id="0" name=""/>
        <dsp:cNvSpPr/>
      </dsp:nvSpPr>
      <dsp:spPr>
        <a:xfrm>
          <a:off x="4395338" y="749953"/>
          <a:ext cx="372226" cy="4354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1800" kern="1200"/>
        </a:p>
      </dsp:txBody>
      <dsp:txXfrm>
        <a:off x="4395338" y="837040"/>
        <a:ext cx="260558" cy="261260"/>
      </dsp:txXfrm>
    </dsp:sp>
    <dsp:sp modelId="{A5D2A099-1728-4AA7-8F77-CF5BCDC12A6B}">
      <dsp:nvSpPr>
        <dsp:cNvPr id="0" name=""/>
        <dsp:cNvSpPr/>
      </dsp:nvSpPr>
      <dsp:spPr>
        <a:xfrm>
          <a:off x="4922074" y="440935"/>
          <a:ext cx="1755785" cy="1053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dirty="0"/>
            <a:t>CDS-M: C</a:t>
          </a:r>
        </a:p>
      </dsp:txBody>
      <dsp:txXfrm>
        <a:off x="4952929" y="471790"/>
        <a:ext cx="1694075" cy="99176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A1696-BF52-41EF-842B-78AC1B4D22CB}">
      <dsp:nvSpPr>
        <dsp:cNvPr id="0" name=""/>
        <dsp:cNvSpPr/>
      </dsp:nvSpPr>
      <dsp:spPr>
        <a:xfrm>
          <a:off x="848" y="0"/>
          <a:ext cx="1736325" cy="976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CDS-M : TO</a:t>
          </a:r>
        </a:p>
      </dsp:txBody>
      <dsp:txXfrm>
        <a:off x="29435" y="28587"/>
        <a:ext cx="1679151" cy="918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61860-C20E-42EC-852E-67F1F9EA83A9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C6552-7453-487D-B65B-813638F9A42B}">
      <dsp:nvSpPr>
        <dsp:cNvPr id="0" name=""/>
        <dsp:cNvSpPr/>
      </dsp:nvSpPr>
      <dsp:spPr>
        <a:xfrm>
          <a:off x="5102" y="1305401"/>
          <a:ext cx="334125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300" kern="1200" dirty="0"/>
            <a:t>1. City </a:t>
          </a:r>
          <a:r>
            <a:rPr lang="nl-NL" sz="4300" kern="1200" dirty="0" err="1"/>
            <a:t>specification</a:t>
          </a:r>
          <a:endParaRPr lang="nl-NL" sz="4300" kern="1200" dirty="0"/>
        </a:p>
      </dsp:txBody>
      <dsp:txXfrm>
        <a:off x="90068" y="1390367"/>
        <a:ext cx="3171325" cy="1570603"/>
      </dsp:txXfrm>
    </dsp:sp>
    <dsp:sp modelId="{A28C7B8C-2AF9-4682-80A4-255AD6E0A02C}">
      <dsp:nvSpPr>
        <dsp:cNvPr id="0" name=""/>
        <dsp:cNvSpPr/>
      </dsp:nvSpPr>
      <dsp:spPr>
        <a:xfrm>
          <a:off x="3587171" y="1305401"/>
          <a:ext cx="334125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300" kern="1200" dirty="0"/>
            <a:t>2. TO </a:t>
          </a:r>
          <a:r>
            <a:rPr lang="nl-NL" sz="4300" kern="1200" dirty="0" err="1"/>
            <a:t>specification</a:t>
          </a:r>
          <a:endParaRPr lang="nl-NL" sz="4300" kern="1200" dirty="0"/>
        </a:p>
      </dsp:txBody>
      <dsp:txXfrm>
        <a:off x="3672137" y="1390367"/>
        <a:ext cx="3171325" cy="1570603"/>
      </dsp:txXfrm>
    </dsp:sp>
    <dsp:sp modelId="{B2062428-2B01-4710-8899-9E4358925E09}">
      <dsp:nvSpPr>
        <dsp:cNvPr id="0" name=""/>
        <dsp:cNvSpPr/>
      </dsp:nvSpPr>
      <dsp:spPr>
        <a:xfrm>
          <a:off x="7169240" y="1305401"/>
          <a:ext cx="334125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300" kern="1200" dirty="0"/>
            <a:t>3. Agreement</a:t>
          </a:r>
        </a:p>
      </dsp:txBody>
      <dsp:txXfrm>
        <a:off x="7254206" y="1390367"/>
        <a:ext cx="3171325" cy="157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61860-C20E-42EC-852E-67F1F9EA83A9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593B4-4EA6-46AD-A8C4-42964C0590FF}">
      <dsp:nvSpPr>
        <dsp:cNvPr id="0" name=""/>
        <dsp:cNvSpPr/>
      </dsp:nvSpPr>
      <dsp:spPr>
        <a:xfrm>
          <a:off x="6811" y="1305401"/>
          <a:ext cx="251535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 dirty="0"/>
            <a:t>1.1 </a:t>
          </a:r>
          <a:r>
            <a:rPr lang="nl-NL" sz="3100" kern="1200" dirty="0" err="1"/>
            <a:t>Use</a:t>
          </a:r>
          <a:r>
            <a:rPr lang="nl-NL" sz="3100" kern="1200" dirty="0"/>
            <a:t> case </a:t>
          </a:r>
          <a:r>
            <a:rPr lang="nl-NL" sz="3100" kern="1200" dirty="0" err="1"/>
            <a:t>Selection</a:t>
          </a:r>
          <a:endParaRPr lang="nl-NL" sz="3100" kern="1200" dirty="0"/>
        </a:p>
      </dsp:txBody>
      <dsp:txXfrm>
        <a:off x="91777" y="1390367"/>
        <a:ext cx="2345425" cy="1570603"/>
      </dsp:txXfrm>
    </dsp:sp>
    <dsp:sp modelId="{91E8DAA3-13CA-4E3F-8887-2183C70D4B9A}">
      <dsp:nvSpPr>
        <dsp:cNvPr id="0" name=""/>
        <dsp:cNvSpPr/>
      </dsp:nvSpPr>
      <dsp:spPr>
        <a:xfrm>
          <a:off x="2669017" y="1305401"/>
          <a:ext cx="251535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 dirty="0"/>
            <a:t>1.2 IT </a:t>
          </a:r>
          <a:r>
            <a:rPr lang="nl-NL" sz="3100" kern="1200" dirty="0" err="1"/>
            <a:t>selection</a:t>
          </a:r>
          <a:endParaRPr lang="nl-NL" sz="3100" kern="1200" dirty="0"/>
        </a:p>
      </dsp:txBody>
      <dsp:txXfrm>
        <a:off x="2753983" y="1390367"/>
        <a:ext cx="2345425" cy="1570603"/>
      </dsp:txXfrm>
    </dsp:sp>
    <dsp:sp modelId="{45ECED02-D043-40E5-B96E-D54B625B3190}">
      <dsp:nvSpPr>
        <dsp:cNvPr id="0" name=""/>
        <dsp:cNvSpPr/>
      </dsp:nvSpPr>
      <dsp:spPr>
        <a:xfrm>
          <a:off x="5331224" y="1305401"/>
          <a:ext cx="251535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 dirty="0"/>
            <a:t>1.3 </a:t>
          </a:r>
          <a:r>
            <a:rPr lang="nl-NL" sz="3100" kern="1200" dirty="0" err="1"/>
            <a:t>Contractual</a:t>
          </a:r>
          <a:r>
            <a:rPr lang="nl-NL" sz="3100" kern="1200" dirty="0"/>
            <a:t> </a:t>
          </a:r>
          <a:r>
            <a:rPr lang="nl-NL" sz="3100" kern="1200" dirty="0" err="1"/>
            <a:t>selection</a:t>
          </a:r>
          <a:endParaRPr lang="nl-NL" sz="3100" kern="1200" dirty="0"/>
        </a:p>
      </dsp:txBody>
      <dsp:txXfrm>
        <a:off x="5416190" y="1390367"/>
        <a:ext cx="2345425" cy="1570603"/>
      </dsp:txXfrm>
    </dsp:sp>
    <dsp:sp modelId="{94DF6E63-BD7F-4CEE-8367-C7B200E034E1}">
      <dsp:nvSpPr>
        <dsp:cNvPr id="0" name=""/>
        <dsp:cNvSpPr/>
      </dsp:nvSpPr>
      <dsp:spPr>
        <a:xfrm>
          <a:off x="7993430" y="1305401"/>
          <a:ext cx="2515357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100" kern="1200" dirty="0"/>
            <a:t>(1.4 Financial </a:t>
          </a:r>
          <a:r>
            <a:rPr lang="nl-NL" sz="3100" kern="1200" dirty="0" err="1"/>
            <a:t>selection</a:t>
          </a:r>
          <a:r>
            <a:rPr lang="nl-NL" sz="3100" kern="1200" dirty="0"/>
            <a:t>)</a:t>
          </a:r>
        </a:p>
      </dsp:txBody>
      <dsp:txXfrm>
        <a:off x="8078396" y="1390367"/>
        <a:ext cx="2345425" cy="1570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61860-C20E-42EC-852E-67F1F9EA83A9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593B4-4EA6-46AD-A8C4-42964C0590FF}">
      <dsp:nvSpPr>
        <dsp:cNvPr id="0" name=""/>
        <dsp:cNvSpPr/>
      </dsp:nvSpPr>
      <dsp:spPr>
        <a:xfrm>
          <a:off x="5134" y="1305401"/>
          <a:ext cx="248307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/>
            <a:t>Use</a:t>
          </a:r>
          <a:r>
            <a:rPr lang="nl-NL" sz="1700" kern="1200" dirty="0"/>
            <a:t> case </a:t>
          </a:r>
          <a:r>
            <a:rPr lang="nl-NL" sz="1700" kern="1200" dirty="0" err="1"/>
            <a:t>overview</a:t>
          </a:r>
          <a:endParaRPr lang="nl-NL" sz="1700" kern="1200" dirty="0"/>
        </a:p>
      </dsp:txBody>
      <dsp:txXfrm>
        <a:off x="90100" y="1390367"/>
        <a:ext cx="2313146" cy="1570603"/>
      </dsp:txXfrm>
    </dsp:sp>
    <dsp:sp modelId="{042C89A3-A751-464A-B850-A182315458A3}">
      <dsp:nvSpPr>
        <dsp:cNvPr id="0" name=""/>
        <dsp:cNvSpPr/>
      </dsp:nvSpPr>
      <dsp:spPr>
        <a:xfrm>
          <a:off x="2679218" y="1305401"/>
          <a:ext cx="248307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Select domain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/>
            <a:t>Availability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 err="1"/>
            <a:t>Maintaining</a:t>
          </a:r>
          <a:endParaRPr lang="nl-NL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/>
            <a:t>Environment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/>
            <a:t>…</a:t>
          </a:r>
        </a:p>
      </dsp:txBody>
      <dsp:txXfrm>
        <a:off x="2764184" y="1390367"/>
        <a:ext cx="2313146" cy="1570603"/>
      </dsp:txXfrm>
    </dsp:sp>
    <dsp:sp modelId="{AB3C2112-F3B7-4A28-97E2-4D542B57141D}">
      <dsp:nvSpPr>
        <dsp:cNvPr id="0" name=""/>
        <dsp:cNvSpPr/>
      </dsp:nvSpPr>
      <dsp:spPr>
        <a:xfrm>
          <a:off x="5353303" y="1305401"/>
          <a:ext cx="248307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Select </a:t>
          </a:r>
          <a:r>
            <a:rPr lang="nl-NL" sz="1700" kern="1200" dirty="0" err="1"/>
            <a:t>applicable</a:t>
          </a:r>
          <a:r>
            <a:rPr lang="nl-NL" sz="1700" kern="1200" dirty="0"/>
            <a:t> </a:t>
          </a:r>
          <a:r>
            <a:rPr lang="nl-NL" sz="1700" kern="1200" dirty="0" err="1"/>
            <a:t>modalities</a:t>
          </a:r>
          <a:endParaRPr lang="nl-NL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/>
            <a:t>Bike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 err="1"/>
            <a:t>Moped</a:t>
          </a:r>
          <a:endParaRPr lang="nl-NL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/>
            <a:t>Taxi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/>
            <a:t>…</a:t>
          </a:r>
        </a:p>
      </dsp:txBody>
      <dsp:txXfrm>
        <a:off x="5438269" y="1390367"/>
        <a:ext cx="2313146" cy="1570603"/>
      </dsp:txXfrm>
    </dsp:sp>
    <dsp:sp modelId="{3FB0B483-5A6F-4842-B450-52C60C43C9FC}">
      <dsp:nvSpPr>
        <dsp:cNvPr id="0" name=""/>
        <dsp:cNvSpPr/>
      </dsp:nvSpPr>
      <dsp:spPr>
        <a:xfrm>
          <a:off x="8027387" y="1305401"/>
          <a:ext cx="248307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/>
            <a:t>Export UC CDS-M</a:t>
          </a:r>
        </a:p>
      </dsp:txBody>
      <dsp:txXfrm>
        <a:off x="8112353" y="1390367"/>
        <a:ext cx="2313146" cy="15706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45399-831E-45A0-9169-90E2C6F292A9}">
      <dsp:nvSpPr>
        <dsp:cNvPr id="0" name=""/>
        <dsp:cNvSpPr/>
      </dsp:nvSpPr>
      <dsp:spPr>
        <a:xfrm>
          <a:off x="1319174" y="2777140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610" rIns="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300" kern="1200" dirty="0"/>
            <a:t>UC 1</a:t>
          </a:r>
        </a:p>
      </dsp:txBody>
      <dsp:txXfrm>
        <a:off x="1556612" y="2981024"/>
        <a:ext cx="1058064" cy="908545"/>
      </dsp:txXfrm>
    </dsp:sp>
    <dsp:sp modelId="{E628AA88-A73E-4F49-AC3A-C857C4E86ADC}">
      <dsp:nvSpPr>
        <dsp:cNvPr id="0" name=""/>
        <dsp:cNvSpPr/>
      </dsp:nvSpPr>
      <dsp:spPr>
        <a:xfrm>
          <a:off x="1355750" y="3365794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E89A1-09B9-4AED-8D93-9842B0ED01F9}">
      <dsp:nvSpPr>
        <dsp:cNvPr id="0" name=""/>
        <dsp:cNvSpPr/>
      </dsp:nvSpPr>
      <dsp:spPr>
        <a:xfrm>
          <a:off x="0" y="2049481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0DC06-1121-40A5-96F8-69FE26BFBB04}">
      <dsp:nvSpPr>
        <dsp:cNvPr id="0" name=""/>
        <dsp:cNvSpPr/>
      </dsp:nvSpPr>
      <dsp:spPr>
        <a:xfrm>
          <a:off x="1050137" y="3191190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14413"/>
              <a:satOff val="-1584"/>
              <a:lumOff val="-10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11AA1-FCCB-448B-881F-5BD597086C20}">
      <dsp:nvSpPr>
        <dsp:cNvPr id="0" name=""/>
        <dsp:cNvSpPr/>
      </dsp:nvSpPr>
      <dsp:spPr>
        <a:xfrm>
          <a:off x="2638348" y="2045667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610" rIns="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300" kern="1200" dirty="0"/>
            <a:t>UC 2</a:t>
          </a:r>
        </a:p>
      </dsp:txBody>
      <dsp:txXfrm>
        <a:off x="2875786" y="2249551"/>
        <a:ext cx="1058064" cy="908545"/>
      </dsp:txXfrm>
    </dsp:sp>
    <dsp:sp modelId="{7E01D722-1E5C-44CD-B470-8F76FDE880AD}">
      <dsp:nvSpPr>
        <dsp:cNvPr id="0" name=""/>
        <dsp:cNvSpPr/>
      </dsp:nvSpPr>
      <dsp:spPr>
        <a:xfrm>
          <a:off x="3693363" y="3183985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28826"/>
              <a:satOff val="-3167"/>
              <a:lumOff val="-21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49E4A-B4C6-45F8-8BA9-BF94E4B7D16F}">
      <dsp:nvSpPr>
        <dsp:cNvPr id="0" name=""/>
        <dsp:cNvSpPr/>
      </dsp:nvSpPr>
      <dsp:spPr>
        <a:xfrm>
          <a:off x="3956710" y="2774598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FC98D-0819-4B01-90E4-AF02DA881882}">
      <dsp:nvSpPr>
        <dsp:cNvPr id="0" name=""/>
        <dsp:cNvSpPr/>
      </dsp:nvSpPr>
      <dsp:spPr>
        <a:xfrm>
          <a:off x="3994099" y="3360285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43239"/>
              <a:satOff val="-4751"/>
              <a:lumOff val="-3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B21B9-69AB-477D-8813-CC874B22B6F0}">
      <dsp:nvSpPr>
        <dsp:cNvPr id="0" name=""/>
        <dsp:cNvSpPr/>
      </dsp:nvSpPr>
      <dsp:spPr>
        <a:xfrm>
          <a:off x="1319174" y="1322246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610" rIns="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300" kern="1200" dirty="0"/>
            <a:t>UC 3</a:t>
          </a:r>
        </a:p>
      </dsp:txBody>
      <dsp:txXfrm>
        <a:off x="1556612" y="1526130"/>
        <a:ext cx="1058064" cy="908545"/>
      </dsp:txXfrm>
    </dsp:sp>
    <dsp:sp modelId="{10E7628A-D7BD-4C13-8AC5-1A5DF68043C4}">
      <dsp:nvSpPr>
        <dsp:cNvPr id="0" name=""/>
        <dsp:cNvSpPr/>
      </dsp:nvSpPr>
      <dsp:spPr>
        <a:xfrm>
          <a:off x="2369312" y="1347250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7652"/>
              <a:satOff val="-6334"/>
              <a:lumOff val="-42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FCFACD-F316-4918-B66A-3B35943255EC}">
      <dsp:nvSpPr>
        <dsp:cNvPr id="0" name=""/>
        <dsp:cNvSpPr/>
      </dsp:nvSpPr>
      <dsp:spPr>
        <a:xfrm>
          <a:off x="2638348" y="590349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F0292-A846-4677-8347-0354426A74B4}">
      <dsp:nvSpPr>
        <dsp:cNvPr id="0" name=""/>
        <dsp:cNvSpPr/>
      </dsp:nvSpPr>
      <dsp:spPr>
        <a:xfrm>
          <a:off x="2681427" y="1173493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072065"/>
              <a:satOff val="-7918"/>
              <a:lumOff val="-53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FBDD3-9356-42CE-8DBE-98ADEC932FD0}">
      <dsp:nvSpPr>
        <dsp:cNvPr id="0" name=""/>
        <dsp:cNvSpPr/>
      </dsp:nvSpPr>
      <dsp:spPr>
        <a:xfrm>
          <a:off x="3956710" y="1319279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610" rIns="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300" kern="1200" dirty="0"/>
            <a:t>UC 4</a:t>
          </a:r>
        </a:p>
      </dsp:txBody>
      <dsp:txXfrm>
        <a:off x="4194148" y="1523163"/>
        <a:ext cx="1058064" cy="908545"/>
      </dsp:txXfrm>
    </dsp:sp>
    <dsp:sp modelId="{D3AB1003-6A7C-49C4-9047-1CE29CB2A61E}">
      <dsp:nvSpPr>
        <dsp:cNvPr id="0" name=""/>
        <dsp:cNvSpPr/>
      </dsp:nvSpPr>
      <dsp:spPr>
        <a:xfrm>
          <a:off x="5283200" y="1902424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86478"/>
              <a:satOff val="-9501"/>
              <a:lumOff val="-64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388225-70F0-4F2B-9F36-2DDD75C867BA}">
      <dsp:nvSpPr>
        <dsp:cNvPr id="0" name=""/>
        <dsp:cNvSpPr/>
      </dsp:nvSpPr>
      <dsp:spPr>
        <a:xfrm>
          <a:off x="5275884" y="2059229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4EB32-BCB9-40A2-B326-586D9BF5B0A1}">
      <dsp:nvSpPr>
        <dsp:cNvPr id="0" name=""/>
        <dsp:cNvSpPr/>
      </dsp:nvSpPr>
      <dsp:spPr>
        <a:xfrm>
          <a:off x="5574995" y="2082961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300891"/>
              <a:satOff val="-11085"/>
              <a:lumOff val="-74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B2919-B628-4A62-9481-93CFBEB8B991}">
      <dsp:nvSpPr>
        <dsp:cNvPr id="0" name=""/>
        <dsp:cNvSpPr/>
      </dsp:nvSpPr>
      <dsp:spPr>
        <a:xfrm>
          <a:off x="5275884" y="604334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610" rIns="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300" kern="1200" dirty="0"/>
            <a:t>UC 5</a:t>
          </a:r>
        </a:p>
      </dsp:txBody>
      <dsp:txXfrm>
        <a:off x="5513322" y="808218"/>
        <a:ext cx="1058064" cy="908545"/>
      </dsp:txXfrm>
    </dsp:sp>
    <dsp:sp modelId="{BBC2E15F-A9B4-4014-8AF2-501516C04AFE}">
      <dsp:nvSpPr>
        <dsp:cNvPr id="0" name=""/>
        <dsp:cNvSpPr/>
      </dsp:nvSpPr>
      <dsp:spPr>
        <a:xfrm>
          <a:off x="6602374" y="1194259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15304"/>
              <a:satOff val="-12668"/>
              <a:lumOff val="-85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FDE43-47D2-4405-ABEE-55F284E70E27}">
      <dsp:nvSpPr>
        <dsp:cNvPr id="0" name=""/>
        <dsp:cNvSpPr/>
      </dsp:nvSpPr>
      <dsp:spPr>
        <a:xfrm>
          <a:off x="6595059" y="1338774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C6066-B8B3-44D6-9B47-E0EA69ACC3AB}">
      <dsp:nvSpPr>
        <dsp:cNvPr id="0" name=""/>
        <dsp:cNvSpPr/>
      </dsp:nvSpPr>
      <dsp:spPr>
        <a:xfrm>
          <a:off x="6900672" y="1368016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29717"/>
              <a:satOff val="-14252"/>
              <a:lumOff val="-96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3954F-B8D2-4ABC-9DE3-A347B98698C9}">
      <dsp:nvSpPr>
        <dsp:cNvPr id="0" name=""/>
        <dsp:cNvSpPr/>
      </dsp:nvSpPr>
      <dsp:spPr>
        <a:xfrm>
          <a:off x="6595059" y="2791550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610" rIns="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300" kern="1200" dirty="0"/>
            <a:t>..</a:t>
          </a:r>
        </a:p>
      </dsp:txBody>
      <dsp:txXfrm>
        <a:off x="6832497" y="2995434"/>
        <a:ext cx="1058064" cy="908545"/>
      </dsp:txXfrm>
    </dsp:sp>
    <dsp:sp modelId="{51835813-73A1-47DA-8A54-86681A3350B3}">
      <dsp:nvSpPr>
        <dsp:cNvPr id="0" name=""/>
        <dsp:cNvSpPr/>
      </dsp:nvSpPr>
      <dsp:spPr>
        <a:xfrm>
          <a:off x="6899046" y="3944277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144130"/>
              <a:satOff val="-15835"/>
              <a:lumOff val="-106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A49EB-C429-4180-BFAC-A16AC2BF4B94}">
      <dsp:nvSpPr>
        <dsp:cNvPr id="0" name=""/>
        <dsp:cNvSpPr/>
      </dsp:nvSpPr>
      <dsp:spPr>
        <a:xfrm>
          <a:off x="5275884" y="3512004"/>
          <a:ext cx="1532940" cy="131631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81473-F525-4404-9065-2E887E487720}">
      <dsp:nvSpPr>
        <dsp:cNvPr id="0" name=""/>
        <dsp:cNvSpPr/>
      </dsp:nvSpPr>
      <dsp:spPr>
        <a:xfrm>
          <a:off x="6614566" y="4089639"/>
          <a:ext cx="178816" cy="15426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7AED8-5190-41B1-AB97-5FD24ABAC6C4}">
      <dsp:nvSpPr>
        <dsp:cNvPr id="0" name=""/>
        <dsp:cNvSpPr/>
      </dsp:nvSpPr>
      <dsp:spPr>
        <a:xfrm>
          <a:off x="575463" y="4541301"/>
          <a:ext cx="217982" cy="415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991" y="0"/>
              </a:lnTo>
              <a:lnTo>
                <a:pt x="108991" y="415362"/>
              </a:lnTo>
              <a:lnTo>
                <a:pt x="217982" y="4153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672727" y="4737256"/>
        <a:ext cx="23454" cy="23454"/>
      </dsp:txXfrm>
    </dsp:sp>
    <dsp:sp modelId="{953EF1E6-2D4E-4C14-8AFD-DBEB62524182}">
      <dsp:nvSpPr>
        <dsp:cNvPr id="0" name=""/>
        <dsp:cNvSpPr/>
      </dsp:nvSpPr>
      <dsp:spPr>
        <a:xfrm>
          <a:off x="575463" y="4495581"/>
          <a:ext cx="2179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98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679005" y="4535852"/>
        <a:ext cx="10899" cy="10899"/>
      </dsp:txXfrm>
    </dsp:sp>
    <dsp:sp modelId="{DABF4727-DE48-4BD0-91EC-42AC74801F00}">
      <dsp:nvSpPr>
        <dsp:cNvPr id="0" name=""/>
        <dsp:cNvSpPr/>
      </dsp:nvSpPr>
      <dsp:spPr>
        <a:xfrm>
          <a:off x="575463" y="4125939"/>
          <a:ext cx="217982" cy="415362"/>
        </a:xfrm>
        <a:custGeom>
          <a:avLst/>
          <a:gdLst/>
          <a:ahLst/>
          <a:cxnLst/>
          <a:rect l="0" t="0" r="0" b="0"/>
          <a:pathLst>
            <a:path>
              <a:moveTo>
                <a:pt x="0" y="415362"/>
              </a:moveTo>
              <a:lnTo>
                <a:pt x="108991" y="415362"/>
              </a:lnTo>
              <a:lnTo>
                <a:pt x="108991" y="0"/>
              </a:lnTo>
              <a:lnTo>
                <a:pt x="21798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672727" y="4321893"/>
        <a:ext cx="23454" cy="23454"/>
      </dsp:txXfrm>
    </dsp:sp>
    <dsp:sp modelId="{CC2EAC8C-4E81-4FA8-BBA1-B234DAF2B218}">
      <dsp:nvSpPr>
        <dsp:cNvPr id="0" name=""/>
        <dsp:cNvSpPr/>
      </dsp:nvSpPr>
      <dsp:spPr>
        <a:xfrm>
          <a:off x="575463" y="2709333"/>
          <a:ext cx="217982" cy="415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991" y="0"/>
              </a:lnTo>
              <a:lnTo>
                <a:pt x="108991" y="415362"/>
              </a:lnTo>
              <a:lnTo>
                <a:pt x="217982" y="4153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672727" y="2905287"/>
        <a:ext cx="23454" cy="23454"/>
      </dsp:txXfrm>
    </dsp:sp>
    <dsp:sp modelId="{9B7679E0-4FFD-4F38-93C1-932140F1FF1A}">
      <dsp:nvSpPr>
        <dsp:cNvPr id="0" name=""/>
        <dsp:cNvSpPr/>
      </dsp:nvSpPr>
      <dsp:spPr>
        <a:xfrm>
          <a:off x="575463" y="2663613"/>
          <a:ext cx="2179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798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679005" y="2703883"/>
        <a:ext cx="10899" cy="10899"/>
      </dsp:txXfrm>
    </dsp:sp>
    <dsp:sp modelId="{1A727E4D-7E7E-4C2E-B353-3EDFACB4B3F1}">
      <dsp:nvSpPr>
        <dsp:cNvPr id="0" name=""/>
        <dsp:cNvSpPr/>
      </dsp:nvSpPr>
      <dsp:spPr>
        <a:xfrm>
          <a:off x="575463" y="2293970"/>
          <a:ext cx="217982" cy="415362"/>
        </a:xfrm>
        <a:custGeom>
          <a:avLst/>
          <a:gdLst/>
          <a:ahLst/>
          <a:cxnLst/>
          <a:rect l="0" t="0" r="0" b="0"/>
          <a:pathLst>
            <a:path>
              <a:moveTo>
                <a:pt x="0" y="415362"/>
              </a:moveTo>
              <a:lnTo>
                <a:pt x="108991" y="415362"/>
              </a:lnTo>
              <a:lnTo>
                <a:pt x="108991" y="0"/>
              </a:lnTo>
              <a:lnTo>
                <a:pt x="21798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672727" y="2489924"/>
        <a:ext cx="23454" cy="23454"/>
      </dsp:txXfrm>
    </dsp:sp>
    <dsp:sp modelId="{D23A4552-9E46-4599-8DF2-8289F38B92C7}">
      <dsp:nvSpPr>
        <dsp:cNvPr id="0" name=""/>
        <dsp:cNvSpPr/>
      </dsp:nvSpPr>
      <dsp:spPr>
        <a:xfrm>
          <a:off x="575463" y="877365"/>
          <a:ext cx="217982" cy="623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991" y="0"/>
              </a:lnTo>
              <a:lnTo>
                <a:pt x="108991" y="623044"/>
              </a:lnTo>
              <a:lnTo>
                <a:pt x="217982" y="6230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667953" y="1172385"/>
        <a:ext cx="33003" cy="33003"/>
      </dsp:txXfrm>
    </dsp:sp>
    <dsp:sp modelId="{B4D0F21F-39E0-479C-B9F1-66E7D96842C6}">
      <dsp:nvSpPr>
        <dsp:cNvPr id="0" name=""/>
        <dsp:cNvSpPr/>
      </dsp:nvSpPr>
      <dsp:spPr>
        <a:xfrm>
          <a:off x="575463" y="877365"/>
          <a:ext cx="217982" cy="207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991" y="0"/>
              </a:lnTo>
              <a:lnTo>
                <a:pt x="108991" y="207681"/>
              </a:lnTo>
              <a:lnTo>
                <a:pt x="217982" y="20768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676928" y="973678"/>
        <a:ext cx="15053" cy="15053"/>
      </dsp:txXfrm>
    </dsp:sp>
    <dsp:sp modelId="{AFC2CCBF-4ECE-451C-B511-4668FBC11C2E}">
      <dsp:nvSpPr>
        <dsp:cNvPr id="0" name=""/>
        <dsp:cNvSpPr/>
      </dsp:nvSpPr>
      <dsp:spPr>
        <a:xfrm>
          <a:off x="575463" y="669683"/>
          <a:ext cx="217982" cy="207681"/>
        </a:xfrm>
        <a:custGeom>
          <a:avLst/>
          <a:gdLst/>
          <a:ahLst/>
          <a:cxnLst/>
          <a:rect l="0" t="0" r="0" b="0"/>
          <a:pathLst>
            <a:path>
              <a:moveTo>
                <a:pt x="0" y="207681"/>
              </a:moveTo>
              <a:lnTo>
                <a:pt x="108991" y="207681"/>
              </a:lnTo>
              <a:lnTo>
                <a:pt x="108991" y="0"/>
              </a:lnTo>
              <a:lnTo>
                <a:pt x="21798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676928" y="765997"/>
        <a:ext cx="15053" cy="15053"/>
      </dsp:txXfrm>
    </dsp:sp>
    <dsp:sp modelId="{C93A8F30-D7FB-4D93-861A-6BD1E2EE6D1B}">
      <dsp:nvSpPr>
        <dsp:cNvPr id="0" name=""/>
        <dsp:cNvSpPr/>
      </dsp:nvSpPr>
      <dsp:spPr>
        <a:xfrm>
          <a:off x="575463" y="254320"/>
          <a:ext cx="217982" cy="623044"/>
        </a:xfrm>
        <a:custGeom>
          <a:avLst/>
          <a:gdLst/>
          <a:ahLst/>
          <a:cxnLst/>
          <a:rect l="0" t="0" r="0" b="0"/>
          <a:pathLst>
            <a:path>
              <a:moveTo>
                <a:pt x="0" y="623044"/>
              </a:moveTo>
              <a:lnTo>
                <a:pt x="108991" y="623044"/>
              </a:lnTo>
              <a:lnTo>
                <a:pt x="108991" y="0"/>
              </a:lnTo>
              <a:lnTo>
                <a:pt x="21798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667953" y="549341"/>
        <a:ext cx="33003" cy="33003"/>
      </dsp:txXfrm>
    </dsp:sp>
    <dsp:sp modelId="{DED82A4E-63B2-446E-82DB-106DB4E1E3D8}">
      <dsp:nvSpPr>
        <dsp:cNvPr id="0" name=""/>
        <dsp:cNvSpPr/>
      </dsp:nvSpPr>
      <dsp:spPr>
        <a:xfrm rot="16200000">
          <a:off x="-465129" y="711219"/>
          <a:ext cx="1748895" cy="332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 dirty="0" err="1"/>
            <a:t>Environmental</a:t>
          </a:r>
          <a:endParaRPr lang="nl-NL" sz="2100" kern="1200" dirty="0"/>
        </a:p>
      </dsp:txBody>
      <dsp:txXfrm>
        <a:off x="-465129" y="711219"/>
        <a:ext cx="1748895" cy="332290"/>
      </dsp:txXfrm>
    </dsp:sp>
    <dsp:sp modelId="{53B3E36B-7250-488B-8614-A29C6CCD82B8}">
      <dsp:nvSpPr>
        <dsp:cNvPr id="0" name=""/>
        <dsp:cNvSpPr/>
      </dsp:nvSpPr>
      <dsp:spPr>
        <a:xfrm>
          <a:off x="793446" y="88175"/>
          <a:ext cx="1089911" cy="3322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CO2 </a:t>
          </a:r>
          <a:r>
            <a:rPr lang="nl-NL" sz="1200" kern="1200" dirty="0" err="1"/>
            <a:t>emission</a:t>
          </a:r>
          <a:endParaRPr lang="nl-NL" sz="1200" kern="1200" dirty="0"/>
        </a:p>
      </dsp:txBody>
      <dsp:txXfrm>
        <a:off x="793446" y="88175"/>
        <a:ext cx="1089911" cy="332290"/>
      </dsp:txXfrm>
    </dsp:sp>
    <dsp:sp modelId="{F48CAD3B-C1CC-4027-A920-78057D52D6E8}">
      <dsp:nvSpPr>
        <dsp:cNvPr id="0" name=""/>
        <dsp:cNvSpPr/>
      </dsp:nvSpPr>
      <dsp:spPr>
        <a:xfrm>
          <a:off x="793446" y="503538"/>
          <a:ext cx="1089911" cy="3322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Geluidsoverlast</a:t>
          </a:r>
        </a:p>
      </dsp:txBody>
      <dsp:txXfrm>
        <a:off x="793446" y="503538"/>
        <a:ext cx="1089911" cy="332290"/>
      </dsp:txXfrm>
    </dsp:sp>
    <dsp:sp modelId="{550A4EF7-317C-49D7-9D24-2CB5AB6A454F}">
      <dsp:nvSpPr>
        <dsp:cNvPr id="0" name=""/>
        <dsp:cNvSpPr/>
      </dsp:nvSpPr>
      <dsp:spPr>
        <a:xfrm>
          <a:off x="793446" y="918901"/>
          <a:ext cx="1089911" cy="3322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Fijnstof</a:t>
          </a:r>
        </a:p>
      </dsp:txBody>
      <dsp:txXfrm>
        <a:off x="793446" y="918901"/>
        <a:ext cx="1089911" cy="332290"/>
      </dsp:txXfrm>
    </dsp:sp>
    <dsp:sp modelId="{E06463E1-7075-490B-93D5-F3ABC984B102}">
      <dsp:nvSpPr>
        <dsp:cNvPr id="0" name=""/>
        <dsp:cNvSpPr/>
      </dsp:nvSpPr>
      <dsp:spPr>
        <a:xfrm>
          <a:off x="793446" y="1334264"/>
          <a:ext cx="1089911" cy="3322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…</a:t>
          </a:r>
        </a:p>
      </dsp:txBody>
      <dsp:txXfrm>
        <a:off x="793446" y="1334264"/>
        <a:ext cx="1089911" cy="332290"/>
      </dsp:txXfrm>
    </dsp:sp>
    <dsp:sp modelId="{00DDE52C-8F11-468E-A6B3-CB9D4824F5F3}">
      <dsp:nvSpPr>
        <dsp:cNvPr id="0" name=""/>
        <dsp:cNvSpPr/>
      </dsp:nvSpPr>
      <dsp:spPr>
        <a:xfrm rot="16200000">
          <a:off x="-465129" y="2543188"/>
          <a:ext cx="1748895" cy="332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 dirty="0"/>
            <a:t>Safety</a:t>
          </a:r>
        </a:p>
      </dsp:txBody>
      <dsp:txXfrm>
        <a:off x="-465129" y="2543188"/>
        <a:ext cx="1748895" cy="332290"/>
      </dsp:txXfrm>
    </dsp:sp>
    <dsp:sp modelId="{FD48880C-6564-49EC-9829-56A9BD230E4F}">
      <dsp:nvSpPr>
        <dsp:cNvPr id="0" name=""/>
        <dsp:cNvSpPr/>
      </dsp:nvSpPr>
      <dsp:spPr>
        <a:xfrm>
          <a:off x="793446" y="2127825"/>
          <a:ext cx="1089911" cy="3322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Accidents</a:t>
          </a:r>
          <a:endParaRPr lang="nl-NL" sz="1200" kern="1200" dirty="0"/>
        </a:p>
      </dsp:txBody>
      <dsp:txXfrm>
        <a:off x="793446" y="2127825"/>
        <a:ext cx="1089911" cy="332290"/>
      </dsp:txXfrm>
    </dsp:sp>
    <dsp:sp modelId="{9125F410-12F9-48E3-9A96-524131C24999}">
      <dsp:nvSpPr>
        <dsp:cNvPr id="0" name=""/>
        <dsp:cNvSpPr/>
      </dsp:nvSpPr>
      <dsp:spPr>
        <a:xfrm>
          <a:off x="793446" y="2543188"/>
          <a:ext cx="1089911" cy="3322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Speed </a:t>
          </a:r>
          <a:r>
            <a:rPr lang="nl-NL" sz="1200" kern="1200" dirty="0" err="1"/>
            <a:t>limitations</a:t>
          </a:r>
          <a:endParaRPr lang="nl-NL" sz="1200" kern="1200" dirty="0"/>
        </a:p>
      </dsp:txBody>
      <dsp:txXfrm>
        <a:off x="793446" y="2543188"/>
        <a:ext cx="1089911" cy="332290"/>
      </dsp:txXfrm>
    </dsp:sp>
    <dsp:sp modelId="{1E5F812C-FCA2-4AE9-B5AA-3C84C140852E}">
      <dsp:nvSpPr>
        <dsp:cNvPr id="0" name=""/>
        <dsp:cNvSpPr/>
      </dsp:nvSpPr>
      <dsp:spPr>
        <a:xfrm>
          <a:off x="793446" y="2958551"/>
          <a:ext cx="1089911" cy="3322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…</a:t>
          </a:r>
        </a:p>
      </dsp:txBody>
      <dsp:txXfrm>
        <a:off x="793446" y="2958551"/>
        <a:ext cx="1089911" cy="332290"/>
      </dsp:txXfrm>
    </dsp:sp>
    <dsp:sp modelId="{DEF234C7-718B-4A82-B966-BC10FCA9DB42}">
      <dsp:nvSpPr>
        <dsp:cNvPr id="0" name=""/>
        <dsp:cNvSpPr/>
      </dsp:nvSpPr>
      <dsp:spPr>
        <a:xfrm rot="16200000">
          <a:off x="-465129" y="4375156"/>
          <a:ext cx="1748895" cy="332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 dirty="0" err="1"/>
            <a:t>Equality</a:t>
          </a:r>
          <a:endParaRPr lang="nl-NL" sz="2100" kern="1200" dirty="0"/>
        </a:p>
      </dsp:txBody>
      <dsp:txXfrm>
        <a:off x="-465129" y="4375156"/>
        <a:ext cx="1748895" cy="332290"/>
      </dsp:txXfrm>
    </dsp:sp>
    <dsp:sp modelId="{C5833051-0999-4AF0-B4A4-191B8BBA074D}">
      <dsp:nvSpPr>
        <dsp:cNvPr id="0" name=""/>
        <dsp:cNvSpPr/>
      </dsp:nvSpPr>
      <dsp:spPr>
        <a:xfrm>
          <a:off x="793446" y="3959794"/>
          <a:ext cx="1089911" cy="3322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Availability</a:t>
          </a:r>
        </a:p>
      </dsp:txBody>
      <dsp:txXfrm>
        <a:off x="793446" y="3959794"/>
        <a:ext cx="1089911" cy="332290"/>
      </dsp:txXfrm>
    </dsp:sp>
    <dsp:sp modelId="{2728225C-E3ED-4240-9E84-94839C87F5C0}">
      <dsp:nvSpPr>
        <dsp:cNvPr id="0" name=""/>
        <dsp:cNvSpPr/>
      </dsp:nvSpPr>
      <dsp:spPr>
        <a:xfrm>
          <a:off x="793446" y="4375156"/>
          <a:ext cx="1089911" cy="3322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Reach</a:t>
          </a:r>
        </a:p>
      </dsp:txBody>
      <dsp:txXfrm>
        <a:off x="793446" y="4375156"/>
        <a:ext cx="1089911" cy="332290"/>
      </dsp:txXfrm>
    </dsp:sp>
    <dsp:sp modelId="{593202D6-D733-4BE7-A218-7BB79AA0F88A}">
      <dsp:nvSpPr>
        <dsp:cNvPr id="0" name=""/>
        <dsp:cNvSpPr/>
      </dsp:nvSpPr>
      <dsp:spPr>
        <a:xfrm>
          <a:off x="793446" y="4790519"/>
          <a:ext cx="1089911" cy="3322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….</a:t>
          </a:r>
        </a:p>
      </dsp:txBody>
      <dsp:txXfrm>
        <a:off x="793446" y="4790519"/>
        <a:ext cx="1089911" cy="3322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61860-C20E-42EC-852E-67F1F9EA83A9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593B4-4EA6-46AD-A8C4-42964C0590FF}">
      <dsp:nvSpPr>
        <dsp:cNvPr id="0" name=""/>
        <dsp:cNvSpPr/>
      </dsp:nvSpPr>
      <dsp:spPr>
        <a:xfrm>
          <a:off x="4621" y="1305401"/>
          <a:ext cx="20204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Import UC CDS-M</a:t>
          </a:r>
        </a:p>
      </dsp:txBody>
      <dsp:txXfrm>
        <a:off x="89587" y="1390367"/>
        <a:ext cx="1850521" cy="1570603"/>
      </dsp:txXfrm>
    </dsp:sp>
    <dsp:sp modelId="{042C89A3-A751-464A-B850-A182315458A3}">
      <dsp:nvSpPr>
        <dsp:cNvPr id="0" name=""/>
        <dsp:cNvSpPr/>
      </dsp:nvSpPr>
      <dsp:spPr>
        <a:xfrm>
          <a:off x="2126097" y="1305401"/>
          <a:ext cx="20204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 err="1"/>
            <a:t>Subselect</a:t>
          </a:r>
          <a:r>
            <a:rPr lang="nl-NL" sz="2500" kern="1200" dirty="0"/>
            <a:t> </a:t>
          </a:r>
          <a:r>
            <a:rPr lang="nl-NL" sz="2500" kern="1200" dirty="0" err="1"/>
            <a:t>technologies</a:t>
          </a:r>
          <a:endParaRPr lang="nl-NL" sz="2500" kern="1200" dirty="0"/>
        </a:p>
      </dsp:txBody>
      <dsp:txXfrm>
        <a:off x="2211063" y="1390367"/>
        <a:ext cx="1850521" cy="1570603"/>
      </dsp:txXfrm>
    </dsp:sp>
    <dsp:sp modelId="{99E6DC60-CCC2-4ECF-AAF8-0B73948BCCF6}">
      <dsp:nvSpPr>
        <dsp:cNvPr id="0" name=""/>
        <dsp:cNvSpPr/>
      </dsp:nvSpPr>
      <dsp:spPr>
        <a:xfrm>
          <a:off x="4247573" y="1305401"/>
          <a:ext cx="20204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Security </a:t>
          </a:r>
          <a:r>
            <a:rPr lang="nl-NL" sz="2500" kern="1200" dirty="0" err="1"/>
            <a:t>requirement</a:t>
          </a:r>
          <a:r>
            <a:rPr lang="nl-NL" sz="2500" kern="1200" dirty="0"/>
            <a:t> </a:t>
          </a:r>
          <a:r>
            <a:rPr lang="nl-NL" sz="2500" kern="1200" dirty="0" err="1"/>
            <a:t>selection</a:t>
          </a:r>
          <a:endParaRPr lang="nl-NL" sz="2500" kern="1200" dirty="0"/>
        </a:p>
      </dsp:txBody>
      <dsp:txXfrm>
        <a:off x="4332539" y="1390367"/>
        <a:ext cx="1850521" cy="1570603"/>
      </dsp:txXfrm>
    </dsp:sp>
    <dsp:sp modelId="{7F2F5B08-0E34-4542-80F9-C1D5150DB4B6}">
      <dsp:nvSpPr>
        <dsp:cNvPr id="0" name=""/>
        <dsp:cNvSpPr/>
      </dsp:nvSpPr>
      <dsp:spPr>
        <a:xfrm>
          <a:off x="6369049" y="1305401"/>
          <a:ext cx="20204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Storage </a:t>
          </a:r>
          <a:r>
            <a:rPr lang="nl-NL" sz="2500" kern="1200" dirty="0" err="1"/>
            <a:t>requirement</a:t>
          </a:r>
          <a:r>
            <a:rPr lang="nl-NL" sz="2500" kern="1200" dirty="0"/>
            <a:t> </a:t>
          </a:r>
          <a:r>
            <a:rPr lang="nl-NL" sz="2500" kern="1200" dirty="0" err="1"/>
            <a:t>selection</a:t>
          </a:r>
          <a:endParaRPr lang="nl-NL" sz="2500" kern="1200" dirty="0"/>
        </a:p>
      </dsp:txBody>
      <dsp:txXfrm>
        <a:off x="6454015" y="1390367"/>
        <a:ext cx="1850521" cy="1570603"/>
      </dsp:txXfrm>
    </dsp:sp>
    <dsp:sp modelId="{765D026F-5731-4E50-81AE-0D01ABC6D0E2}">
      <dsp:nvSpPr>
        <dsp:cNvPr id="0" name=""/>
        <dsp:cNvSpPr/>
      </dsp:nvSpPr>
      <dsp:spPr>
        <a:xfrm>
          <a:off x="8490525" y="1305401"/>
          <a:ext cx="20204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Export IT CDS-M</a:t>
          </a:r>
        </a:p>
      </dsp:txBody>
      <dsp:txXfrm>
        <a:off x="8575491" y="1390367"/>
        <a:ext cx="1850521" cy="15706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F27DC-1326-42CB-979C-9FA6AB6F4E8A}">
      <dsp:nvSpPr>
        <dsp:cNvPr id="0" name=""/>
        <dsp:cNvSpPr/>
      </dsp:nvSpPr>
      <dsp:spPr>
        <a:xfrm>
          <a:off x="3654774" y="3355171"/>
          <a:ext cx="2543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357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775594" y="3394532"/>
        <a:ext cx="12717" cy="12717"/>
      </dsp:txXfrm>
    </dsp:sp>
    <dsp:sp modelId="{92218B3A-1BFA-4346-81A0-9188C7952B17}">
      <dsp:nvSpPr>
        <dsp:cNvPr id="0" name=""/>
        <dsp:cNvSpPr/>
      </dsp:nvSpPr>
      <dsp:spPr>
        <a:xfrm>
          <a:off x="2128628" y="3158553"/>
          <a:ext cx="254357" cy="242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178" y="0"/>
              </a:lnTo>
              <a:lnTo>
                <a:pt x="127178" y="242337"/>
              </a:lnTo>
              <a:lnTo>
                <a:pt x="254357" y="24233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2247023" y="3270939"/>
        <a:ext cx="17565" cy="17565"/>
      </dsp:txXfrm>
    </dsp:sp>
    <dsp:sp modelId="{577805A5-22EB-4C7C-862E-0C04750F965A}">
      <dsp:nvSpPr>
        <dsp:cNvPr id="0" name=""/>
        <dsp:cNvSpPr/>
      </dsp:nvSpPr>
      <dsp:spPr>
        <a:xfrm>
          <a:off x="2128628" y="2916215"/>
          <a:ext cx="254357" cy="242337"/>
        </a:xfrm>
        <a:custGeom>
          <a:avLst/>
          <a:gdLst/>
          <a:ahLst/>
          <a:cxnLst/>
          <a:rect l="0" t="0" r="0" b="0"/>
          <a:pathLst>
            <a:path>
              <a:moveTo>
                <a:pt x="0" y="242337"/>
              </a:moveTo>
              <a:lnTo>
                <a:pt x="127178" y="242337"/>
              </a:lnTo>
              <a:lnTo>
                <a:pt x="127178" y="0"/>
              </a:lnTo>
              <a:lnTo>
                <a:pt x="25435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2247023" y="3028601"/>
        <a:ext cx="17565" cy="17565"/>
      </dsp:txXfrm>
    </dsp:sp>
    <dsp:sp modelId="{B7F3A87C-3D7F-44A6-B6B1-A204957D7E89}">
      <dsp:nvSpPr>
        <dsp:cNvPr id="0" name=""/>
        <dsp:cNvSpPr/>
      </dsp:nvSpPr>
      <dsp:spPr>
        <a:xfrm>
          <a:off x="3654774" y="1217497"/>
          <a:ext cx="2543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357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775594" y="1256858"/>
        <a:ext cx="12717" cy="12717"/>
      </dsp:txXfrm>
    </dsp:sp>
    <dsp:sp modelId="{88CA669D-8EF5-46CF-8460-21932D1BB37C}">
      <dsp:nvSpPr>
        <dsp:cNvPr id="0" name=""/>
        <dsp:cNvSpPr/>
      </dsp:nvSpPr>
      <dsp:spPr>
        <a:xfrm>
          <a:off x="2128628" y="1020879"/>
          <a:ext cx="254357" cy="242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178" y="0"/>
              </a:lnTo>
              <a:lnTo>
                <a:pt x="127178" y="242337"/>
              </a:lnTo>
              <a:lnTo>
                <a:pt x="254357" y="24233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2247023" y="1133265"/>
        <a:ext cx="17565" cy="17565"/>
      </dsp:txXfrm>
    </dsp:sp>
    <dsp:sp modelId="{659F2C0F-E4E0-4936-B529-471A84D1D306}">
      <dsp:nvSpPr>
        <dsp:cNvPr id="0" name=""/>
        <dsp:cNvSpPr/>
      </dsp:nvSpPr>
      <dsp:spPr>
        <a:xfrm>
          <a:off x="3654774" y="732821"/>
          <a:ext cx="2543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357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3775594" y="772182"/>
        <a:ext cx="12717" cy="12717"/>
      </dsp:txXfrm>
    </dsp:sp>
    <dsp:sp modelId="{2FD7B82C-A00F-4D30-88B3-79042F509E59}">
      <dsp:nvSpPr>
        <dsp:cNvPr id="0" name=""/>
        <dsp:cNvSpPr/>
      </dsp:nvSpPr>
      <dsp:spPr>
        <a:xfrm>
          <a:off x="2128628" y="778541"/>
          <a:ext cx="254357" cy="242337"/>
        </a:xfrm>
        <a:custGeom>
          <a:avLst/>
          <a:gdLst/>
          <a:ahLst/>
          <a:cxnLst/>
          <a:rect l="0" t="0" r="0" b="0"/>
          <a:pathLst>
            <a:path>
              <a:moveTo>
                <a:pt x="0" y="242337"/>
              </a:moveTo>
              <a:lnTo>
                <a:pt x="127178" y="242337"/>
              </a:lnTo>
              <a:lnTo>
                <a:pt x="127178" y="0"/>
              </a:lnTo>
              <a:lnTo>
                <a:pt x="25435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2247023" y="890927"/>
        <a:ext cx="17565" cy="17565"/>
      </dsp:txXfrm>
    </dsp:sp>
    <dsp:sp modelId="{4B337E44-4BF9-479D-B35B-F4C01D46D3DA}">
      <dsp:nvSpPr>
        <dsp:cNvPr id="0" name=""/>
        <dsp:cNvSpPr/>
      </dsp:nvSpPr>
      <dsp:spPr>
        <a:xfrm rot="16200000">
          <a:off x="914388" y="827009"/>
          <a:ext cx="2040738" cy="3877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GBFS</a:t>
          </a:r>
        </a:p>
      </dsp:txBody>
      <dsp:txXfrm>
        <a:off x="914388" y="827009"/>
        <a:ext cx="2040738" cy="387740"/>
      </dsp:txXfrm>
    </dsp:sp>
    <dsp:sp modelId="{91D454DE-33E7-4315-ACE5-0C49C1DC40BB}">
      <dsp:nvSpPr>
        <dsp:cNvPr id="0" name=""/>
        <dsp:cNvSpPr/>
      </dsp:nvSpPr>
      <dsp:spPr>
        <a:xfrm>
          <a:off x="2382985" y="584671"/>
          <a:ext cx="1271788" cy="3877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1.1 – </a:t>
          </a:r>
          <a:r>
            <a:rPr lang="nl-NL" sz="1300" kern="1200" dirty="0" err="1"/>
            <a:t>available</a:t>
          </a:r>
          <a:r>
            <a:rPr lang="nl-NL" sz="1300" kern="1200" dirty="0"/>
            <a:t> bikes</a:t>
          </a:r>
        </a:p>
      </dsp:txBody>
      <dsp:txXfrm>
        <a:off x="2382985" y="584671"/>
        <a:ext cx="1271788" cy="387740"/>
      </dsp:txXfrm>
    </dsp:sp>
    <dsp:sp modelId="{B1C4BCE4-2EA7-49A3-96F0-81804FD3A1A2}">
      <dsp:nvSpPr>
        <dsp:cNvPr id="0" name=""/>
        <dsp:cNvSpPr/>
      </dsp:nvSpPr>
      <dsp:spPr>
        <a:xfrm>
          <a:off x="3909131" y="584671"/>
          <a:ext cx="1271788" cy="3877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Non-</a:t>
          </a:r>
          <a:r>
            <a:rPr lang="nl-NL" sz="1300" kern="1200" dirty="0" err="1"/>
            <a:t>rotating</a:t>
          </a:r>
          <a:r>
            <a:rPr lang="nl-NL" sz="1300" kern="1200" dirty="0"/>
            <a:t> asset </a:t>
          </a:r>
          <a:r>
            <a:rPr lang="nl-NL" sz="1300" kern="1200" dirty="0" err="1"/>
            <a:t>ids</a:t>
          </a:r>
          <a:endParaRPr lang="nl-NL" sz="1300" kern="1200" dirty="0"/>
        </a:p>
      </dsp:txBody>
      <dsp:txXfrm>
        <a:off x="3909131" y="584671"/>
        <a:ext cx="1271788" cy="387740"/>
      </dsp:txXfrm>
    </dsp:sp>
    <dsp:sp modelId="{5430A1E2-9372-4B3F-8050-C3621FCF8712}">
      <dsp:nvSpPr>
        <dsp:cNvPr id="0" name=""/>
        <dsp:cNvSpPr/>
      </dsp:nvSpPr>
      <dsp:spPr>
        <a:xfrm>
          <a:off x="2382985" y="1069347"/>
          <a:ext cx="1271788" cy="3877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1.2 – </a:t>
          </a:r>
          <a:r>
            <a:rPr lang="nl-NL" sz="1300" kern="1200" dirty="0" err="1"/>
            <a:t>available</a:t>
          </a:r>
          <a:r>
            <a:rPr lang="nl-NL" sz="1300" kern="1200" dirty="0"/>
            <a:t>-bikes</a:t>
          </a:r>
        </a:p>
      </dsp:txBody>
      <dsp:txXfrm>
        <a:off x="2382985" y="1069347"/>
        <a:ext cx="1271788" cy="387740"/>
      </dsp:txXfrm>
    </dsp:sp>
    <dsp:sp modelId="{C4F2A659-0694-4FCA-BF62-FF0F93309930}">
      <dsp:nvSpPr>
        <dsp:cNvPr id="0" name=""/>
        <dsp:cNvSpPr/>
      </dsp:nvSpPr>
      <dsp:spPr>
        <a:xfrm>
          <a:off x="3909131" y="1069347"/>
          <a:ext cx="1271788" cy="3877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Non-</a:t>
          </a:r>
          <a:r>
            <a:rPr lang="nl-NL" sz="1300" kern="1200" dirty="0" err="1"/>
            <a:t>rotating</a:t>
          </a:r>
          <a:r>
            <a:rPr lang="nl-NL" sz="1300" kern="1200" dirty="0"/>
            <a:t> asset </a:t>
          </a:r>
          <a:r>
            <a:rPr lang="nl-NL" sz="1300" kern="1200" dirty="0" err="1"/>
            <a:t>ids</a:t>
          </a:r>
          <a:endParaRPr lang="nl-NL" sz="1300" kern="1200" dirty="0"/>
        </a:p>
      </dsp:txBody>
      <dsp:txXfrm>
        <a:off x="3909131" y="1069347"/>
        <a:ext cx="1271788" cy="387740"/>
      </dsp:txXfrm>
    </dsp:sp>
    <dsp:sp modelId="{C3249C81-1A1E-47E2-BCC9-85B83105B2D6}">
      <dsp:nvSpPr>
        <dsp:cNvPr id="0" name=""/>
        <dsp:cNvSpPr/>
      </dsp:nvSpPr>
      <dsp:spPr>
        <a:xfrm rot="16200000">
          <a:off x="914388" y="2964683"/>
          <a:ext cx="2040738" cy="3877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TOMP-API</a:t>
          </a:r>
        </a:p>
      </dsp:txBody>
      <dsp:txXfrm>
        <a:off x="914388" y="2964683"/>
        <a:ext cx="2040738" cy="387740"/>
      </dsp:txXfrm>
    </dsp:sp>
    <dsp:sp modelId="{C6197037-9DE8-47D1-96D3-D03C84F1532C}">
      <dsp:nvSpPr>
        <dsp:cNvPr id="0" name=""/>
        <dsp:cNvSpPr/>
      </dsp:nvSpPr>
      <dsp:spPr>
        <a:xfrm>
          <a:off x="2382985" y="2722345"/>
          <a:ext cx="1271788" cy="3877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1.1.0 – </a:t>
          </a:r>
          <a:r>
            <a:rPr lang="nl-NL" sz="1300" kern="1200" dirty="0" err="1"/>
            <a:t>available</a:t>
          </a:r>
          <a:r>
            <a:rPr lang="nl-NL" sz="1300" kern="1200" dirty="0"/>
            <a:t>-assets</a:t>
          </a:r>
        </a:p>
      </dsp:txBody>
      <dsp:txXfrm>
        <a:off x="2382985" y="2722345"/>
        <a:ext cx="1271788" cy="387740"/>
      </dsp:txXfrm>
    </dsp:sp>
    <dsp:sp modelId="{D200E523-2A94-477E-9E6D-D62C9BAEB889}">
      <dsp:nvSpPr>
        <dsp:cNvPr id="0" name=""/>
        <dsp:cNvSpPr/>
      </dsp:nvSpPr>
      <dsp:spPr>
        <a:xfrm>
          <a:off x="2382985" y="3207020"/>
          <a:ext cx="1271788" cy="3877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1.2.2. – </a:t>
          </a:r>
          <a:r>
            <a:rPr lang="nl-NL" sz="1300" kern="1200" dirty="0" err="1"/>
            <a:t>available</a:t>
          </a:r>
          <a:r>
            <a:rPr lang="nl-NL" sz="1300" kern="1200" dirty="0"/>
            <a:t>-assets</a:t>
          </a:r>
        </a:p>
      </dsp:txBody>
      <dsp:txXfrm>
        <a:off x="2382985" y="3207020"/>
        <a:ext cx="1271788" cy="387740"/>
      </dsp:txXfrm>
    </dsp:sp>
    <dsp:sp modelId="{87DD0333-7C2B-413D-BD59-19426BE1CA33}">
      <dsp:nvSpPr>
        <dsp:cNvPr id="0" name=""/>
        <dsp:cNvSpPr/>
      </dsp:nvSpPr>
      <dsp:spPr>
        <a:xfrm>
          <a:off x="3909131" y="3207020"/>
          <a:ext cx="1271788" cy="3877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dirty="0"/>
            <a:t>Non-</a:t>
          </a:r>
          <a:r>
            <a:rPr lang="nl-NL" sz="1300" kern="1200" dirty="0" err="1"/>
            <a:t>rotating</a:t>
          </a:r>
          <a:r>
            <a:rPr lang="nl-NL" sz="1300" kern="1200" dirty="0"/>
            <a:t> asset </a:t>
          </a:r>
          <a:r>
            <a:rPr lang="nl-NL" sz="1300" kern="1200" dirty="0" err="1"/>
            <a:t>ids</a:t>
          </a:r>
          <a:endParaRPr lang="nl-NL" sz="1300" kern="1200" dirty="0"/>
        </a:p>
      </dsp:txBody>
      <dsp:txXfrm>
        <a:off x="3909131" y="3207020"/>
        <a:ext cx="1271788" cy="3877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61860-C20E-42EC-852E-67F1F9EA83A9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593B4-4EA6-46AD-A8C4-42964C0590FF}">
      <dsp:nvSpPr>
        <dsp:cNvPr id="0" name=""/>
        <dsp:cNvSpPr/>
      </dsp:nvSpPr>
      <dsp:spPr>
        <a:xfrm>
          <a:off x="4132" y="1305401"/>
          <a:ext cx="201140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Import IT CDS-M</a:t>
          </a:r>
        </a:p>
      </dsp:txBody>
      <dsp:txXfrm>
        <a:off x="89098" y="1390367"/>
        <a:ext cx="1841474" cy="1570603"/>
      </dsp:txXfrm>
    </dsp:sp>
    <dsp:sp modelId="{042C89A3-A751-464A-B850-A182315458A3}">
      <dsp:nvSpPr>
        <dsp:cNvPr id="0" name=""/>
        <dsp:cNvSpPr/>
      </dsp:nvSpPr>
      <dsp:spPr>
        <a:xfrm>
          <a:off x="2128114" y="1305401"/>
          <a:ext cx="201140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Select </a:t>
          </a:r>
          <a:r>
            <a:rPr lang="nl-NL" sz="2300" kern="1200" dirty="0" err="1"/>
            <a:t>applicable</a:t>
          </a:r>
          <a:r>
            <a:rPr lang="nl-NL" sz="2300" kern="1200" dirty="0"/>
            <a:t> contract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800" kern="1200" dirty="0" err="1"/>
            <a:t>Fill</a:t>
          </a:r>
          <a:r>
            <a:rPr lang="nl-NL" sz="1800" kern="1200" dirty="0"/>
            <a:t> in details </a:t>
          </a:r>
        </a:p>
      </dsp:txBody>
      <dsp:txXfrm>
        <a:off x="2213080" y="1390367"/>
        <a:ext cx="1841474" cy="1570603"/>
      </dsp:txXfrm>
    </dsp:sp>
    <dsp:sp modelId="{31C85A5F-50DA-4CE8-98BF-870DC8A8496C}">
      <dsp:nvSpPr>
        <dsp:cNvPr id="0" name=""/>
        <dsp:cNvSpPr/>
      </dsp:nvSpPr>
      <dsp:spPr>
        <a:xfrm>
          <a:off x="4252096" y="1305401"/>
          <a:ext cx="201140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Select </a:t>
          </a:r>
          <a:r>
            <a:rPr lang="nl-NL" sz="2300" kern="1200" dirty="0" err="1"/>
            <a:t>applicable</a:t>
          </a:r>
          <a:r>
            <a:rPr lang="nl-NL" sz="2300" kern="1200" dirty="0"/>
            <a:t> </a:t>
          </a:r>
          <a:r>
            <a:rPr lang="nl-NL" sz="2300" kern="1200" dirty="0" err="1"/>
            <a:t>terms</a:t>
          </a:r>
          <a:r>
            <a:rPr lang="nl-NL" sz="2300" kern="1200" dirty="0"/>
            <a:t> &amp; </a:t>
          </a:r>
          <a:r>
            <a:rPr lang="nl-NL" sz="2300" kern="1200" dirty="0" err="1"/>
            <a:t>conditions</a:t>
          </a:r>
          <a:endParaRPr lang="nl-NL" sz="2300" kern="1200" dirty="0"/>
        </a:p>
      </dsp:txBody>
      <dsp:txXfrm>
        <a:off x="4337062" y="1390367"/>
        <a:ext cx="1841474" cy="1570603"/>
      </dsp:txXfrm>
    </dsp:sp>
    <dsp:sp modelId="{C0527B75-64DD-4269-9A88-390F21A66C95}">
      <dsp:nvSpPr>
        <dsp:cNvPr id="0" name=""/>
        <dsp:cNvSpPr/>
      </dsp:nvSpPr>
      <dsp:spPr>
        <a:xfrm>
          <a:off x="6376078" y="1305401"/>
          <a:ext cx="201140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Validate</a:t>
          </a:r>
          <a:r>
            <a:rPr lang="nl-NL" sz="2300" kern="1200" dirty="0"/>
            <a:t> IT </a:t>
          </a:r>
          <a:r>
            <a:rPr lang="nl-NL" sz="2300" kern="1200" dirty="0" err="1"/>
            <a:t>selection</a:t>
          </a:r>
          <a:endParaRPr lang="nl-NL" sz="2300" kern="1200" dirty="0"/>
        </a:p>
      </dsp:txBody>
      <dsp:txXfrm>
        <a:off x="6461044" y="1390367"/>
        <a:ext cx="1841474" cy="1570603"/>
      </dsp:txXfrm>
    </dsp:sp>
    <dsp:sp modelId="{765D026F-5731-4E50-81AE-0D01ABC6D0E2}">
      <dsp:nvSpPr>
        <dsp:cNvPr id="0" name=""/>
        <dsp:cNvSpPr/>
      </dsp:nvSpPr>
      <dsp:spPr>
        <a:xfrm>
          <a:off x="8500061" y="1305401"/>
          <a:ext cx="201140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Export </a:t>
          </a:r>
          <a:r>
            <a:rPr lang="nl-NL" sz="2300" kern="1200" dirty="0" err="1"/>
            <a:t>Contractual</a:t>
          </a:r>
          <a:r>
            <a:rPr lang="nl-NL" sz="2300" kern="1200" dirty="0"/>
            <a:t> CDS-M</a:t>
          </a:r>
        </a:p>
      </dsp:txBody>
      <dsp:txXfrm>
        <a:off x="8585027" y="1390367"/>
        <a:ext cx="1841474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E6478-568D-4E21-B49F-F1E66324D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E742B-02A9-4772-95B8-C467519F6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A40EB8B-C751-4091-B821-703A3A2B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F03E-E882-4225-8201-B65A63FB5F9B}" type="datetimeFigureOut">
              <a:rPr lang="nl-NL" smtClean="0"/>
              <a:t>25-2-2022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BBA797-F50B-47F7-9BBA-B1AC51FF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57B91D-9E22-4B2C-8496-6A5D7AEF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1BE7-669F-480E-970D-2AEDBC42A5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441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5E696-CB62-4F0D-9FC7-37877BCE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9BDBB47-26D9-4F8F-A055-C5B211D8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2227A6-9481-4250-BC75-16D4F732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F03E-E882-4225-8201-B65A63FB5F9B}" type="datetimeFigureOut">
              <a:rPr lang="nl-NL" smtClean="0"/>
              <a:t>25-2-2022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7EA4D5-CDBD-4D0D-9147-487F47D3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F175C9-B341-4068-9902-6F08AB5A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1BE7-669F-480E-970D-2AEDBC42A5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91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867123D-C6D6-449A-85D1-3CE463B25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666E893-C1B3-4F29-AFE5-4A7A6FB07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9C6548-01A2-4147-ABEC-14B5F8A8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F03E-E882-4225-8201-B65A63FB5F9B}" type="datetimeFigureOut">
              <a:rPr lang="nl-NL" smtClean="0"/>
              <a:t>25-2-2022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C4FAED-06B7-49E1-9F6E-D0FBE572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EED7070-C54E-4B40-9625-51ACAC82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1BE7-669F-480E-970D-2AEDBC42A5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78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71A74-EC61-4FFF-A7B4-2580A2FF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694D2B-8B6E-449B-85FF-7A9371497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8404561-3D7F-4326-AF4C-2339DD5D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F03E-E882-4225-8201-B65A63FB5F9B}" type="datetimeFigureOut">
              <a:rPr lang="nl-NL" smtClean="0"/>
              <a:t>25-2-2022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F84B2E-15DB-4C6F-986C-D6D80BDC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F9EBE7-9130-410F-866F-4D2C5869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1BE7-669F-480E-970D-2AEDBC42A5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34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A4C1D-3C5C-447B-A4EC-9CA41047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1539757-986B-46F4-9C4A-F3EAA2832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15D374-8BDD-4071-9AF1-60410405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F03E-E882-4225-8201-B65A63FB5F9B}" type="datetimeFigureOut">
              <a:rPr lang="nl-NL" smtClean="0"/>
              <a:t>25-2-2022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62AFEBB-FCED-4967-A25A-331CA8FB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5A210F-CDBE-4CF0-8531-D7EA924A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1BE7-669F-480E-970D-2AEDBC42A5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485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2DFEE-7077-4F69-ABF0-A99540E7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BCE890-7CCD-4B02-B304-9B678B8DD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3DB9C23-0676-4E07-B0EF-C3B646C68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A06A913-EA9F-48BA-BE43-C294967A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F03E-E882-4225-8201-B65A63FB5F9B}" type="datetimeFigureOut">
              <a:rPr lang="nl-NL" smtClean="0"/>
              <a:t>25-2-2022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C2B2CB1-7573-47C4-9951-B2CE58C0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AECEFC3-3CE6-42DF-895F-5E9A414E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1BE7-669F-480E-970D-2AEDBC42A5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434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8F96D-D020-4B41-A4D5-775B3972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480723-398D-4948-A3F3-E9097BD4E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554CB88-B7FE-4F03-B8D9-E7BB2B120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CC8870E-015A-4ACE-AF7B-FF66C6C2A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33216F3-0240-4656-A0D6-0CA36A00B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84458F3-9F80-41D8-BA59-7BEB95A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F03E-E882-4225-8201-B65A63FB5F9B}" type="datetimeFigureOut">
              <a:rPr lang="nl-NL" smtClean="0"/>
              <a:t>25-2-2022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D7994FB-6631-4E30-BC87-E73F1C03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77E7AA1-9C23-45BF-866D-166496B3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1BE7-669F-480E-970D-2AEDBC42A5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66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4C650-BCBF-46F2-92EA-C8269184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A2030B2-3D1F-4596-9B5B-5A04EF82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F03E-E882-4225-8201-B65A63FB5F9B}" type="datetimeFigureOut">
              <a:rPr lang="nl-NL" smtClean="0"/>
              <a:t>25-2-2022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8274EC6-D46C-4875-B3AA-B56F564B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34FB3E9-2AFF-416B-8EC4-BA61E034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1BE7-669F-480E-970D-2AEDBC42A5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518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433F1C8-48A0-40DB-890B-4D4C966F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F03E-E882-4225-8201-B65A63FB5F9B}" type="datetimeFigureOut">
              <a:rPr lang="nl-NL" smtClean="0"/>
              <a:t>25-2-2022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0B74490-EE63-4B71-BFA1-174AF646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DEFCE22-88BD-4C7F-8AF0-CF696103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1BE7-669F-480E-970D-2AEDBC42A5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56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2A637-5EB1-4402-89E3-5D2AE2FA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37DB4C-1140-4DA9-82CA-93B8791AA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1910C5D-4F54-4D88-A032-AE5BC3445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0BCADD6-E598-4C8E-BB07-1B925349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F03E-E882-4225-8201-B65A63FB5F9B}" type="datetimeFigureOut">
              <a:rPr lang="nl-NL" smtClean="0"/>
              <a:t>25-2-2022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CB2FD64-1915-4F8E-AD00-39A26373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2DDF95F-9ACE-4893-B2D8-FA9838FE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1BE7-669F-480E-970D-2AEDBC42A5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57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21129-149B-4050-8911-98294496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76A8207-C718-4E64-A3EF-AE2AC75F7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3622DD2-920B-4605-BF5A-7D8021BD3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A51F0D6-E65F-41F4-93FF-B192A101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F03E-E882-4225-8201-B65A63FB5F9B}" type="datetimeFigureOut">
              <a:rPr lang="nl-NL" smtClean="0"/>
              <a:t>25-2-2022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6BD4027-333B-4DED-9099-07BFA69E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B0C2A5F-4E97-4554-9105-F4465330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1BE7-669F-480E-970D-2AEDBC42A5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28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54F11B9-039E-49CC-98B7-F532DB60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CA43F1E-CB13-43BB-B8A8-0F80CB14E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5EA07D-BBB4-4D07-92FA-254B02C2D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8F03E-E882-4225-8201-B65A63FB5F9B}" type="datetimeFigureOut">
              <a:rPr lang="nl-NL" smtClean="0"/>
              <a:t>25-2-2022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F5BA8F-CA61-4308-B45B-5D7DEDBE2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6AF2408-0D82-4E3B-8777-19D78A8F5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E1BE7-669F-480E-970D-2AEDBC42A5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240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1D6084-BB74-4F6B-A0A0-709386381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CDS-M </a:t>
            </a:r>
            <a:r>
              <a:rPr lang="nl-NL" dirty="0" err="1"/>
              <a:t>process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5E2BF5C-D7BE-49D9-9A22-5B3F9AF15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specify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needs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match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what’s</a:t>
            </a:r>
            <a:r>
              <a:rPr lang="nl-NL" dirty="0"/>
              <a:t> out </a:t>
            </a:r>
            <a:r>
              <a:rPr lang="nl-NL" dirty="0" err="1"/>
              <a:t>there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431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15BFD-4E72-4671-92F1-E2EB8323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1.2 </a:t>
            </a:r>
            <a:r>
              <a:rPr lang="nl-NL" dirty="0" err="1"/>
              <a:t>Contractual</a:t>
            </a:r>
            <a:r>
              <a:rPr lang="nl-NL" dirty="0"/>
              <a:t> </a:t>
            </a:r>
            <a:r>
              <a:rPr lang="nl-NL" dirty="0" err="1"/>
              <a:t>Selection</a:t>
            </a:r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A396F88D-704B-4B8E-B0A9-AC2F5200990D}"/>
              </a:ext>
            </a:extLst>
          </p:cNvPr>
          <p:cNvSpPr/>
          <p:nvPr/>
        </p:nvSpPr>
        <p:spPr>
          <a:xfrm>
            <a:off x="1773211" y="1468051"/>
            <a:ext cx="5239910" cy="445273"/>
          </a:xfrm>
          <a:prstGeom prst="rect">
            <a:avLst/>
          </a:prstGeom>
          <a:gradFill rotWithShape="0">
            <a:gsLst>
              <a:gs pos="0">
                <a:srgbClr val="4472C4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4472C4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  UC availability</a:t>
            </a:r>
          </a:p>
        </p:txBody>
      </p:sp>
      <p:sp>
        <p:nvSpPr>
          <p:cNvPr id="6" name="Gelijkbenige driehoek 5">
            <a:extLst>
              <a:ext uri="{FF2B5EF4-FFF2-40B4-BE49-F238E27FC236}">
                <a16:creationId xmlns:a16="http://schemas.microsoft.com/office/drawing/2014/main" id="{F7979B0B-67D6-497E-A9D3-E4840B2A37F3}"/>
              </a:ext>
            </a:extLst>
          </p:cNvPr>
          <p:cNvSpPr/>
          <p:nvPr/>
        </p:nvSpPr>
        <p:spPr>
          <a:xfrm rot="10800000">
            <a:off x="6679097" y="1582311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99F0B00-45E9-476F-B2F4-5CF49DFF94C4}"/>
              </a:ext>
            </a:extLst>
          </p:cNvPr>
          <p:cNvSpPr/>
          <p:nvPr/>
        </p:nvSpPr>
        <p:spPr>
          <a:xfrm>
            <a:off x="5335325" y="6071245"/>
            <a:ext cx="1874742" cy="5486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Export</a:t>
            </a:r>
          </a:p>
        </p:txBody>
      </p:sp>
    </p:spTree>
    <p:extLst>
      <p:ext uri="{BB962C8B-B14F-4D97-AF65-F5344CB8AC3E}">
        <p14:creationId xmlns:p14="http://schemas.microsoft.com/office/powerpoint/2010/main" val="422727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09C1D-6C49-4A5A-8610-293818B0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Process</a:t>
            </a:r>
            <a:r>
              <a:rPr lang="nl-NL" dirty="0"/>
              <a:t> - </a:t>
            </a:r>
            <a:r>
              <a:rPr lang="nl-NL" dirty="0" err="1"/>
              <a:t>overview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55C7CE4E-B842-4A7B-BF3B-104889DF3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5984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3845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25E5B-ED02-4536-9E9F-3C04039A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2.1 TO </a:t>
            </a:r>
            <a:r>
              <a:rPr lang="nl-NL" dirty="0" err="1"/>
              <a:t>Specification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A852DF-099D-4870-B051-DDDEF4966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Actor: 3rd party data processor or </a:t>
            </a:r>
            <a:r>
              <a:rPr lang="nl-NL" dirty="0" err="1"/>
              <a:t>custom</a:t>
            </a:r>
            <a:r>
              <a:rPr lang="nl-NL" dirty="0"/>
              <a:t> dashboard (IT)</a:t>
            </a:r>
          </a:p>
          <a:p>
            <a:endParaRPr lang="nl-NL" dirty="0"/>
          </a:p>
        </p:txBody>
      </p:sp>
      <p:graphicFrame>
        <p:nvGraphicFramePr>
          <p:cNvPr id="7" name="Tijdelijke aanduiding voor inhoud 3">
            <a:extLst>
              <a:ext uri="{FF2B5EF4-FFF2-40B4-BE49-F238E27FC236}">
                <a16:creationId xmlns:a16="http://schemas.microsoft.com/office/drawing/2014/main" id="{DDF05849-0E9E-428E-B779-CA3AD74C69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5459940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2002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09C1D-6C49-4A5A-8610-293818B0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Process</a:t>
            </a:r>
            <a:r>
              <a:rPr lang="nl-NL" dirty="0"/>
              <a:t> - </a:t>
            </a:r>
            <a:r>
              <a:rPr lang="nl-NL" dirty="0" err="1"/>
              <a:t>overview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55C7CE4E-B842-4A7B-BF3B-104889DF3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9489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97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09C1D-6C49-4A5A-8610-293818B0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3.1 Agreement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55C7CE4E-B842-4A7B-BF3B-104889DF3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976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0859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89A37-39A4-4D0A-9242-B7ACDE89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Technical </a:t>
            </a:r>
            <a:r>
              <a:rPr lang="nl-NL" dirty="0" err="1"/>
              <a:t>overview</a:t>
            </a:r>
            <a:endParaRPr lang="nl-NL" dirty="0"/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FE7B7DB7-7D48-43C8-A94C-925C7A06D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627757"/>
              </p:ext>
            </p:extLst>
          </p:nvPr>
        </p:nvGraphicFramePr>
        <p:xfrm>
          <a:off x="628230" y="1811812"/>
          <a:ext cx="6683734" cy="1935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ijdelijke aanduiding voor inhoud 4">
            <a:extLst>
              <a:ext uri="{FF2B5EF4-FFF2-40B4-BE49-F238E27FC236}">
                <a16:creationId xmlns:a16="http://schemas.microsoft.com/office/drawing/2014/main" id="{3AB8AAEF-894F-40C4-9DE1-D8BC3EF74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91341"/>
              </p:ext>
            </p:extLst>
          </p:nvPr>
        </p:nvGraphicFramePr>
        <p:xfrm>
          <a:off x="4416286" y="3428999"/>
          <a:ext cx="1738023" cy="976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3" name="Groep 12">
            <a:extLst>
              <a:ext uri="{FF2B5EF4-FFF2-40B4-BE49-F238E27FC236}">
                <a16:creationId xmlns:a16="http://schemas.microsoft.com/office/drawing/2014/main" id="{8B27E40E-85F3-4740-97F2-B84F279068FA}"/>
              </a:ext>
            </a:extLst>
          </p:cNvPr>
          <p:cNvGrpSpPr/>
          <p:nvPr/>
        </p:nvGrpSpPr>
        <p:grpSpPr>
          <a:xfrm>
            <a:off x="7627369" y="2567227"/>
            <a:ext cx="372226" cy="435434"/>
            <a:chOff x="4395338" y="749953"/>
            <a:chExt cx="372226" cy="435434"/>
          </a:xfrm>
        </p:grpSpPr>
        <p:sp>
          <p:nvSpPr>
            <p:cNvPr id="14" name="Pijl: rechts 13">
              <a:extLst>
                <a:ext uri="{FF2B5EF4-FFF2-40B4-BE49-F238E27FC236}">
                  <a16:creationId xmlns:a16="http://schemas.microsoft.com/office/drawing/2014/main" id="{035624CE-CF06-4A05-A17F-32FB2652E618}"/>
                </a:ext>
              </a:extLst>
            </p:cNvPr>
            <p:cNvSpPr/>
            <p:nvPr/>
          </p:nvSpPr>
          <p:spPr>
            <a:xfrm>
              <a:off x="4395338" y="749953"/>
              <a:ext cx="372226" cy="43543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Pijl: rechts 4">
              <a:extLst>
                <a:ext uri="{FF2B5EF4-FFF2-40B4-BE49-F238E27FC236}">
                  <a16:creationId xmlns:a16="http://schemas.microsoft.com/office/drawing/2014/main" id="{0B4D692B-DF44-435B-A0A0-F6FCAEC98774}"/>
                </a:ext>
              </a:extLst>
            </p:cNvPr>
            <p:cNvSpPr txBox="1"/>
            <p:nvPr/>
          </p:nvSpPr>
          <p:spPr>
            <a:xfrm>
              <a:off x="4395338" y="837040"/>
              <a:ext cx="260558" cy="261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nl-NL" sz="1800" kern="1200"/>
            </a:p>
          </p:txBody>
        </p:sp>
      </p:grpSp>
      <p:grpSp>
        <p:nvGrpSpPr>
          <p:cNvPr id="16" name="Groep 15">
            <a:extLst>
              <a:ext uri="{FF2B5EF4-FFF2-40B4-BE49-F238E27FC236}">
                <a16:creationId xmlns:a16="http://schemas.microsoft.com/office/drawing/2014/main" id="{712C4EC4-52E9-4494-9B15-CBA23F846D06}"/>
              </a:ext>
            </a:extLst>
          </p:cNvPr>
          <p:cNvGrpSpPr/>
          <p:nvPr/>
        </p:nvGrpSpPr>
        <p:grpSpPr>
          <a:xfrm>
            <a:off x="7644596" y="3665831"/>
            <a:ext cx="372226" cy="435434"/>
            <a:chOff x="4395338" y="749953"/>
            <a:chExt cx="372226" cy="435434"/>
          </a:xfrm>
        </p:grpSpPr>
        <p:sp>
          <p:nvSpPr>
            <p:cNvPr id="17" name="Pijl: rechts 16">
              <a:extLst>
                <a:ext uri="{FF2B5EF4-FFF2-40B4-BE49-F238E27FC236}">
                  <a16:creationId xmlns:a16="http://schemas.microsoft.com/office/drawing/2014/main" id="{A6F9F5BF-60F5-48BD-AE29-43970DFCE696}"/>
                </a:ext>
              </a:extLst>
            </p:cNvPr>
            <p:cNvSpPr/>
            <p:nvPr/>
          </p:nvSpPr>
          <p:spPr>
            <a:xfrm>
              <a:off x="4395338" y="749953"/>
              <a:ext cx="372226" cy="43543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ijl: rechts 4">
              <a:extLst>
                <a:ext uri="{FF2B5EF4-FFF2-40B4-BE49-F238E27FC236}">
                  <a16:creationId xmlns:a16="http://schemas.microsoft.com/office/drawing/2014/main" id="{2935B718-C478-4DED-BB94-EEAF3C516569}"/>
                </a:ext>
              </a:extLst>
            </p:cNvPr>
            <p:cNvSpPr txBox="1"/>
            <p:nvPr/>
          </p:nvSpPr>
          <p:spPr>
            <a:xfrm>
              <a:off x="4395338" y="837040"/>
              <a:ext cx="260558" cy="261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nl-NL" sz="1800" kern="1200"/>
            </a:p>
          </p:txBody>
        </p:sp>
      </p:grpSp>
      <p:sp>
        <p:nvSpPr>
          <p:cNvPr id="19" name="Rechthoek 18">
            <a:extLst>
              <a:ext uri="{FF2B5EF4-FFF2-40B4-BE49-F238E27FC236}">
                <a16:creationId xmlns:a16="http://schemas.microsoft.com/office/drawing/2014/main" id="{766EC940-D139-419F-90CC-873AE73FA2DA}"/>
              </a:ext>
            </a:extLst>
          </p:cNvPr>
          <p:cNvSpPr/>
          <p:nvPr/>
        </p:nvSpPr>
        <p:spPr>
          <a:xfrm>
            <a:off x="8349454" y="2234317"/>
            <a:ext cx="105435" cy="2170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1" name="Groep 20">
            <a:extLst>
              <a:ext uri="{FF2B5EF4-FFF2-40B4-BE49-F238E27FC236}">
                <a16:creationId xmlns:a16="http://schemas.microsoft.com/office/drawing/2014/main" id="{5B18EDDC-9908-4AA4-885C-B5ABA2165297}"/>
              </a:ext>
            </a:extLst>
          </p:cNvPr>
          <p:cNvGrpSpPr/>
          <p:nvPr/>
        </p:nvGrpSpPr>
        <p:grpSpPr>
          <a:xfrm>
            <a:off x="9161953" y="2902264"/>
            <a:ext cx="1755785" cy="1053471"/>
            <a:chOff x="2463974" y="440935"/>
            <a:chExt cx="1755785" cy="1053471"/>
          </a:xfrm>
        </p:grpSpPr>
        <p:sp>
          <p:nvSpPr>
            <p:cNvPr id="22" name="Rechthoek: afgeronde hoeken 21">
              <a:extLst>
                <a:ext uri="{FF2B5EF4-FFF2-40B4-BE49-F238E27FC236}">
                  <a16:creationId xmlns:a16="http://schemas.microsoft.com/office/drawing/2014/main" id="{3A79B19C-AF5C-44B5-B4B7-BE1D5A31BD97}"/>
                </a:ext>
              </a:extLst>
            </p:cNvPr>
            <p:cNvSpPr/>
            <p:nvPr/>
          </p:nvSpPr>
          <p:spPr>
            <a:xfrm>
              <a:off x="2463974" y="440935"/>
              <a:ext cx="1755785" cy="105347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hthoek: afgeronde hoeken 4">
              <a:extLst>
                <a:ext uri="{FF2B5EF4-FFF2-40B4-BE49-F238E27FC236}">
                  <a16:creationId xmlns:a16="http://schemas.microsoft.com/office/drawing/2014/main" id="{7DB862E5-A56E-4CE2-BC26-667F2A0C60F7}"/>
                </a:ext>
              </a:extLst>
            </p:cNvPr>
            <p:cNvSpPr txBox="1"/>
            <p:nvPr/>
          </p:nvSpPr>
          <p:spPr>
            <a:xfrm>
              <a:off x="2494829" y="471790"/>
              <a:ext cx="1694075" cy="9917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2700" kern="1200" dirty="0"/>
                <a:t>CDS-M</a:t>
              </a:r>
            </a:p>
          </p:txBody>
        </p: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41563BFF-B957-47BF-86E0-BB80B8003E57}"/>
              </a:ext>
            </a:extLst>
          </p:cNvPr>
          <p:cNvGrpSpPr/>
          <p:nvPr/>
        </p:nvGrpSpPr>
        <p:grpSpPr>
          <a:xfrm>
            <a:off x="8622308" y="3230397"/>
            <a:ext cx="372226" cy="435434"/>
            <a:chOff x="4395338" y="749953"/>
            <a:chExt cx="372226" cy="435434"/>
          </a:xfrm>
        </p:grpSpPr>
        <p:sp>
          <p:nvSpPr>
            <p:cNvPr id="25" name="Pijl: rechts 24">
              <a:extLst>
                <a:ext uri="{FF2B5EF4-FFF2-40B4-BE49-F238E27FC236}">
                  <a16:creationId xmlns:a16="http://schemas.microsoft.com/office/drawing/2014/main" id="{A134AEEF-D0C6-4F66-A9F3-C0742A264E67}"/>
                </a:ext>
              </a:extLst>
            </p:cNvPr>
            <p:cNvSpPr/>
            <p:nvPr/>
          </p:nvSpPr>
          <p:spPr>
            <a:xfrm>
              <a:off x="4395338" y="749953"/>
              <a:ext cx="372226" cy="43543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ijl: rechts 4">
              <a:extLst>
                <a:ext uri="{FF2B5EF4-FFF2-40B4-BE49-F238E27FC236}">
                  <a16:creationId xmlns:a16="http://schemas.microsoft.com/office/drawing/2014/main" id="{9D84E8F2-DFD0-47B3-8D2B-C21B79BBD441}"/>
                </a:ext>
              </a:extLst>
            </p:cNvPr>
            <p:cNvSpPr txBox="1"/>
            <p:nvPr/>
          </p:nvSpPr>
          <p:spPr>
            <a:xfrm>
              <a:off x="4395338" y="837040"/>
              <a:ext cx="260558" cy="261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nl-NL" sz="1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34169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09C1D-6C49-4A5A-8610-293818B0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Process</a:t>
            </a:r>
            <a:r>
              <a:rPr lang="nl-NL" dirty="0"/>
              <a:t> - </a:t>
            </a:r>
            <a:r>
              <a:rPr lang="nl-NL" dirty="0" err="1"/>
              <a:t>overview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55C7CE4E-B842-4A7B-BF3B-104889DF3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5817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588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09C1D-6C49-4A5A-8610-293818B0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Process</a:t>
            </a:r>
            <a:r>
              <a:rPr lang="nl-NL" dirty="0"/>
              <a:t> - </a:t>
            </a:r>
            <a:r>
              <a:rPr lang="nl-NL" dirty="0" err="1"/>
              <a:t>overview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55C7CE4E-B842-4A7B-BF3B-104889DF3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3286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915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25E5B-ED02-4536-9E9F-3C04039A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City </a:t>
            </a:r>
            <a:r>
              <a:rPr lang="nl-NL" dirty="0" err="1"/>
              <a:t>specification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A852DF-099D-4870-B051-DDDEF4966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7" name="Tijdelijke aanduiding voor inhoud 3">
            <a:extLst>
              <a:ext uri="{FF2B5EF4-FFF2-40B4-BE49-F238E27FC236}">
                <a16:creationId xmlns:a16="http://schemas.microsoft.com/office/drawing/2014/main" id="{DDF05849-0E9E-428E-B779-CA3AD74C69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711780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kstballon: ovaal 7">
            <a:extLst>
              <a:ext uri="{FF2B5EF4-FFF2-40B4-BE49-F238E27FC236}">
                <a16:creationId xmlns:a16="http://schemas.microsoft.com/office/drawing/2014/main" id="{54AA858E-A812-4BAD-9A77-24E295CE46B5}"/>
              </a:ext>
            </a:extLst>
          </p:cNvPr>
          <p:cNvSpPr/>
          <p:nvPr/>
        </p:nvSpPr>
        <p:spPr>
          <a:xfrm>
            <a:off x="2313830" y="2210464"/>
            <a:ext cx="1534601" cy="970455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Use</a:t>
            </a:r>
            <a:r>
              <a:rPr lang="nl-NL" dirty="0"/>
              <a:t> case </a:t>
            </a:r>
            <a:r>
              <a:rPr lang="nl-NL" dirty="0" err="1"/>
              <a:t>selector</a:t>
            </a:r>
            <a:r>
              <a:rPr lang="nl-NL" dirty="0"/>
              <a:t> [tool]</a:t>
            </a:r>
          </a:p>
        </p:txBody>
      </p:sp>
      <p:sp>
        <p:nvSpPr>
          <p:cNvPr id="9" name="Tekstballon: ovaal 8">
            <a:extLst>
              <a:ext uri="{FF2B5EF4-FFF2-40B4-BE49-F238E27FC236}">
                <a16:creationId xmlns:a16="http://schemas.microsoft.com/office/drawing/2014/main" id="{5B4CB06F-1D45-4678-ABBA-45CE92E96171}"/>
              </a:ext>
            </a:extLst>
          </p:cNvPr>
          <p:cNvSpPr/>
          <p:nvPr/>
        </p:nvSpPr>
        <p:spPr>
          <a:xfrm>
            <a:off x="4561399" y="2210464"/>
            <a:ext cx="1534601" cy="970455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IT </a:t>
            </a:r>
            <a:r>
              <a:rPr lang="nl-NL" dirty="0" err="1"/>
              <a:t>specifier</a:t>
            </a:r>
            <a:r>
              <a:rPr lang="nl-NL" dirty="0"/>
              <a:t> [tool]</a:t>
            </a:r>
          </a:p>
        </p:txBody>
      </p:sp>
      <p:sp>
        <p:nvSpPr>
          <p:cNvPr id="10" name="Tekstballon: ovaal 9">
            <a:extLst>
              <a:ext uri="{FF2B5EF4-FFF2-40B4-BE49-F238E27FC236}">
                <a16:creationId xmlns:a16="http://schemas.microsoft.com/office/drawing/2014/main" id="{9C424763-968B-4201-AAAB-8B43B0553018}"/>
              </a:ext>
            </a:extLst>
          </p:cNvPr>
          <p:cNvSpPr/>
          <p:nvPr/>
        </p:nvSpPr>
        <p:spPr>
          <a:xfrm>
            <a:off x="7190298" y="2210463"/>
            <a:ext cx="1534601" cy="970455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Contract </a:t>
            </a:r>
            <a:r>
              <a:rPr lang="nl-NL" dirty="0" err="1"/>
              <a:t>specifier</a:t>
            </a:r>
            <a:r>
              <a:rPr lang="nl-NL" dirty="0"/>
              <a:t> [tool]</a:t>
            </a:r>
          </a:p>
        </p:txBody>
      </p:sp>
    </p:spTree>
    <p:extLst>
      <p:ext uri="{BB962C8B-B14F-4D97-AF65-F5344CB8AC3E}">
        <p14:creationId xmlns:p14="http://schemas.microsoft.com/office/powerpoint/2010/main" val="121419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25E5B-ED02-4536-9E9F-3C04039A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nl-NL" dirty="0"/>
              <a:t>1.1 </a:t>
            </a:r>
            <a:r>
              <a:rPr lang="nl-NL" dirty="0" err="1"/>
              <a:t>Use</a:t>
            </a:r>
            <a:r>
              <a:rPr lang="nl-NL" dirty="0"/>
              <a:t> case </a:t>
            </a:r>
            <a:r>
              <a:rPr lang="nl-NL" dirty="0" err="1"/>
              <a:t>selection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A852DF-099D-4870-B051-DDDEF4966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7" name="Tijdelijke aanduiding voor inhoud 3">
            <a:extLst>
              <a:ext uri="{FF2B5EF4-FFF2-40B4-BE49-F238E27FC236}">
                <a16:creationId xmlns:a16="http://schemas.microsoft.com/office/drawing/2014/main" id="{DDF05849-0E9E-428E-B779-CA3AD74C69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878711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kstballon: ovaal 4">
            <a:extLst>
              <a:ext uri="{FF2B5EF4-FFF2-40B4-BE49-F238E27FC236}">
                <a16:creationId xmlns:a16="http://schemas.microsoft.com/office/drawing/2014/main" id="{636AC41C-49A9-45EC-A109-7DEF7F687323}"/>
              </a:ext>
            </a:extLst>
          </p:cNvPr>
          <p:cNvSpPr/>
          <p:nvPr/>
        </p:nvSpPr>
        <p:spPr>
          <a:xfrm>
            <a:off x="5328699" y="1978025"/>
            <a:ext cx="1732059" cy="1210845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Filter =&gt; show </a:t>
            </a:r>
            <a:r>
              <a:rPr lang="nl-NL" dirty="0" err="1"/>
              <a:t>applicable</a:t>
            </a:r>
            <a:r>
              <a:rPr lang="nl-NL" dirty="0"/>
              <a:t> </a:t>
            </a:r>
            <a:r>
              <a:rPr lang="nl-NL" dirty="0" err="1"/>
              <a:t>UCs</a:t>
            </a:r>
            <a:r>
              <a:rPr lang="nl-NL" dirty="0"/>
              <a:t> </a:t>
            </a:r>
            <a:r>
              <a:rPr lang="nl-NL" dirty="0" err="1"/>
              <a:t>only</a:t>
            </a:r>
            <a:endParaRPr lang="nl-NL" dirty="0"/>
          </a:p>
        </p:txBody>
      </p:sp>
      <p:sp>
        <p:nvSpPr>
          <p:cNvPr id="6" name="Tekstballon: ovaal 5">
            <a:extLst>
              <a:ext uri="{FF2B5EF4-FFF2-40B4-BE49-F238E27FC236}">
                <a16:creationId xmlns:a16="http://schemas.microsoft.com/office/drawing/2014/main" id="{8279A111-E243-49A0-A837-FB8619679AD6}"/>
              </a:ext>
            </a:extLst>
          </p:cNvPr>
          <p:cNvSpPr/>
          <p:nvPr/>
        </p:nvSpPr>
        <p:spPr>
          <a:xfrm>
            <a:off x="7707464" y="1978025"/>
            <a:ext cx="1732059" cy="1210845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Filter =&gt; show </a:t>
            </a:r>
            <a:r>
              <a:rPr lang="nl-NL" dirty="0" err="1"/>
              <a:t>applicable</a:t>
            </a:r>
            <a:r>
              <a:rPr lang="nl-NL" dirty="0"/>
              <a:t> </a:t>
            </a:r>
            <a:r>
              <a:rPr lang="nl-NL" dirty="0" err="1"/>
              <a:t>UCs</a:t>
            </a:r>
            <a:r>
              <a:rPr lang="nl-NL" dirty="0"/>
              <a:t> </a:t>
            </a:r>
            <a:r>
              <a:rPr lang="nl-NL" dirty="0" err="1"/>
              <a:t>only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733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28E462-36B2-4965-B101-09EB6108B5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3969643"/>
              </p:ext>
            </p:extLst>
          </p:nvPr>
        </p:nvGraphicFramePr>
        <p:xfrm>
          <a:off x="3240599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16762DD-6850-4093-AB4A-EF98D357A7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4647604"/>
              </p:ext>
            </p:extLst>
          </p:nvPr>
        </p:nvGraphicFramePr>
        <p:xfrm>
          <a:off x="894964" y="640153"/>
          <a:ext cx="212653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echthoek 6">
            <a:extLst>
              <a:ext uri="{FF2B5EF4-FFF2-40B4-BE49-F238E27FC236}">
                <a16:creationId xmlns:a16="http://schemas.microsoft.com/office/drawing/2014/main" id="{6D0424CA-9AA4-45B1-92A3-D1EC31616C35}"/>
              </a:ext>
            </a:extLst>
          </p:cNvPr>
          <p:cNvSpPr/>
          <p:nvPr/>
        </p:nvSpPr>
        <p:spPr>
          <a:xfrm>
            <a:off x="9493857" y="5899868"/>
            <a:ext cx="1874742" cy="5486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Export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C32E843-75D8-48BD-BECF-2E0CC53CAA5E}"/>
              </a:ext>
            </a:extLst>
          </p:cNvPr>
          <p:cNvSpPr/>
          <p:nvPr/>
        </p:nvSpPr>
        <p:spPr>
          <a:xfrm>
            <a:off x="2703446" y="811033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83506AF1-0F31-4F9C-B52C-E66529773983}"/>
              </a:ext>
            </a:extLst>
          </p:cNvPr>
          <p:cNvSpPr/>
          <p:nvPr/>
        </p:nvSpPr>
        <p:spPr>
          <a:xfrm>
            <a:off x="2703446" y="1224501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64297BB5-B65D-4BDE-B7E6-59600876FE24}"/>
              </a:ext>
            </a:extLst>
          </p:cNvPr>
          <p:cNvSpPr/>
          <p:nvPr/>
        </p:nvSpPr>
        <p:spPr>
          <a:xfrm>
            <a:off x="2703446" y="1637969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67F2917C-E71F-4F28-9D21-68DEE754CFA5}"/>
              </a:ext>
            </a:extLst>
          </p:cNvPr>
          <p:cNvSpPr/>
          <p:nvPr/>
        </p:nvSpPr>
        <p:spPr>
          <a:xfrm>
            <a:off x="2703446" y="2051437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CC05D141-21C0-4033-AD4B-F81B477EEE61}"/>
              </a:ext>
            </a:extLst>
          </p:cNvPr>
          <p:cNvSpPr/>
          <p:nvPr/>
        </p:nvSpPr>
        <p:spPr>
          <a:xfrm>
            <a:off x="2703446" y="2846528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9F810B16-B47C-425F-9DF4-3D947DF225A1}"/>
              </a:ext>
            </a:extLst>
          </p:cNvPr>
          <p:cNvSpPr/>
          <p:nvPr/>
        </p:nvSpPr>
        <p:spPr>
          <a:xfrm>
            <a:off x="2703446" y="3258046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0F96F14F-6D4A-4026-BC3E-EF1AA741370F}"/>
              </a:ext>
            </a:extLst>
          </p:cNvPr>
          <p:cNvSpPr/>
          <p:nvPr/>
        </p:nvSpPr>
        <p:spPr>
          <a:xfrm>
            <a:off x="2703445" y="3669564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54B7B0EB-DCB7-42E2-9AE4-A09816E91CB0}"/>
              </a:ext>
            </a:extLst>
          </p:cNvPr>
          <p:cNvSpPr/>
          <p:nvPr/>
        </p:nvSpPr>
        <p:spPr>
          <a:xfrm>
            <a:off x="2695495" y="4682306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BB13CFD9-7309-4DF3-AF26-686FBCE6FBD9}"/>
              </a:ext>
            </a:extLst>
          </p:cNvPr>
          <p:cNvSpPr/>
          <p:nvPr/>
        </p:nvSpPr>
        <p:spPr>
          <a:xfrm>
            <a:off x="2695495" y="5096787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64388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25E5B-ED02-4536-9E9F-3C04039A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1.2 IT </a:t>
            </a:r>
            <a:r>
              <a:rPr lang="nl-NL" dirty="0" err="1"/>
              <a:t>Selection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A852DF-099D-4870-B051-DDDEF4966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Actor: 3rd party data processor or </a:t>
            </a:r>
            <a:r>
              <a:rPr lang="nl-NL" dirty="0" err="1"/>
              <a:t>custom</a:t>
            </a:r>
            <a:r>
              <a:rPr lang="nl-NL" dirty="0"/>
              <a:t> dashboard (IT)</a:t>
            </a:r>
          </a:p>
          <a:p>
            <a:endParaRPr lang="nl-NL" dirty="0"/>
          </a:p>
        </p:txBody>
      </p:sp>
      <p:graphicFrame>
        <p:nvGraphicFramePr>
          <p:cNvPr id="7" name="Tijdelijke aanduiding voor inhoud 3">
            <a:extLst>
              <a:ext uri="{FF2B5EF4-FFF2-40B4-BE49-F238E27FC236}">
                <a16:creationId xmlns:a16="http://schemas.microsoft.com/office/drawing/2014/main" id="{DDF05849-0E9E-428E-B779-CA3AD74C69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2273505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kstballon: ovaal 7">
            <a:extLst>
              <a:ext uri="{FF2B5EF4-FFF2-40B4-BE49-F238E27FC236}">
                <a16:creationId xmlns:a16="http://schemas.microsoft.com/office/drawing/2014/main" id="{FE3AD172-4D49-45DF-A7C5-D6B70255B4B4}"/>
              </a:ext>
            </a:extLst>
          </p:cNvPr>
          <p:cNvSpPr/>
          <p:nvPr/>
        </p:nvSpPr>
        <p:spPr>
          <a:xfrm>
            <a:off x="4032637" y="2218155"/>
            <a:ext cx="1732059" cy="1210845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UCs</a:t>
            </a:r>
            <a:r>
              <a:rPr lang="nl-NL" dirty="0"/>
              <a:t>-&gt; Standards + </a:t>
            </a:r>
            <a:r>
              <a:rPr lang="nl-NL" dirty="0" err="1"/>
              <a:t>versions</a:t>
            </a:r>
            <a:endParaRPr lang="nl-NL" dirty="0"/>
          </a:p>
        </p:txBody>
      </p:sp>
      <p:sp>
        <p:nvSpPr>
          <p:cNvPr id="9" name="Tekstballon: ovaal 8">
            <a:extLst>
              <a:ext uri="{FF2B5EF4-FFF2-40B4-BE49-F238E27FC236}">
                <a16:creationId xmlns:a16="http://schemas.microsoft.com/office/drawing/2014/main" id="{C6E3230E-F740-4758-8166-72ED22E012A8}"/>
              </a:ext>
            </a:extLst>
          </p:cNvPr>
          <p:cNvSpPr/>
          <p:nvPr/>
        </p:nvSpPr>
        <p:spPr>
          <a:xfrm>
            <a:off x="6096000" y="2218155"/>
            <a:ext cx="1879158" cy="1210845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Regulation</a:t>
            </a:r>
            <a:r>
              <a:rPr lang="nl-NL" dirty="0"/>
              <a:t> / Security </a:t>
            </a:r>
            <a:r>
              <a:rPr lang="nl-NL" dirty="0" err="1"/>
              <a:t>by</a:t>
            </a:r>
            <a:r>
              <a:rPr lang="nl-NL" dirty="0"/>
              <a:t> design</a:t>
            </a:r>
          </a:p>
        </p:txBody>
      </p:sp>
      <p:sp>
        <p:nvSpPr>
          <p:cNvPr id="10" name="Tekstballon: ovaal 9">
            <a:extLst>
              <a:ext uri="{FF2B5EF4-FFF2-40B4-BE49-F238E27FC236}">
                <a16:creationId xmlns:a16="http://schemas.microsoft.com/office/drawing/2014/main" id="{617DE498-C832-478D-90D6-BB87B9E40CBD}"/>
              </a:ext>
            </a:extLst>
          </p:cNvPr>
          <p:cNvSpPr/>
          <p:nvPr/>
        </p:nvSpPr>
        <p:spPr>
          <a:xfrm>
            <a:off x="8323690" y="2218155"/>
            <a:ext cx="1732059" cy="1210845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City’s</a:t>
            </a:r>
            <a:r>
              <a:rPr lang="nl-NL" dirty="0"/>
              <a:t> </a:t>
            </a:r>
            <a:r>
              <a:rPr lang="nl-NL" dirty="0" err="1"/>
              <a:t>req</a:t>
            </a:r>
            <a:r>
              <a:rPr lang="nl-NL" dirty="0"/>
              <a:t>. / Privacy </a:t>
            </a:r>
            <a:r>
              <a:rPr lang="nl-NL" dirty="0" err="1"/>
              <a:t>by</a:t>
            </a:r>
            <a:r>
              <a:rPr lang="nl-NL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36143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15BFD-4E72-4671-92F1-E2EB8323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1.2 Standards </a:t>
            </a:r>
            <a:r>
              <a:rPr lang="nl-NL" dirty="0" err="1"/>
              <a:t>selection</a:t>
            </a:r>
            <a:endParaRPr lang="nl-NL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27660F9-D572-4E89-A612-D8DA42865F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206106"/>
              </p:ext>
            </p:extLst>
          </p:nvPr>
        </p:nvGraphicFramePr>
        <p:xfrm>
          <a:off x="91313" y="2074409"/>
          <a:ext cx="6921808" cy="4179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hthoek 4">
            <a:extLst>
              <a:ext uri="{FF2B5EF4-FFF2-40B4-BE49-F238E27FC236}">
                <a16:creationId xmlns:a16="http://schemas.microsoft.com/office/drawing/2014/main" id="{A396F88D-704B-4B8E-B0A9-AC2F5200990D}"/>
              </a:ext>
            </a:extLst>
          </p:cNvPr>
          <p:cNvSpPr/>
          <p:nvPr/>
        </p:nvSpPr>
        <p:spPr>
          <a:xfrm>
            <a:off x="1773211" y="1468051"/>
            <a:ext cx="5239910" cy="445273"/>
          </a:xfrm>
          <a:prstGeom prst="rect">
            <a:avLst/>
          </a:prstGeom>
          <a:gradFill rotWithShape="0">
            <a:gsLst>
              <a:gs pos="0">
                <a:srgbClr val="4472C4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4472C4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    UC availability</a:t>
            </a:r>
          </a:p>
        </p:txBody>
      </p:sp>
      <p:sp>
        <p:nvSpPr>
          <p:cNvPr id="6" name="Gelijkbenige driehoek 5">
            <a:extLst>
              <a:ext uri="{FF2B5EF4-FFF2-40B4-BE49-F238E27FC236}">
                <a16:creationId xmlns:a16="http://schemas.microsoft.com/office/drawing/2014/main" id="{F7979B0B-67D6-497E-A9D3-E4840B2A37F3}"/>
              </a:ext>
            </a:extLst>
          </p:cNvPr>
          <p:cNvSpPr/>
          <p:nvPr/>
        </p:nvSpPr>
        <p:spPr>
          <a:xfrm rot="10800000">
            <a:off x="6679097" y="1582311"/>
            <a:ext cx="230588" cy="221756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99F0B00-45E9-476F-B2F4-5CF49DFF94C4}"/>
              </a:ext>
            </a:extLst>
          </p:cNvPr>
          <p:cNvSpPr/>
          <p:nvPr/>
        </p:nvSpPr>
        <p:spPr>
          <a:xfrm>
            <a:off x="5335325" y="6071245"/>
            <a:ext cx="1874742" cy="5486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Export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8172D158-AC99-4B70-B76E-F84DCF3D17F9}"/>
              </a:ext>
            </a:extLst>
          </p:cNvPr>
          <p:cNvSpPr/>
          <p:nvPr/>
        </p:nvSpPr>
        <p:spPr>
          <a:xfrm>
            <a:off x="3641700" y="2785663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BE913965-5555-4C9A-B65D-300882427C55}"/>
              </a:ext>
            </a:extLst>
          </p:cNvPr>
          <p:cNvSpPr/>
          <p:nvPr/>
        </p:nvSpPr>
        <p:spPr>
          <a:xfrm>
            <a:off x="3641700" y="3241897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4D575E8F-4334-4C95-A7A4-CFCFBFB5E445}"/>
              </a:ext>
            </a:extLst>
          </p:cNvPr>
          <p:cNvSpPr/>
          <p:nvPr/>
        </p:nvSpPr>
        <p:spPr>
          <a:xfrm>
            <a:off x="3641700" y="4896992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67F3EB3F-37B1-42BB-9026-6B6D417F943D}"/>
              </a:ext>
            </a:extLst>
          </p:cNvPr>
          <p:cNvSpPr/>
          <p:nvPr/>
        </p:nvSpPr>
        <p:spPr>
          <a:xfrm>
            <a:off x="3641700" y="5392537"/>
            <a:ext cx="182880" cy="1828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06409CD6-15F7-442C-954E-41C57C4C77C3}"/>
              </a:ext>
            </a:extLst>
          </p:cNvPr>
          <p:cNvSpPr/>
          <p:nvPr/>
        </p:nvSpPr>
        <p:spPr>
          <a:xfrm>
            <a:off x="5152445" y="2785663"/>
            <a:ext cx="182880" cy="18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26DB4B6F-5D9B-4C4A-B13C-BACA78523992}"/>
              </a:ext>
            </a:extLst>
          </p:cNvPr>
          <p:cNvSpPr/>
          <p:nvPr/>
        </p:nvSpPr>
        <p:spPr>
          <a:xfrm>
            <a:off x="5145819" y="3248164"/>
            <a:ext cx="182880" cy="18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454C57C8-A6BD-4395-9782-6ADB9B5462F5}"/>
              </a:ext>
            </a:extLst>
          </p:cNvPr>
          <p:cNvSpPr/>
          <p:nvPr/>
        </p:nvSpPr>
        <p:spPr>
          <a:xfrm>
            <a:off x="5153772" y="5402969"/>
            <a:ext cx="182880" cy="18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856663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25E5B-ED02-4536-9E9F-3C04039A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1.3 </a:t>
            </a:r>
            <a:r>
              <a:rPr lang="nl-NL" dirty="0" err="1"/>
              <a:t>Contractual</a:t>
            </a:r>
            <a:r>
              <a:rPr lang="nl-NL" dirty="0"/>
              <a:t> </a:t>
            </a:r>
            <a:r>
              <a:rPr lang="nl-NL" dirty="0" err="1"/>
              <a:t>Selection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A852DF-099D-4870-B051-DDDEF4966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7" name="Tijdelijke aanduiding voor inhoud 3">
            <a:extLst>
              <a:ext uri="{FF2B5EF4-FFF2-40B4-BE49-F238E27FC236}">
                <a16:creationId xmlns:a16="http://schemas.microsoft.com/office/drawing/2014/main" id="{DDF05849-0E9E-428E-B779-CA3AD74C69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906704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93052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349</Words>
  <Application>Microsoft Office PowerPoint</Application>
  <PresentationFormat>Breedbeeld</PresentationFormat>
  <Paragraphs>117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Kantoorthema</vt:lpstr>
      <vt:lpstr>CDS-M process</vt:lpstr>
      <vt:lpstr>Process - overview</vt:lpstr>
      <vt:lpstr>Process - overview</vt:lpstr>
      <vt:lpstr>1. City specification</vt:lpstr>
      <vt:lpstr>1.1 Use case selection</vt:lpstr>
      <vt:lpstr>PowerPoint-presentatie</vt:lpstr>
      <vt:lpstr>1.2 IT Selection</vt:lpstr>
      <vt:lpstr>1.2 Standards selection</vt:lpstr>
      <vt:lpstr>1.3 Contractual Selection</vt:lpstr>
      <vt:lpstr>1.2 Contractual Selection</vt:lpstr>
      <vt:lpstr>Process - overview</vt:lpstr>
      <vt:lpstr>2.1 TO Specification</vt:lpstr>
      <vt:lpstr>Process - overview</vt:lpstr>
      <vt:lpstr>3.1 Agreement</vt:lpstr>
      <vt:lpstr>Technical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CDS-M process</dc:title>
  <dc:creator>Edwin van den Belt</dc:creator>
  <cp:lastModifiedBy>Edwin van den Belt</cp:lastModifiedBy>
  <cp:revision>21</cp:revision>
  <dcterms:created xsi:type="dcterms:W3CDTF">2022-02-25T07:02:29Z</dcterms:created>
  <dcterms:modified xsi:type="dcterms:W3CDTF">2022-02-25T13:00:01Z</dcterms:modified>
</cp:coreProperties>
</file>