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89B6E-89A4-4335-A561-39E6D821B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874A28-5B1D-4DAD-B3E8-D645FD13B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9AD5B9-9152-486B-A2BA-7D7596F4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15C5E6-E3FE-4DF8-9467-F7AB3A67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A63DF8-0D1F-4B01-A405-257129A1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134CA-46FD-443F-A7B6-1EC25A8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D24017-07DC-46C2-A292-518B22D9F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88E349-91B5-4203-AC8C-58AF940F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84DC1E-5B9C-4D70-BB39-96AFE7D8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8D6FC9-2859-4AEC-A903-60779897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27C132A-0527-4687-B744-193A3741B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CCAD94-A77D-4073-9CE7-CD274D66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6AE887-030B-4BAA-A61D-4DC0874A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0E9E84-23A4-4903-84A4-3E0B2D1C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ADC20E-F2EE-40E8-B6B4-87D4B4ED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0E75B-0E4C-46A4-9604-067A39D1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851BF9-32A6-4758-922C-F8ACD7B2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EBC999-A713-4ECC-8E18-29206859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4C09D3-EB87-47D0-A82B-A595A243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F73B22-B449-482F-AC31-A1ECD9E1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6D2C7-5B68-4140-BED0-436BE28B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DFB092-13F1-4175-80C7-5DA80798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67C1A1-3C26-4CCD-8B45-B9B72A61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1BA9BE-7C17-42FC-93BC-EFB092F4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FC4955-5E35-47C1-94C1-5E220D4E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3A767-4622-4AE0-976E-23DA7DB3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AFDB3A-9CBE-44CF-BA30-3445C302E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057CBB-3438-413E-956C-4F77FB42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FF40436-E499-4906-9B83-7BE4AE1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2ED7F9-1813-4976-928F-BB493709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B11A83-936A-43C6-B927-C675C00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6BCD0-592C-44D5-950B-D0D3F821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20F342-C08A-4A52-B62A-6D520575A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D5A3CE-BDDE-4C71-A95B-1A91C2FF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052A0F-244C-4461-9E62-66DBA024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6500C5-6C8D-4F29-864E-819F99A5F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7FF9D9-2563-4F7C-9120-A2C204AB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6C3A179-598D-42A0-8C3A-7D914B12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544EE42-B7BF-4ADB-A570-7722BFC1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25786-3D8A-451C-8E4A-8D3F88C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B771B7-E6A9-4672-A1FE-26CA141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4FFBC3-673C-4A9A-B4E1-AE56466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DC6EAA-504E-4A14-BA42-98BC3B29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895D61-5BC5-451C-A56D-D636A350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4B935BD-5875-4A21-A2B4-2B84ED6A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3AF156-A999-457A-80B7-97A74D4C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05D20-6734-422B-8CE1-800BD820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3F8AFD-F11B-48BA-8AA3-F159B8BE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0DC434-3493-4FDE-9C8B-13BBE30B2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8EA857-51CA-4A0C-A9F0-C81546FB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BF0EF8-1FCA-463A-B8D0-B4A7C6F2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543E31-AFE2-4B5D-A63F-45933344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4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8917A-0B54-42B0-903C-3F23C30F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FB3FDD8-173C-47D3-8338-7C1BC023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1AD1E3-92A8-48BD-B09E-72407019B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20EDE9-E281-4703-833C-399F6C26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ED4219-1738-4743-9315-7333271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896D52-F1ED-4E4E-B928-BA39F243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4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5EFFA58-27A4-42E3-B4C1-6B47E860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9232D0-7997-483D-A856-3FFCCEF3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6DBFE9-8271-4140-9AAC-B5D99AA12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67F2-7E62-4B74-A2EE-F7C106CAC29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E13A6-2F7D-4768-AD27-CDEAA3F7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D3CF2F-C156-4C62-A357-A093B14D0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1D1A-2E5F-4845-86E1-8104D6994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AB7B6-35CF-461E-AC72-D1AD3F49D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CDS-M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9337B4-9CCF-4064-81FD-9BC139169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29894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A57C2-1A25-4736-8702-24833FE8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a data exchange?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8F0FE6-B7EA-4CB8-B484-A3B95E64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investigating your data need – with use cases</a:t>
            </a:r>
          </a:p>
          <a:p>
            <a:r>
              <a:rPr lang="en-US" dirty="0"/>
              <a:t>Use cases relate to usable standards</a:t>
            </a:r>
          </a:p>
          <a:p>
            <a:r>
              <a:rPr lang="en-US" dirty="0"/>
              <a:t>Select technical items:</a:t>
            </a:r>
          </a:p>
          <a:p>
            <a:pPr lvl="1"/>
            <a:r>
              <a:rPr lang="en-US" dirty="0"/>
              <a:t>Standards &amp; Authentication</a:t>
            </a:r>
          </a:p>
          <a:p>
            <a:pPr lvl="1"/>
            <a:r>
              <a:rPr lang="en-US" dirty="0"/>
              <a:t>Transport requirements</a:t>
            </a:r>
          </a:p>
          <a:p>
            <a:pPr lvl="1"/>
            <a:r>
              <a:rPr lang="en-US" dirty="0"/>
              <a:t>Processing requirements</a:t>
            </a:r>
          </a:p>
          <a:p>
            <a:pPr lvl="1"/>
            <a:r>
              <a:rPr lang="en-US" dirty="0"/>
              <a:t>Archiving requirements</a:t>
            </a:r>
          </a:p>
          <a:p>
            <a:r>
              <a:rPr lang="en-US" dirty="0"/>
              <a:t>Select process items:</a:t>
            </a:r>
          </a:p>
          <a:p>
            <a:pPr lvl="1"/>
            <a:r>
              <a:rPr lang="en-US" dirty="0"/>
              <a:t>Contracts</a:t>
            </a:r>
          </a:p>
          <a:p>
            <a:pPr lvl="1"/>
            <a:r>
              <a:rPr lang="en-US" dirty="0"/>
              <a:t>Terms and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1176D-E206-4CC3-9132-3207EE24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data need: use cases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494FBB-C98E-4270-858F-1D0421FE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5537"/>
            <a:ext cx="10515600" cy="52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F5A1B-B0B8-4562-9591-56E9BF51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appropriate standards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421F76B-548E-445A-8CE6-6A827425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291"/>
            <a:ext cx="10090631" cy="53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D1E02-0A70-43E7-B5EC-13D7003C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technical items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202D93-F23B-4816-A639-4BCB811A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793"/>
            <a:ext cx="10289787" cy="54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0FB33-5332-444F-AC4C-5477F2D2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items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B56FDB-995E-414F-B233-8CD61392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Contractual</a:t>
            </a:r>
          </a:p>
          <a:p>
            <a:r>
              <a:rPr lang="en-US" dirty="0"/>
              <a:t>Terms &amp; conditions</a:t>
            </a:r>
          </a:p>
          <a:p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50360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12550-0A6A-4852-84FB-E3B5E6F6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– specified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781E15-7F18-468A-B8DF-73653A7F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080"/>
            <a:ext cx="8348800" cy="52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6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CB525-31F6-4369-B9E3-14999EB1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1524C-608D-49D0-B98B-3B68CC8B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specifications from TO side and city side</a:t>
            </a:r>
          </a:p>
        </p:txBody>
      </p:sp>
    </p:spTree>
    <p:extLst>
      <p:ext uri="{BB962C8B-B14F-4D97-AF65-F5344CB8AC3E}">
        <p14:creationId xmlns:p14="http://schemas.microsoft.com/office/powerpoint/2010/main" val="35480857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78</Words>
  <Application>Microsoft Office PowerPoint</Application>
  <PresentationFormat>Breedbeeld</PresentationFormat>
  <Paragraphs>24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CDS-M</vt:lpstr>
      <vt:lpstr>How to specify a data exchange?</vt:lpstr>
      <vt:lpstr>Determine data need: use cases</vt:lpstr>
      <vt:lpstr>Select appropriate standards</vt:lpstr>
      <vt:lpstr>Other technical items</vt:lpstr>
      <vt:lpstr>Process items</vt:lpstr>
      <vt:lpstr>Export – specified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CDS-M</dc:title>
  <dc:creator>Edwin van den Belt</dc:creator>
  <cp:lastModifiedBy>Edwin van den Belt</cp:lastModifiedBy>
  <cp:revision>8</cp:revision>
  <dcterms:created xsi:type="dcterms:W3CDTF">2022-04-14T14:08:01Z</dcterms:created>
  <dcterms:modified xsi:type="dcterms:W3CDTF">2022-04-15T08:46:08Z</dcterms:modified>
</cp:coreProperties>
</file>