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6986-6A12-4300-8E52-CD2FB70D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8638819-35A5-41A4-B3E4-E289243B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211686-5756-40A5-AFC2-B5104DA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BB075-1B1A-4190-9DBA-90AA2D18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3F6F6D-2A69-41D0-8218-F150852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06793-17EA-49FA-96AC-6451627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8931F8-1B35-4BA1-B92F-8F9721E5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B37B-2BD7-4D71-B5CC-B8BA0BFD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7D29CE-D586-4533-895D-948847D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AC2A4-59B7-47B2-85D6-B92AB65C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FF58D2-515B-4A3B-AC78-F135911C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CEA9D3-B9B0-4A36-BB9E-0C6DA225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ED8B88-F020-492D-957D-C3914A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AC01C-D94F-4B0B-97C3-B83550D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13C81-9D34-45E7-8150-4306630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4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4B3C-1923-440A-92A8-ED8E0D76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DE432-480C-4872-9ADD-8516BE48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5ED4DB-9622-475C-B222-306A2CDE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C6DA4-6DDC-443F-8405-9027055C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85B9E3-B495-403E-BFDF-59F7D365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6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7796-86AB-4022-A2AA-E479731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AC8869-B7DE-43F0-8A77-4690E982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B29478-C9E0-459E-9345-2A59336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3F9CA5-04C2-40EE-AF14-02428885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365BD3-3A5E-4981-AE1B-C75E20C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0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E2DC8-47FA-44B6-AB48-B6BDAB66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AF3049-CF56-4D65-907A-8D6B2A36C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BA3065C-D5BF-4093-BBF8-C60464E6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8C0E1-8CB7-4E14-B312-0AF5573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F7E61C-8FDD-4576-A7AF-9D7431FC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16E4A6-47B9-44A7-A90E-D7C8443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9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4629-E249-4C34-8E7E-EBB1EB17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8E1F42-834D-46C5-ABBD-58E33281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ECEC2-B466-47BC-8ECB-E63D80AE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81EB0E-ED1C-4EF6-B702-F53215400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4771FF-4C12-4679-94FD-7C6D9127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52875E-ED1E-4E1B-B84E-467DC7B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5D59B1-4A90-4553-8906-6DEE6610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7593F-EF1D-40C4-9E20-A98D5454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0C77-6A0C-47B3-AEEC-5C0DEF5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1CF6D-1288-4DF1-8614-DD8CA43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D58010-F391-422D-9A0F-D5FA14D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E35D25-23EA-49A0-B32E-F9083411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9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CA64FB-97C6-44B5-ABAE-B62546FB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1817BE-4E22-41BF-8B54-8433E3D2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0CC9B1-C03C-4CB9-9236-A900FB5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5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B7099-F553-4354-B26F-B31FE2BB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EA227D-262F-4851-BFFC-488F66A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D9C93E-D145-479F-9CEF-EB11DB16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B28011-5620-40FC-BDF8-C692B81C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5C3142-6FAE-4BFE-9597-BCD41634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09709-0C16-43B7-AAA2-F4C8CA78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631D-3A3D-4D69-94E6-91607512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5D60DF-E034-4B32-8013-B519957E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3A5746-88F7-4BB2-B0BA-B26CBC5D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A9F11-BE41-4EAB-8A2D-9B2A72C7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159204-78B4-4A53-BB79-071AE02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C3FEC7-5B39-4F64-B4BE-C74BB4A4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0C5177-D057-4EF9-A507-A1BA6CC5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836CA9-9967-4266-A37D-0F386D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40F7BB-0D02-46F6-B998-6D8AA065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3CBC-DC86-406B-95F5-066DBE3CA700}" type="datetimeFigureOut">
              <a:rPr lang="nl-NL" smtClean="0"/>
              <a:t>13-5-2022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A15F24-2726-46C9-BE37-F9F8EBDD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7D391F-E0F6-4208-B0DC-B9EE87D14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4D0-EED0-45A6-9A06-E16DE21D58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7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2A6019AE-41DC-4AD8-B179-D396815F3D7D}"/>
              </a:ext>
            </a:extLst>
          </p:cNvPr>
          <p:cNvSpPr/>
          <p:nvPr/>
        </p:nvSpPr>
        <p:spPr>
          <a:xfrm>
            <a:off x="1663215" y="908543"/>
            <a:ext cx="6455289" cy="57298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t" anchorCtr="0">
            <a:no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8297267-DCF4-4B52-A43D-B526C30921EA}"/>
              </a:ext>
            </a:extLst>
          </p:cNvPr>
          <p:cNvSpPr/>
          <p:nvPr/>
        </p:nvSpPr>
        <p:spPr>
          <a:xfrm>
            <a:off x="8248921" y="1189393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C21AC53-FF8C-4A3F-93BA-874CB542CE59}"/>
              </a:ext>
            </a:extLst>
          </p:cNvPr>
          <p:cNvSpPr/>
          <p:nvPr/>
        </p:nvSpPr>
        <p:spPr>
          <a:xfrm>
            <a:off x="8248921" y="522552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Import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DBEE3E28-6DD0-4931-B273-AEF3AD7124E0}"/>
              </a:ext>
            </a:extLst>
          </p:cNvPr>
          <p:cNvSpPr/>
          <p:nvPr/>
        </p:nvSpPr>
        <p:spPr>
          <a:xfrm>
            <a:off x="1531088" y="463271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DPA</a:t>
            </a:r>
          </a:p>
        </p:txBody>
      </p:sp>
      <p:sp>
        <p:nvSpPr>
          <p:cNvPr id="14" name="Gelijkbenige driehoek 13">
            <a:extLst>
              <a:ext uri="{FF2B5EF4-FFF2-40B4-BE49-F238E27FC236}">
                <a16:creationId xmlns:a16="http://schemas.microsoft.com/office/drawing/2014/main" id="{8F69CACE-3296-49D3-A6D7-96889939DC4E}"/>
              </a:ext>
            </a:extLst>
          </p:cNvPr>
          <p:cNvSpPr/>
          <p:nvPr/>
        </p:nvSpPr>
        <p:spPr>
          <a:xfrm rot="10800000">
            <a:off x="7756718" y="575029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7412181-6258-4108-9262-7702399FEEB1}"/>
              </a:ext>
            </a:extLst>
          </p:cNvPr>
          <p:cNvSpPr/>
          <p:nvPr/>
        </p:nvSpPr>
        <p:spPr>
          <a:xfrm>
            <a:off x="1531088" y="5440376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OpenBike</a:t>
            </a:r>
            <a:r>
              <a:rPr lang="nl-NL" dirty="0">
                <a:solidFill>
                  <a:schemeClr val="bg1"/>
                </a:solidFill>
              </a:rPr>
              <a:t> II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BDE0AF1-2601-42AB-9B16-9664F080598E}"/>
              </a:ext>
            </a:extLst>
          </p:cNvPr>
          <p:cNvSpPr/>
          <p:nvPr/>
        </p:nvSpPr>
        <p:spPr>
          <a:xfrm>
            <a:off x="1531088" y="4984580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DPIA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AA6C678-D7A7-46E7-8E25-2C0DB12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14" y="945281"/>
            <a:ext cx="3874899" cy="4028776"/>
          </a:xfrm>
          <a:prstGeom prst="rect">
            <a:avLst/>
          </a:prstGeom>
        </p:spPr>
      </p:pic>
      <p:graphicFrame>
        <p:nvGraphicFramePr>
          <p:cNvPr id="4" name="Tabel 7">
            <a:extLst>
              <a:ext uri="{FF2B5EF4-FFF2-40B4-BE49-F238E27FC236}">
                <a16:creationId xmlns:a16="http://schemas.microsoft.com/office/drawing/2014/main" id="{84B0C048-8C5B-42B7-9565-7373BFC12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98330"/>
              </p:ext>
            </p:extLst>
          </p:nvPr>
        </p:nvGraphicFramePr>
        <p:xfrm>
          <a:off x="5653377" y="1021267"/>
          <a:ext cx="2465128" cy="32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">
                  <a:extLst>
                    <a:ext uri="{9D8B030D-6E8A-4147-A177-3AD203B41FA5}">
                      <a16:colId xmlns:a16="http://schemas.microsoft.com/office/drawing/2014/main" val="2298488487"/>
                    </a:ext>
                  </a:extLst>
                </a:gridCol>
                <a:gridCol w="1336042">
                  <a:extLst>
                    <a:ext uri="{9D8B030D-6E8A-4147-A177-3AD203B41FA5}">
                      <a16:colId xmlns:a16="http://schemas.microsoft.com/office/drawing/2014/main" val="2370009736"/>
                    </a:ext>
                  </a:extLst>
                </a:gridCol>
              </a:tblGrid>
              <a:tr h="36532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021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r>
                        <a:rPr lang="en-US" sz="105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[Company]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446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[Data Processor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parties</a:t>
                      </a: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35873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[1.1.9] Services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[Services]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95847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[13.1] Agreement </a:t>
                      </a:r>
                      <a:r>
                        <a:rPr lang="nl-NL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laws</a:t>
                      </a:r>
                      <a:endParaRPr lang="nl-NL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[This Agreement is governed by the laws of]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27179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9658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18658"/>
                  </a:ext>
                </a:extLst>
              </a:tr>
              <a:tr h="36532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3396"/>
                  </a:ext>
                </a:extLst>
              </a:tr>
            </a:tbl>
          </a:graphicData>
        </a:graphic>
      </p:graphicFrame>
      <p:sp>
        <p:nvSpPr>
          <p:cNvPr id="26" name="Rechthoek 25">
            <a:extLst>
              <a:ext uri="{FF2B5EF4-FFF2-40B4-BE49-F238E27FC236}">
                <a16:creationId xmlns:a16="http://schemas.microsoft.com/office/drawing/2014/main" id="{B73BD536-7026-4A33-BE25-FAE3510FEBCC}"/>
              </a:ext>
            </a:extLst>
          </p:cNvPr>
          <p:cNvSpPr/>
          <p:nvPr/>
        </p:nvSpPr>
        <p:spPr>
          <a:xfrm>
            <a:off x="1539254" y="5905807"/>
            <a:ext cx="6587416" cy="445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BIO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4FA3D58-517A-4154-925C-A374E3697BC5}"/>
              </a:ext>
            </a:extLst>
          </p:cNvPr>
          <p:cNvSpPr/>
          <p:nvPr/>
        </p:nvSpPr>
        <p:spPr>
          <a:xfrm>
            <a:off x="2068337" y="59446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983B7C80-CDD2-4526-A2BB-8716226BE873}"/>
              </a:ext>
            </a:extLst>
          </p:cNvPr>
          <p:cNvSpPr/>
          <p:nvPr/>
        </p:nvSpPr>
        <p:spPr>
          <a:xfrm>
            <a:off x="2159777" y="511095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667312B-DBFC-4EC6-B345-D919272F905C}"/>
              </a:ext>
            </a:extLst>
          </p:cNvPr>
          <p:cNvSpPr/>
          <p:nvPr/>
        </p:nvSpPr>
        <p:spPr>
          <a:xfrm>
            <a:off x="2809133" y="557157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85784ED-6230-4E16-8226-735E4018C032}"/>
              </a:ext>
            </a:extLst>
          </p:cNvPr>
          <p:cNvSpPr/>
          <p:nvPr/>
        </p:nvSpPr>
        <p:spPr>
          <a:xfrm>
            <a:off x="2037530" y="603700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31" name="Gelijkbenige driehoek 30">
            <a:extLst>
              <a:ext uri="{FF2B5EF4-FFF2-40B4-BE49-F238E27FC236}">
                <a16:creationId xmlns:a16="http://schemas.microsoft.com/office/drawing/2014/main" id="{7FA2414B-603F-4603-A1B6-CB1462C71FFA}"/>
              </a:ext>
            </a:extLst>
          </p:cNvPr>
          <p:cNvSpPr/>
          <p:nvPr/>
        </p:nvSpPr>
        <p:spPr>
          <a:xfrm rot="10800000">
            <a:off x="7756718" y="509152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Gelijkbenige driehoek 31">
            <a:extLst>
              <a:ext uri="{FF2B5EF4-FFF2-40B4-BE49-F238E27FC236}">
                <a16:creationId xmlns:a16="http://schemas.microsoft.com/office/drawing/2014/main" id="{0108E73B-C3A7-445C-91E9-41CC63ECAE61}"/>
              </a:ext>
            </a:extLst>
          </p:cNvPr>
          <p:cNvSpPr/>
          <p:nvPr/>
        </p:nvSpPr>
        <p:spPr>
          <a:xfrm rot="10800000">
            <a:off x="7750091" y="553017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Gelijkbenige driehoek 32">
            <a:extLst>
              <a:ext uri="{FF2B5EF4-FFF2-40B4-BE49-F238E27FC236}">
                <a16:creationId xmlns:a16="http://schemas.microsoft.com/office/drawing/2014/main" id="{1F110892-E7A4-4F29-82E5-736720AD197E}"/>
              </a:ext>
            </a:extLst>
          </p:cNvPr>
          <p:cNvSpPr/>
          <p:nvPr/>
        </p:nvSpPr>
        <p:spPr>
          <a:xfrm rot="10800000">
            <a:off x="7750095" y="5999295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43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A4CEFCF-14C0-4930-A953-C00BDCD85DEF}"/>
              </a:ext>
            </a:extLst>
          </p:cNvPr>
          <p:cNvSpPr/>
          <p:nvPr/>
        </p:nvSpPr>
        <p:spPr>
          <a:xfrm>
            <a:off x="3176474" y="3630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A7E8954-58CD-4D4A-A5AF-D7424D290339}"/>
              </a:ext>
            </a:extLst>
          </p:cNvPr>
          <p:cNvSpPr/>
          <p:nvPr/>
        </p:nvSpPr>
        <p:spPr>
          <a:xfrm>
            <a:off x="824021" y="2223978"/>
            <a:ext cx="6884581" cy="4175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Building block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ED8756-91CE-4AE9-948B-229402A7F2EC}"/>
              </a:ext>
            </a:extLst>
          </p:cNvPr>
          <p:cNvSpPr/>
          <p:nvPr/>
        </p:nvSpPr>
        <p:spPr>
          <a:xfrm>
            <a:off x="5978601" y="349811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method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DB61BCE-4BD0-4516-8A77-BCB080891C16}"/>
              </a:ext>
            </a:extLst>
          </p:cNvPr>
          <p:cNvSpPr/>
          <p:nvPr/>
        </p:nvSpPr>
        <p:spPr>
          <a:xfrm>
            <a:off x="8969452" y="3779875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680FEF8-0071-45B8-B2C4-25564E610ED3}"/>
              </a:ext>
            </a:extLst>
          </p:cNvPr>
          <p:cNvSpPr/>
          <p:nvPr/>
        </p:nvSpPr>
        <p:spPr>
          <a:xfrm>
            <a:off x="8969452" y="5315392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9B1C294-26A7-46B1-873E-00988B7662CD}"/>
              </a:ext>
            </a:extLst>
          </p:cNvPr>
          <p:cNvSpPr/>
          <p:nvPr/>
        </p:nvSpPr>
        <p:spPr>
          <a:xfrm>
            <a:off x="5978600" y="4426689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 aggregation 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8E330EB-419D-4EE6-A754-50281F151066}"/>
              </a:ext>
            </a:extLst>
          </p:cNvPr>
          <p:cNvSpPr/>
          <p:nvPr/>
        </p:nvSpPr>
        <p:spPr>
          <a:xfrm>
            <a:off x="5978600" y="534463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aggregation 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88A788E-E563-4F69-8778-25BDCEA21ABD}"/>
              </a:ext>
            </a:extLst>
          </p:cNvPr>
          <p:cNvSpPr/>
          <p:nvPr/>
        </p:nvSpPr>
        <p:spPr>
          <a:xfrm>
            <a:off x="1198816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Agreement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2D21C5B-4BC4-46DD-A7A6-DE1AADD17934}"/>
              </a:ext>
            </a:extLst>
          </p:cNvPr>
          <p:cNvSpPr/>
          <p:nvPr/>
        </p:nvSpPr>
        <p:spPr>
          <a:xfrm>
            <a:off x="4368649" y="5359693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 aspects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84AC48AC-B01B-4667-8137-36DCF171DA4D}"/>
              </a:ext>
            </a:extLst>
          </p:cNvPr>
          <p:cNvSpPr/>
          <p:nvPr/>
        </p:nvSpPr>
        <p:spPr>
          <a:xfrm>
            <a:off x="8969452" y="2098159"/>
            <a:ext cx="217967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Breach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FFDC9AA-A635-48AE-9ED1-A9EF035BEA04}"/>
              </a:ext>
            </a:extLst>
          </p:cNvPr>
          <p:cNvSpPr/>
          <p:nvPr/>
        </p:nvSpPr>
        <p:spPr>
          <a:xfrm>
            <a:off x="4388570" y="2602984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Authentica-tion</a:t>
            </a:r>
            <a:r>
              <a:rPr lang="en-US" dirty="0"/>
              <a:t> method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F9E8515-692B-478F-AEED-D1831933AA42}"/>
              </a:ext>
            </a:extLst>
          </p:cNvPr>
          <p:cNvSpPr/>
          <p:nvPr/>
        </p:nvSpPr>
        <p:spPr>
          <a:xfrm>
            <a:off x="1198816" y="3531560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BB317FD9-7726-4BEC-A4B2-EC39C79C87BF}"/>
              </a:ext>
            </a:extLst>
          </p:cNvPr>
          <p:cNvSpPr/>
          <p:nvPr/>
        </p:nvSpPr>
        <p:spPr>
          <a:xfrm>
            <a:off x="2793693" y="259744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Standards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C4F2D3F-72A1-4F03-BC49-37B4026B5DC5}"/>
              </a:ext>
            </a:extLst>
          </p:cNvPr>
          <p:cNvSpPr/>
          <p:nvPr/>
        </p:nvSpPr>
        <p:spPr>
          <a:xfrm>
            <a:off x="1198815" y="4460136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Terms and conditions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A0AEAE45-BDB3-4F34-96D8-BE96F77D3529}"/>
              </a:ext>
            </a:extLst>
          </p:cNvPr>
          <p:cNvSpPr/>
          <p:nvPr/>
        </p:nvSpPr>
        <p:spPr>
          <a:xfrm>
            <a:off x="4373954" y="3514061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aspects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861629D-6E8B-48C8-A0D9-E2C8F1612823}"/>
              </a:ext>
            </a:extLst>
          </p:cNvPr>
          <p:cNvSpPr/>
          <p:nvPr/>
        </p:nvSpPr>
        <p:spPr>
          <a:xfrm>
            <a:off x="4373955" y="4436877"/>
            <a:ext cx="1403497" cy="81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aspects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67D5E3EA-3DB8-4ECA-A5E4-5BCF87D739C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266311" y="1426315"/>
            <a:ext cx="1" cy="7976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1D2D90D-6039-4E2A-9FD3-0F27F15258A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08602" y="4311503"/>
            <a:ext cx="126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8587DAE-F274-4DA4-B20A-618D46EF075C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 flipV="1">
            <a:off x="10059289" y="3161415"/>
            <a:ext cx="0" cy="61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87534440-8DC5-4569-849B-811C2F17C6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059289" y="4843131"/>
            <a:ext cx="0" cy="47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0611A85-D81F-4537-89E9-4EE10526F61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08602" y="5847019"/>
            <a:ext cx="126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580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D6F04537D1A40A519E9BAD12B767E" ma:contentTypeVersion="9" ma:contentTypeDescription="Een nieuw document maken." ma:contentTypeScope="" ma:versionID="7e591065dc17e2b20fc3ee357adae8af">
  <xsd:schema xmlns:xsd="http://www.w3.org/2001/XMLSchema" xmlns:xs="http://www.w3.org/2001/XMLSchema" xmlns:p="http://schemas.microsoft.com/office/2006/metadata/properties" xmlns:ns3="54aa8443-df0f-48a5-befd-c2f65ddb0c24" xmlns:ns4="238198d6-04d2-405f-8d1c-68b069c8778f" targetNamespace="http://schemas.microsoft.com/office/2006/metadata/properties" ma:root="true" ma:fieldsID="5aab09c21146529053a35000a7552fd5" ns3:_="" ns4:_="">
    <xsd:import namespace="54aa8443-df0f-48a5-befd-c2f65ddb0c24"/>
    <xsd:import namespace="238198d6-04d2-405f-8d1c-68b069c877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8443-df0f-48a5-befd-c2f65ddb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198d6-04d2-405f-8d1c-68b069c87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4B0B6-112C-4D56-BC61-958C9511EFEB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4aa8443-df0f-48a5-befd-c2f65ddb0c24"/>
    <ds:schemaRef ds:uri="238198d6-04d2-405f-8d1c-68b069c8778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F8B3A0-04E2-4B46-B8E5-65C3E2AB5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317D58-6B71-4781-ABB5-AD7BBC869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a8443-df0f-48a5-befd-c2f65ddb0c24"/>
    <ds:schemaRef ds:uri="238198d6-04d2-405f-8d1c-68b069c877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72</Words>
  <Application>Microsoft Office PowerPoint</Application>
  <PresentationFormat>Breedbeeld</PresentationFormat>
  <Paragraphs>30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 van den Belt</cp:lastModifiedBy>
  <cp:revision>33</cp:revision>
  <dcterms:created xsi:type="dcterms:W3CDTF">2022-03-18T14:43:41Z</dcterms:created>
  <dcterms:modified xsi:type="dcterms:W3CDTF">2022-05-16T06:47:19Z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