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7663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732472" y="1122362"/>
            <a:ext cx="830135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220787" y="3602037"/>
            <a:ext cx="732472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71433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707481" y="-210422"/>
            <a:ext cx="4351338" cy="8423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136019" y="2218114"/>
            <a:ext cx="5811838" cy="2105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63262" y="173295"/>
            <a:ext cx="5811838" cy="6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433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71433" y="1825625"/>
            <a:ext cx="84234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66347" y="1709740"/>
            <a:ext cx="84234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66347" y="4589464"/>
            <a:ext cx="842343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71433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71433" y="1825625"/>
            <a:ext cx="4150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944189" y="1825625"/>
            <a:ext cx="41506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72704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72706" y="1681163"/>
            <a:ext cx="4131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72706" y="2505075"/>
            <a:ext cx="41316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944189" y="1681163"/>
            <a:ext cx="41519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944189" y="2505075"/>
            <a:ext cx="415195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1433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72704" y="457200"/>
            <a:ext cx="3149886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151950" y="987426"/>
            <a:ext cx="4944188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72704" y="2057400"/>
            <a:ext cx="3149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72704" y="457200"/>
            <a:ext cx="3149886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4151950" y="987426"/>
            <a:ext cx="4944188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2704" y="2057400"/>
            <a:ext cx="3149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71433" y="365127"/>
            <a:ext cx="842343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71433" y="1825625"/>
            <a:ext cx="84234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71433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235086" y="6356351"/>
            <a:ext cx="3296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897449" y="6356351"/>
            <a:ext cx="2197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" y="47618"/>
            <a:ext cx="9765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293550" y="196150"/>
            <a:ext cx="30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did not take this job to worry about tech tools.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My PC never works as promised.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need my tech to be mobile as my job is on the road.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039644" y="3647305"/>
            <a:ext cx="30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Antiquated Government systems.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Not enough flexibility in my tools.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194635" y="1896593"/>
            <a:ext cx="251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Budget overflow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Un-kept promises from vendors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Better commercial experiences (e.g. Amazon.com)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883848" y="47625"/>
            <a:ext cx="3008399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need to have custom options to meet my needs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want  my experience to be easy , friendly and fast.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want choice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want to know where my order is and when it will arrive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 want to know what support is available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24321" y="1716869"/>
            <a:ext cx="3008399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new system is coming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There will be options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You will be able to see and control your order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You will need to login on your own and track your order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It will be user-friendly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382991" y="4225932"/>
            <a:ext cx="291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Resistance towards new tools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Sarcasm based on past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Excitement about new tool and options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Tell my friends (good) or warn them (bad)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48969" y="5736076"/>
            <a:ext cx="2104800" cy="11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Slow or unfriendly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Not enough selection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Lack of support and/or input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Forced to learn new tool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Instability of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7491428" y="5545167"/>
            <a:ext cx="210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Fast and friendly UI/UX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Large selection of options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User input driven and supported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Easy to learn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Dependable, stable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