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D39B-3EE9-4CB9-87DA-5637EA6EA8E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EF13-EE46-48B1-9D89-08215124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Example of Epic With Deconstructed User Stories</a:t>
            </a:r>
            <a:endParaRPr lang="en-US" sz="4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EPIC USER STORY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 PRODUCTS AND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As an authorized user</a:t>
            </a:r>
            <a:br>
              <a:rPr lang="en-US" sz="2000" dirty="0" smtClean="0"/>
            </a:br>
            <a:r>
              <a:rPr lang="en-US" sz="2000" dirty="0" smtClean="0"/>
              <a:t>I need to view available products and services</a:t>
            </a:r>
            <a:br>
              <a:rPr lang="en-US" sz="2000" dirty="0" smtClean="0"/>
            </a:br>
            <a:r>
              <a:rPr lang="en-US" sz="2000" dirty="0" smtClean="0"/>
              <a:t>so I can compare and/or order.</a:t>
            </a:r>
            <a:endParaRPr lang="en-US" sz="20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DECONSTRUCTED USER STORIES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1600" dirty="0"/>
              <a:t>Browse available products and </a:t>
            </a:r>
            <a:r>
              <a:rPr lang="en-US" sz="1600" dirty="0" smtClean="0"/>
              <a:t>services</a:t>
            </a:r>
          </a:p>
          <a:p>
            <a:r>
              <a:rPr lang="en-US" sz="1600" dirty="0"/>
              <a:t>Select products/services to </a:t>
            </a:r>
            <a:r>
              <a:rPr lang="en-US" sz="1600" dirty="0" smtClean="0"/>
              <a:t>order</a:t>
            </a:r>
          </a:p>
          <a:p>
            <a:r>
              <a:rPr lang="en-US" sz="1600" dirty="0"/>
              <a:t>Sort products or </a:t>
            </a:r>
            <a:r>
              <a:rPr lang="en-US" sz="1600" dirty="0" smtClean="0"/>
              <a:t>services</a:t>
            </a:r>
          </a:p>
          <a:p>
            <a:r>
              <a:rPr lang="en-US" sz="1600" dirty="0" smtClean="0"/>
              <a:t>Shopping </a:t>
            </a:r>
            <a:r>
              <a:rPr lang="en-US" sz="1600" dirty="0"/>
              <a:t>cart (add/update/delete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Search by </a:t>
            </a:r>
            <a:r>
              <a:rPr lang="en-US" sz="1600" dirty="0" smtClean="0"/>
              <a:t>product/type</a:t>
            </a:r>
          </a:p>
          <a:p>
            <a:r>
              <a:rPr lang="en-US" sz="1600" dirty="0"/>
              <a:t>Compare products and </a:t>
            </a:r>
            <a:r>
              <a:rPr lang="en-US" sz="1600" dirty="0" smtClean="0"/>
              <a:t>services</a:t>
            </a:r>
          </a:p>
          <a:p>
            <a:r>
              <a:rPr lang="en-US" sz="1600" dirty="0"/>
              <a:t>List available shipping options for </a:t>
            </a:r>
            <a:r>
              <a:rPr lang="en-US" sz="1600" dirty="0" smtClean="0"/>
              <a:t>ordering</a:t>
            </a:r>
          </a:p>
          <a:p>
            <a:r>
              <a:rPr lang="en-US" sz="1600" dirty="0"/>
              <a:t>Add customer billing/shipping </a:t>
            </a:r>
            <a:r>
              <a:rPr lang="en-US" sz="1600" dirty="0" smtClean="0"/>
              <a:t>information</a:t>
            </a:r>
          </a:p>
          <a:p>
            <a:r>
              <a:rPr lang="en-US" sz="1600" dirty="0" smtClean="0"/>
              <a:t>Responsive </a:t>
            </a:r>
            <a:r>
              <a:rPr lang="en-US" sz="1600" dirty="0"/>
              <a:t>from various formats (Web browser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Get </a:t>
            </a:r>
            <a:r>
              <a:rPr lang="en-US" sz="1600" dirty="0" smtClean="0"/>
              <a:t>help</a:t>
            </a:r>
          </a:p>
          <a:p>
            <a:r>
              <a:rPr lang="en-US" sz="1600" dirty="0"/>
              <a:t>Exit and return later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2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of Epic With Deconstructed User Stories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Epic With Deconstructed User Stories</dc:title>
  <dc:creator>Christine Cox</dc:creator>
  <cp:lastModifiedBy>Christine Cox</cp:lastModifiedBy>
  <cp:revision>1</cp:revision>
  <dcterms:created xsi:type="dcterms:W3CDTF">2017-03-02T18:18:36Z</dcterms:created>
  <dcterms:modified xsi:type="dcterms:W3CDTF">2017-03-02T18:19:12Z</dcterms:modified>
</cp:coreProperties>
</file>