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19D-B280-485D-A355-CCFC64F780B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3159-3C17-49B0-8516-F68D447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19D-B280-485D-A355-CCFC64F780B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3159-3C17-49B0-8516-F68D447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5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19D-B280-485D-A355-CCFC64F780B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3159-3C17-49B0-8516-F68D447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0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19D-B280-485D-A355-CCFC64F780B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3159-3C17-49B0-8516-F68D447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19D-B280-485D-A355-CCFC64F780B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3159-3C17-49B0-8516-F68D447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2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19D-B280-485D-A355-CCFC64F780B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3159-3C17-49B0-8516-F68D447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9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19D-B280-485D-A355-CCFC64F780B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3159-3C17-49B0-8516-F68D447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19D-B280-485D-A355-CCFC64F780B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3159-3C17-49B0-8516-F68D447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2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19D-B280-485D-A355-CCFC64F780B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3159-3C17-49B0-8516-F68D447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0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19D-B280-485D-A355-CCFC64F780B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3159-3C17-49B0-8516-F68D447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8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19D-B280-485D-A355-CCFC64F780B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3159-3C17-49B0-8516-F68D447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6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D19D-B280-485D-A355-CCFC64F780B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3159-3C17-49B0-8516-F68D447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User-Centric Design</a:t>
            </a:r>
            <a:br>
              <a:rPr lang="en-US" dirty="0" smtClean="0"/>
            </a:br>
            <a:r>
              <a:rPr lang="en-US" dirty="0" smtClean="0"/>
              <a:t>Affinity Diagramming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Sorting data into large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Affinity Session Room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1  Categorization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32475" y="1596629"/>
            <a:ext cx="4873625" cy="3655218"/>
          </a:xfrm>
        </p:spPr>
      </p:pic>
    </p:spTree>
    <p:extLst>
      <p:ext uri="{BB962C8B-B14F-4D97-AF65-F5344CB8AC3E}">
        <p14:creationId xmlns:p14="http://schemas.microsoft.com/office/powerpoint/2010/main" val="508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2  Categorization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32475" y="1596629"/>
            <a:ext cx="4873625" cy="3655218"/>
          </a:xfrm>
        </p:spPr>
      </p:pic>
    </p:spTree>
    <p:extLst>
      <p:ext uri="{BB962C8B-B14F-4D97-AF65-F5344CB8AC3E}">
        <p14:creationId xmlns:p14="http://schemas.microsoft.com/office/powerpoint/2010/main" val="18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Workarounds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</p:spPr>
      </p:pic>
    </p:spTree>
    <p:extLst>
      <p:ext uri="{BB962C8B-B14F-4D97-AF65-F5344CB8AC3E}">
        <p14:creationId xmlns:p14="http://schemas.microsoft.com/office/powerpoint/2010/main" val="20976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Trends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</p:spPr>
      </p:pic>
    </p:spTree>
    <p:extLst>
      <p:ext uri="{BB962C8B-B14F-4D97-AF65-F5344CB8AC3E}">
        <p14:creationId xmlns:p14="http://schemas.microsoft.com/office/powerpoint/2010/main" val="9048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Preference and Expectations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</p:spPr>
      </p:pic>
    </p:spTree>
    <p:extLst>
      <p:ext uri="{BB962C8B-B14F-4D97-AF65-F5344CB8AC3E}">
        <p14:creationId xmlns:p14="http://schemas.microsoft.com/office/powerpoint/2010/main" val="4117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Pain Points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</p:spPr>
      </p:pic>
    </p:spTree>
    <p:extLst>
      <p:ext uri="{BB962C8B-B14F-4D97-AF65-F5344CB8AC3E}">
        <p14:creationId xmlns:p14="http://schemas.microsoft.com/office/powerpoint/2010/main" val="10754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User-Centric Design Affinity Diagramming</vt:lpstr>
      <vt:lpstr>Affinity Session Room</vt:lpstr>
      <vt:lpstr>Round 1  Categorization</vt:lpstr>
      <vt:lpstr>Round 2  Categorization</vt:lpstr>
      <vt:lpstr>Outcome Workarounds</vt:lpstr>
      <vt:lpstr>Outcome Trends</vt:lpstr>
      <vt:lpstr>Outcome Preference and Expectations</vt:lpstr>
      <vt:lpstr>Outcome Pain Points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User-Centric Design Affinity Diagramming</dc:title>
  <dc:creator>Christine Cox</dc:creator>
  <cp:lastModifiedBy>Christine Cox</cp:lastModifiedBy>
  <cp:revision>1</cp:revision>
  <dcterms:created xsi:type="dcterms:W3CDTF">2017-03-02T19:45:24Z</dcterms:created>
  <dcterms:modified xsi:type="dcterms:W3CDTF">2017-03-02T19:45:41Z</dcterms:modified>
</cp:coreProperties>
</file>