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EA6-223A-49CD-B670-601A2AB6F28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C0D-45CF-4920-9C1E-06E17D1E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8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EA6-223A-49CD-B670-601A2AB6F28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C0D-45CF-4920-9C1E-06E17D1E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EA6-223A-49CD-B670-601A2AB6F28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C0D-45CF-4920-9C1E-06E17D1E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5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EA6-223A-49CD-B670-601A2AB6F28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C0D-45CF-4920-9C1E-06E17D1E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EA6-223A-49CD-B670-601A2AB6F28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C0D-45CF-4920-9C1E-06E17D1E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EA6-223A-49CD-B670-601A2AB6F28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C0D-45CF-4920-9C1E-06E17D1E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EA6-223A-49CD-B670-601A2AB6F28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C0D-45CF-4920-9C1E-06E17D1E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EA6-223A-49CD-B670-601A2AB6F28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C0D-45CF-4920-9C1E-06E17D1E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EA6-223A-49CD-B670-601A2AB6F28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C0D-45CF-4920-9C1E-06E17D1E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2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EA6-223A-49CD-B670-601A2AB6F28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C0D-45CF-4920-9C1E-06E17D1E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9EA6-223A-49CD-B670-601A2AB6F28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C0D-45CF-4920-9C1E-06E17D1E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E9EA6-223A-49CD-B670-601A2AB6F28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8C0D-45CF-4920-9C1E-06E17D1E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– Authorized Admin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19" y="1825625"/>
            <a:ext cx="6034961" cy="4351338"/>
          </a:xfrm>
        </p:spPr>
      </p:pic>
    </p:spTree>
    <p:extLst>
      <p:ext uri="{BB962C8B-B14F-4D97-AF65-F5344CB8AC3E}">
        <p14:creationId xmlns:p14="http://schemas.microsoft.com/office/powerpoint/2010/main" val="39807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– Authorized User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443" y="1825625"/>
            <a:ext cx="5911114" cy="4351338"/>
          </a:xfrm>
        </p:spPr>
      </p:pic>
    </p:spTree>
    <p:extLst>
      <p:ext uri="{BB962C8B-B14F-4D97-AF65-F5344CB8AC3E}">
        <p14:creationId xmlns:p14="http://schemas.microsoft.com/office/powerpoint/2010/main" val="18055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– End User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03" y="1825625"/>
            <a:ext cx="5737793" cy="4351338"/>
          </a:xfrm>
        </p:spPr>
      </p:pic>
    </p:spTree>
    <p:extLst>
      <p:ext uri="{BB962C8B-B14F-4D97-AF65-F5344CB8AC3E}">
        <p14:creationId xmlns:p14="http://schemas.microsoft.com/office/powerpoint/2010/main" val="37927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Persona – Authorized Admin</vt:lpstr>
      <vt:lpstr>Persona – Authorized User</vt:lpstr>
      <vt:lpstr>Persona – End User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 – Authorized Admin</dc:title>
  <dc:creator>Christine Cox</dc:creator>
  <cp:lastModifiedBy>Christine Cox</cp:lastModifiedBy>
  <cp:revision>1</cp:revision>
  <dcterms:created xsi:type="dcterms:W3CDTF">2017-03-02T19:16:55Z</dcterms:created>
  <dcterms:modified xsi:type="dcterms:W3CDTF">2017-03-02T19:17:20Z</dcterms:modified>
</cp:coreProperties>
</file>