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800B-EB10-43B2-A0FE-B5B779CD5B5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37656" y="1011307"/>
            <a:ext cx="2815856" cy="6052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436576" y="5496392"/>
            <a:ext cx="8632769" cy="1265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409878" y="3976247"/>
            <a:ext cx="8632769" cy="11521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409879" y="2161388"/>
            <a:ext cx="8632769" cy="1448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" y="-54864"/>
            <a:ext cx="9144000" cy="76130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</a:rPr>
              <a:t>Cal-</a:t>
            </a:r>
            <a:r>
              <a:rPr lang="en-US" sz="4000" b="1" dirty="0" err="1" smtClean="0">
                <a:solidFill>
                  <a:srgbClr val="0070C0"/>
                </a:solidFill>
              </a:rPr>
              <a:t>eStore</a:t>
            </a:r>
            <a:r>
              <a:rPr lang="en-US" sz="4000" b="1" dirty="0" smtClean="0">
                <a:solidFill>
                  <a:srgbClr val="0070C0"/>
                </a:solidFill>
              </a:rPr>
              <a:t> - DevOps Architecture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84" y="956443"/>
            <a:ext cx="692400" cy="712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87" y="981506"/>
            <a:ext cx="1805749" cy="632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83" y="2549132"/>
            <a:ext cx="2071117" cy="68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01" y="2789056"/>
            <a:ext cx="896493" cy="278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097" y="2867681"/>
            <a:ext cx="1621535" cy="432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6433" y="2677379"/>
            <a:ext cx="1183929" cy="35391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  <a:endCxn id="14" idx="1"/>
          </p:cNvCxnSpPr>
          <p:nvPr/>
        </p:nvCxnSpPr>
        <p:spPr>
          <a:xfrm flipV="1">
            <a:off x="4145784" y="1312296"/>
            <a:ext cx="2241492" cy="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3984" y="973968"/>
            <a:ext cx="1567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Commit changes</a:t>
            </a:r>
            <a:endParaRPr lang="en-US" sz="1600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58338" y="2906397"/>
            <a:ext cx="73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79040" y="2906397"/>
            <a:ext cx="57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32098" y="2906397"/>
            <a:ext cx="57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2893" y="4129516"/>
            <a:ext cx="1207168" cy="823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6802" y="4068813"/>
            <a:ext cx="1238388" cy="4959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307" y="4436673"/>
            <a:ext cx="950185" cy="549291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5161122" y="4522647"/>
            <a:ext cx="1249649" cy="31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61122" y="4305968"/>
            <a:ext cx="2907792" cy="1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451663" y="4589745"/>
            <a:ext cx="1366203" cy="26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9119" y="5696985"/>
            <a:ext cx="2105025" cy="5524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8503" y="3992195"/>
            <a:ext cx="1547625" cy="4750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78363" y="4535895"/>
            <a:ext cx="984446" cy="4219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729040" y="5525533"/>
            <a:ext cx="496718" cy="859352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30" idx="2"/>
          </p:cNvCxnSpPr>
          <p:nvPr/>
        </p:nvCxnSpPr>
        <p:spPr>
          <a:xfrm flipH="1">
            <a:off x="6977399" y="4985964"/>
            <a:ext cx="1" cy="5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24144" y="5980176"/>
            <a:ext cx="766329" cy="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747216" y="4657334"/>
            <a:ext cx="1841538" cy="121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4919" y="2529437"/>
            <a:ext cx="1029970" cy="38073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76690" y="5541103"/>
            <a:ext cx="1389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Staging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Production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961" y="1038739"/>
            <a:ext cx="986790" cy="402656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73" idx="3"/>
            <a:endCxn id="4" idx="1"/>
          </p:cNvCxnSpPr>
          <p:nvPr/>
        </p:nvCxnSpPr>
        <p:spPr>
          <a:xfrm flipV="1">
            <a:off x="2953512" y="1312678"/>
            <a:ext cx="499872" cy="1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33066" y="2046209"/>
            <a:ext cx="967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Feedback</a:t>
            </a:r>
            <a:endParaRPr lang="en-US" sz="1600" i="1" dirty="0"/>
          </a:p>
        </p:txBody>
      </p:sp>
      <p:sp>
        <p:nvSpPr>
          <p:cNvPr id="42" name="Circular Arrow 41"/>
          <p:cNvSpPr/>
          <p:nvPr/>
        </p:nvSpPr>
        <p:spPr>
          <a:xfrm flipV="1">
            <a:off x="905561" y="1637178"/>
            <a:ext cx="1222071" cy="1156617"/>
          </a:xfrm>
          <a:prstGeom prst="circularArrow">
            <a:avLst>
              <a:gd name="adj1" fmla="val 1584"/>
              <a:gd name="adj2" fmla="val 1142319"/>
              <a:gd name="adj3" fmla="val 20553981"/>
              <a:gd name="adj4" fmla="val 796701"/>
              <a:gd name="adj5" fmla="val 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33066" y="3546517"/>
            <a:ext cx="967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Feedback</a:t>
            </a:r>
            <a:endParaRPr lang="en-US" sz="1600" i="1" dirty="0"/>
          </a:p>
        </p:txBody>
      </p:sp>
      <p:sp>
        <p:nvSpPr>
          <p:cNvPr id="70" name="Circular Arrow 69"/>
          <p:cNvSpPr/>
          <p:nvPr/>
        </p:nvSpPr>
        <p:spPr>
          <a:xfrm flipV="1">
            <a:off x="851695" y="3051963"/>
            <a:ext cx="1332507" cy="1327663"/>
          </a:xfrm>
          <a:prstGeom prst="circularArrow">
            <a:avLst>
              <a:gd name="adj1" fmla="val 1087"/>
              <a:gd name="adj2" fmla="val 1142319"/>
              <a:gd name="adj3" fmla="val 20565153"/>
              <a:gd name="adj4" fmla="val 796701"/>
              <a:gd name="adj5" fmla="val 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3066" y="5064434"/>
            <a:ext cx="967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Feedback</a:t>
            </a:r>
            <a:endParaRPr lang="en-US" sz="1600" i="1" dirty="0"/>
          </a:p>
        </p:txBody>
      </p:sp>
      <p:sp>
        <p:nvSpPr>
          <p:cNvPr id="76" name="Circular Arrow 75"/>
          <p:cNvSpPr/>
          <p:nvPr/>
        </p:nvSpPr>
        <p:spPr>
          <a:xfrm flipV="1">
            <a:off x="906621" y="4623002"/>
            <a:ext cx="1219951" cy="1221419"/>
          </a:xfrm>
          <a:prstGeom prst="circularArrow">
            <a:avLst>
              <a:gd name="adj1" fmla="val 1404"/>
              <a:gd name="adj2" fmla="val 1142319"/>
              <a:gd name="adj3" fmla="val 20554126"/>
              <a:gd name="adj4" fmla="val 796701"/>
              <a:gd name="adj5" fmla="val 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entagon 65"/>
          <p:cNvSpPr/>
          <p:nvPr/>
        </p:nvSpPr>
        <p:spPr>
          <a:xfrm>
            <a:off x="184662" y="2759649"/>
            <a:ext cx="3117479" cy="35502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/>
                </a:solidFill>
              </a:rPr>
              <a:t>Continuous Integration (CI)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Pentagon 81"/>
          <p:cNvSpPr/>
          <p:nvPr/>
        </p:nvSpPr>
        <p:spPr>
          <a:xfrm>
            <a:off x="214978" y="4311176"/>
            <a:ext cx="3117479" cy="35502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Continuous Delivery (CD)</a:t>
            </a:r>
          </a:p>
        </p:txBody>
      </p:sp>
      <p:sp>
        <p:nvSpPr>
          <p:cNvPr id="83" name="Pentagon 82"/>
          <p:cNvSpPr/>
          <p:nvPr/>
        </p:nvSpPr>
        <p:spPr>
          <a:xfrm>
            <a:off x="185399" y="5803877"/>
            <a:ext cx="3117479" cy="35502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Continuous </a:t>
            </a:r>
            <a:r>
              <a:rPr lang="en-US" b="1" dirty="0" smtClean="0"/>
              <a:t>Monitoring </a:t>
            </a:r>
            <a:r>
              <a:rPr lang="en-US" b="1" dirty="0"/>
              <a:t>(</a:t>
            </a:r>
            <a:r>
              <a:rPr lang="en-US" b="1" dirty="0" smtClean="0"/>
              <a:t>CO)</a:t>
            </a:r>
            <a:endParaRPr lang="en-US" b="1" dirty="0"/>
          </a:p>
        </p:txBody>
      </p:sp>
      <p:sp>
        <p:nvSpPr>
          <p:cNvPr id="87" name="Down Arrow 86"/>
          <p:cNvSpPr/>
          <p:nvPr/>
        </p:nvSpPr>
        <p:spPr>
          <a:xfrm>
            <a:off x="6696770" y="1803387"/>
            <a:ext cx="561258" cy="3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4866812" y="3608246"/>
            <a:ext cx="561258" cy="3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4866812" y="5143515"/>
            <a:ext cx="561258" cy="3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877996" y="1448646"/>
            <a:ext cx="627194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SCM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87276" y="836808"/>
            <a:ext cx="3363276" cy="950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6472011" y="3258225"/>
            <a:ext cx="750636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Build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861744" y="3258438"/>
            <a:ext cx="1690457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Static Code Analysis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418011" y="3256685"/>
            <a:ext cx="1000772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70C0"/>
                </a:solidFill>
              </a:rPr>
              <a:t>Artifactory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622606" y="2182641"/>
            <a:ext cx="2188144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Security/Vulnerability Scan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227949" y="6410271"/>
            <a:ext cx="3766374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70C0"/>
                </a:solidFill>
              </a:rPr>
              <a:t>Application, system monitoring and self-healing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895852" y="4962120"/>
            <a:ext cx="750636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Testing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Cal-eStore - DevOps Architecture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Architecture</dc:title>
  <dc:creator>Penmetsa, Satyanarayana Raju (SATISH)</dc:creator>
  <cp:lastModifiedBy>Penmetsa, Satyanarayana Raju (SATISH)</cp:lastModifiedBy>
  <cp:revision>26</cp:revision>
  <dcterms:created xsi:type="dcterms:W3CDTF">2017-02-15T09:19:46Z</dcterms:created>
  <dcterms:modified xsi:type="dcterms:W3CDTF">2017-02-19T17:34:58Z</dcterms:modified>
</cp:coreProperties>
</file>