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3B03-94EC-45AA-A6F2-3C98389F2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1344F-9B16-4A3C-8E3B-C095D5E39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BEC25-B3B6-430B-80AF-E66DDCCC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0819-6F53-460C-9872-4BE9667D765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513E-4367-4A5D-8195-DCD353E6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9FB6-3B9D-48D2-A5BD-B0E95C30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E595-AF5A-4F34-AA51-C4B070256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77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EDAA-1443-447E-AA65-B9978E79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F5844-B541-4CB7-B86F-D6E9911D5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ECC7C-E526-4DA9-8D0F-CD6213B6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0819-6F53-460C-9872-4BE9667D765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F306D-A1A7-4A71-BDF9-18B5811C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B565-B7FB-4C2D-A489-72801694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E595-AF5A-4F34-AA51-C4B070256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2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A8359-11C3-4106-B7B3-76F28C5BE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79750-EB10-4930-BD0B-D5C72F96C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7535-BF98-4D59-9B3F-88BFD6CD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0819-6F53-460C-9872-4BE9667D765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3C54A-0D61-4A28-9980-D8B28652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5064D-14E4-4002-B895-B5510B59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E595-AF5A-4F34-AA51-C4B070256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03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9967-4471-4C62-9E61-F1227034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3EFB-F69C-4D38-9573-1634AC56A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03269-D62F-4AF1-BCD6-76AC798B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0819-6F53-460C-9872-4BE9667D765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0911-6E10-4680-BFA5-B4145DFE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F790-E8A3-4B18-9589-9A7CB97C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E595-AF5A-4F34-AA51-C4B070256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15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0E2A-280A-440C-A49C-04355F3A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7F775-460D-4F3B-A871-DCA04BCC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4D88B-B0A1-4136-B5EB-3B1EB843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0819-6F53-460C-9872-4BE9667D765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A60B-AA48-4E47-8F57-61A800B5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9CAE-A879-48A8-A3AA-068163DD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E595-AF5A-4F34-AA51-C4B070256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06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BC4D-6D6F-46BF-AB90-D68031D0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188B-E743-4ADD-AF55-FA247CCF4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3CF3D-EECE-436F-A866-AB7ACA3FB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AD73C-7B29-432D-B2F0-709A18CA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0819-6F53-460C-9872-4BE9667D765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B426E-A6C1-4A7B-A367-9FD0D3D0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B71F-68A0-4CD0-945D-740EDBFF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E595-AF5A-4F34-AA51-C4B070256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57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3300-4FF0-41FA-842D-22B6E686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94BC-F506-4DFD-8863-74A46BD4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38F69-28D2-41A9-9809-77C6BDD8D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5EDEE-1B06-42BA-9071-1D405E8B3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74E61-97B9-4544-96AC-D328908BC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7F7A8-FC9C-4898-B052-41A455BE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0819-6F53-460C-9872-4BE9667D765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52D9E-333D-446B-9CF2-C8835D85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1EB13-3A96-4AB6-92F9-A44953F4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E595-AF5A-4F34-AA51-C4B070256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B8F2-F0AE-40F2-B9D1-284F7E41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698E6-B899-4C64-AA67-6CBD2636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0819-6F53-460C-9872-4BE9667D765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81A6-9D3B-4CA9-80F0-108C4BAA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03A04-A3F2-41F2-A335-AA8AE2A3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E595-AF5A-4F34-AA51-C4B070256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10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67C1C-322E-4D7F-AB50-D027E250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0819-6F53-460C-9872-4BE9667D765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BE684-CABD-428A-BC28-7FF6306D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3B2D5-FF7C-4F7C-BFC9-987B580D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E595-AF5A-4F34-AA51-C4B070256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80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68D3-BE76-4D5A-8FFB-B981EE2F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9E2F2-198B-45CC-A707-DF420A166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3B2D3-9FF0-49BE-8099-09C9492C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5862E-35AE-4618-9991-3E4FE990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0819-6F53-460C-9872-4BE9667D765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5F530-4B74-4641-B000-050BE82B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4411E-B504-4B9A-96D2-3F95BF44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E595-AF5A-4F34-AA51-C4B070256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33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589-5B15-45D1-87DE-C9B4F745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A72AE-E402-41AB-8F2D-43040627E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243FA-58A5-4CEA-B524-9BAA5FD22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C8915-1299-4033-B00F-81092F61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0819-6F53-460C-9872-4BE9667D765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87527-BD7C-4CB3-A398-FB1D5704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B2BBE-38E3-412F-80C7-A4506407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E595-AF5A-4F34-AA51-C4B070256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98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57FC8-3196-4512-88A2-D2DF1997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D28EC-D91E-45ED-A9ED-83C118FA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A9C9-0698-453E-8C93-CE9221067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E0819-6F53-460C-9872-4BE9667D7655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00747-E190-4D1D-9920-72E2DFA5F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FD7B-CF57-49AA-AC2F-3104D0454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1E595-AF5A-4F34-AA51-C4B07025645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14812-CA21-4FBC-AA46-DF88E2ECF4F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96712" y="6705600"/>
            <a:ext cx="6429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GB" sz="1000">
                <a:solidFill>
                  <a:srgbClr val="317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78595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71CC6C-F032-43B8-9A07-4D639F5D8549}"/>
              </a:ext>
            </a:extLst>
          </p:cNvPr>
          <p:cNvSpPr/>
          <p:nvPr/>
        </p:nvSpPr>
        <p:spPr>
          <a:xfrm>
            <a:off x="228600" y="2061358"/>
            <a:ext cx="3213904" cy="15696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factories</a:t>
            </a:r>
            <a:endParaRPr lang="en-GB" sz="1600" b="1" i="0" u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factory_data_load_and_split.py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factory_pipeline.py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factory_model_performance.py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factory_write_results.py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F2909-C6F9-4974-BA8B-925327113EB8}"/>
              </a:ext>
            </a:extLst>
          </p:cNvPr>
          <p:cNvSpPr/>
          <p:nvPr/>
        </p:nvSpPr>
        <p:spPr>
          <a:xfrm>
            <a:off x="5271472" y="2430689"/>
            <a:ext cx="2916865" cy="83099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pipelines</a:t>
            </a:r>
            <a:endParaRPr lang="en-GB" sz="1600" b="1" i="0" u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text_classification_pipeline.py</a:t>
            </a:r>
            <a:endParaRPr lang="en-GB" sz="1600" b="0" i="0" u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E45E0-D797-4506-8F4C-40A9839B6077}"/>
              </a:ext>
            </a:extLst>
          </p:cNvPr>
          <p:cNvSpPr/>
          <p:nvPr/>
        </p:nvSpPr>
        <p:spPr>
          <a:xfrm>
            <a:off x="10017305" y="2438720"/>
            <a:ext cx="1187975" cy="83099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test.py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DC525-AC45-4CB0-A1D3-460BBEC7DA70}"/>
              </a:ext>
            </a:extLst>
          </p:cNvPr>
          <p:cNvSpPr/>
          <p:nvPr/>
        </p:nvSpPr>
        <p:spPr>
          <a:xfrm>
            <a:off x="10017305" y="738953"/>
            <a:ext cx="1187975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en-GB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CD24DD-3C28-43E1-8CDC-51CC09829CE5}"/>
              </a:ext>
            </a:extLst>
          </p:cNvPr>
          <p:cNvSpPr/>
          <p:nvPr/>
        </p:nvSpPr>
        <p:spPr>
          <a:xfrm>
            <a:off x="759891" y="4378171"/>
            <a:ext cx="2153430" cy="18158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helpers</a:t>
            </a:r>
            <a:endParaRPr lang="en-GB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estimator_switcher.py</a:t>
            </a:r>
            <a:endParaRPr lang="en-GB" sz="1600" b="0" i="0" u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metrics.py</a:t>
            </a:r>
            <a:endParaRPr lang="en-GB" sz="1600" b="0" i="0" u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oversampling.py</a:t>
            </a:r>
            <a:endParaRPr lang="en-GB" sz="1600" b="0" i="0" u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text_preprocessor.py</a:t>
            </a:r>
            <a:endParaRPr lang="en-GB" sz="1600" b="0" i="0" u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tokenization.py</a:t>
            </a:r>
            <a:endParaRPr lang="en-GB" sz="1600" b="0" i="0" u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3C2AA-6B97-4297-AFD6-3519853C3603}"/>
              </a:ext>
            </a:extLst>
          </p:cNvPr>
          <p:cNvSpPr/>
          <p:nvPr/>
        </p:nvSpPr>
        <p:spPr>
          <a:xfrm>
            <a:off x="9259186" y="4384709"/>
            <a:ext cx="2704214" cy="23083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results</a:t>
            </a:r>
            <a:endParaRPr lang="en-GB" sz="900" b="1" i="0" u="none" dirty="0">
              <a:solidFill>
                <a:srgbClr val="000000"/>
              </a:solidFill>
            </a:endParaRPr>
          </a:p>
          <a:p>
            <a:pPr algn="ctr"/>
            <a:r>
              <a:rPr lang="en-GB" dirty="0">
                <a:solidFill>
                  <a:srgbClr val="000000"/>
                </a:solidFill>
              </a:rPr>
              <a:t>fitted pipeline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tuning results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predictions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accuracy per class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model comparison bar plot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training data index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test data index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86B6E1-23AB-4B4A-96C5-04BE446DAAB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42504" y="2846188"/>
            <a:ext cx="18289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829260-017D-48AB-A52E-8A5F2D7C77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188337" y="2846188"/>
            <a:ext cx="1828968" cy="8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F7CCC5-FDDB-41D4-8D7D-1C058B6135E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0611293" y="1323728"/>
            <a:ext cx="0" cy="111499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330FED-DC63-47B2-8B3E-CBCEB8C215A8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0611293" y="3269717"/>
            <a:ext cx="0" cy="1114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8BE57A-55CD-498B-9AAF-A4DFFEC9A9BD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835552" y="3631018"/>
            <a:ext cx="1054" cy="74715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90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Soteriades</dc:creator>
  <cp:lastModifiedBy>Andreas Soteriades</cp:lastModifiedBy>
  <cp:revision>6</cp:revision>
  <dcterms:created xsi:type="dcterms:W3CDTF">2021-03-24T14:01:26Z</dcterms:created>
  <dcterms:modified xsi:type="dcterms:W3CDTF">2021-03-25T09:56:52Z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8311db-6544-4e6d-bf0e-1e32ecccc9bc_Enabled">
    <vt:lpwstr>true</vt:lpwstr>
  </property>
  <property fmtid="{D5CDD505-2E9C-101B-9397-08002B2CF9AE}" pid="3" name="MSIP_Label_a78311db-6544-4e6d-bf0e-1e32ecccc9bc_SetDate">
    <vt:lpwstr>2021-03-24T14:01:26Z</vt:lpwstr>
  </property>
  <property fmtid="{D5CDD505-2E9C-101B-9397-08002B2CF9AE}" pid="4" name="MSIP_Label_a78311db-6544-4e6d-bf0e-1e32ecccc9bc_Method">
    <vt:lpwstr>Standard</vt:lpwstr>
  </property>
  <property fmtid="{D5CDD505-2E9C-101B-9397-08002B2CF9AE}" pid="5" name="MSIP_Label_a78311db-6544-4e6d-bf0e-1e32ecccc9bc_Name">
    <vt:lpwstr>Unclassified</vt:lpwstr>
  </property>
  <property fmtid="{D5CDD505-2E9C-101B-9397-08002B2CF9AE}" pid="6" name="MSIP_Label_a78311db-6544-4e6d-bf0e-1e32ecccc9bc_SiteId">
    <vt:lpwstr>3a4e48d5-2a9d-45aa-8001-70f6a8186d0e</vt:lpwstr>
  </property>
  <property fmtid="{D5CDD505-2E9C-101B-9397-08002B2CF9AE}" pid="7" name="MSIP_Label_a78311db-6544-4e6d-bf0e-1e32ecccc9bc_ActionId">
    <vt:lpwstr>5afef042-9215-4806-a902-e852bceec270</vt:lpwstr>
  </property>
  <property fmtid="{D5CDD505-2E9C-101B-9397-08002B2CF9AE}" pid="8" name="MSIP_Label_a78311db-6544-4e6d-bf0e-1e32ecccc9bc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Unclassified</vt:lpwstr>
  </property>
</Properties>
</file>