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98644-B200-463A-B0A4-5CE5FC9B6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D82270-EDD2-4F69-9947-A2D9FF8C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B0274-B04A-4D9E-8CAE-43BE2508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5A14E-1BE0-4D33-9622-18B41B5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C158E-6CEA-4906-B52D-49190464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4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F0A8D-7D45-439D-96B2-1228D0EA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21C38-F43E-4987-A60B-0972ED69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3AEFA-C8BF-4FA9-A5ED-9A958450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57DB4-1898-44C1-8C80-6A736E0B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D0ECD-D936-4C8E-8E09-D55C8E00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A128D6-3F65-4147-B8FB-723DAC95C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C0B44-EE73-405E-A744-FE334A69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EFD65-E917-44B2-AA97-F17E3928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EAB9D-33A4-49FB-A880-510AF98B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1948E-5D5A-427B-95F4-52F3C389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1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F0E59-7C36-45B0-AC88-62337605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84D24-441D-4F6D-8A28-3467DA27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CE600-CD91-41DB-8CE3-559BA2B2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946A4-1FF5-4B48-A025-43A2BBAA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692A7-42C8-4E46-BB09-9167457D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160CF-B6DE-45B6-AE23-AE43410F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7A51B-7BA6-4AE7-B34E-67E2D5330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B43B-D9E5-46CB-9D51-0D809C5D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F09B3-9F15-4B1D-A4C9-F0DECDB7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DAA14-3E20-4195-9456-77549C7E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1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4705F-6914-4E8B-BC82-FA726DA1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08527-87B0-4F53-9B69-DD6AA6E1D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6B02F-8DA5-4813-A1E9-5CEB9E6D1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1FC31-DCD0-47D4-917E-D7B2CF9D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48F47-41D6-444C-86A4-546E8673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521AA-B727-42FF-8A5C-E0FC6A02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6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63FDD-30C5-4D82-B587-79DFEC62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23F73-D11E-460E-89D6-FA5546F55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4BC8B1-1C8A-4C85-A27A-448D02195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5914BC-139E-4B1F-9F53-CD9491FE3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AC5345-42B8-41D4-8B8C-FF3FFD86B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A3CAD7-9624-4FF4-8F63-B1FE6596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CD2E18-F33E-4A1C-822C-B86A5349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AD3EBB-3C3D-4DF8-8D4B-C2C56427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FC020-5208-459D-972F-E45528D8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6765F2-D968-42D8-8770-C377CBC5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860E18-6959-4668-ACDA-E0DBB6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64B5CA-141B-4BA0-B806-A1740F99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6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8EC3B4-E302-4A50-A9D7-CA17B41B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F4AF43-50AC-4CE4-A8F4-DA7750C8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C565F-9AB0-415A-B105-D49D8C37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1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4F2CE-45E8-41AB-B432-0C21880B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784C8-8108-4C75-A758-DC2EEAD0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E3E7C6-FDBF-4329-A8AA-9E7EFF565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806A5-8C54-413E-AD94-9E02CC7F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77944-BEAE-4BE8-A077-D0273D20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ED877-7251-4FA8-BEBF-86E4DB68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2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6270A-D13E-4F17-8605-F1D07F75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7C6D59-D2EA-49F5-806E-79086D1D1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EC347-6FF0-4671-AAFC-411995722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97EFC-AD06-4A41-A3D3-5475FB15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5072E-5BC8-4C3C-882C-28210539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4B7CF-A4EA-4A9E-A548-19F3E403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4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F76F89-9931-4D1F-BA97-4C55EC4B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F5D99-A8AB-4CA6-B0B7-BDCA9E1E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5DDF2-3D43-4278-9F4A-C936FD0F7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4A90A-164D-4AE0-AE46-BD77533B0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67310-2DFB-4120-9050-0EE969D59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4825026" y="129578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7057424" y="165719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1D34784-F502-431F-9C16-B3AFDAB35D27}"/>
              </a:ext>
            </a:extLst>
          </p:cNvPr>
          <p:cNvSpPr/>
          <p:nvPr/>
        </p:nvSpPr>
        <p:spPr>
          <a:xfrm>
            <a:off x="7886089" y="495958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4930879" y="529001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2905386" y="267091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3522345" y="1912748"/>
            <a:ext cx="1408534" cy="864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3266792" y="3393730"/>
            <a:ext cx="1769940" cy="2002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E90BD5-D8AE-428B-8AE2-B7A82011FDD6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5186432" y="2018601"/>
            <a:ext cx="105853" cy="3271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H="1" flipV="1">
            <a:off x="7418830" y="2380007"/>
            <a:ext cx="828665" cy="2579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547838" y="1657195"/>
            <a:ext cx="1509586" cy="3614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AEA66DB-7136-482A-82D9-A99CC39E28E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5547838" y="2274154"/>
            <a:ext cx="1615439" cy="31217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26D0ECA8-345A-47D0-9809-3310BEDC104F}"/>
              </a:ext>
            </a:extLst>
          </p:cNvPr>
          <p:cNvSpPr txBox="1"/>
          <p:nvPr/>
        </p:nvSpPr>
        <p:spPr>
          <a:xfrm>
            <a:off x="3943532" y="2030515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E49C16D-9C09-4906-9B65-109B7EE81842}"/>
              </a:ext>
            </a:extLst>
          </p:cNvPr>
          <p:cNvSpPr txBox="1"/>
          <p:nvPr/>
        </p:nvSpPr>
        <p:spPr>
          <a:xfrm>
            <a:off x="4047160" y="3967234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DECCC7-FB53-4E51-AEDA-20D6446A7585}"/>
              </a:ext>
            </a:extLst>
          </p:cNvPr>
          <p:cNvSpPr txBox="1"/>
          <p:nvPr/>
        </p:nvSpPr>
        <p:spPr>
          <a:xfrm>
            <a:off x="5225794" y="3209064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5516E08-ADF9-469B-8F70-161F1DD8235D}"/>
              </a:ext>
            </a:extLst>
          </p:cNvPr>
          <p:cNvSpPr txBox="1"/>
          <p:nvPr/>
        </p:nvSpPr>
        <p:spPr>
          <a:xfrm>
            <a:off x="6230158" y="1543416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6B1168A-05B4-40DC-BB2E-F81026CD555D}"/>
              </a:ext>
            </a:extLst>
          </p:cNvPr>
          <p:cNvSpPr txBox="1"/>
          <p:nvPr/>
        </p:nvSpPr>
        <p:spPr>
          <a:xfrm>
            <a:off x="6355557" y="3597253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C26E765-B4A9-402A-B00E-F024438BBC2B}"/>
              </a:ext>
            </a:extLst>
          </p:cNvPr>
          <p:cNvSpPr txBox="1"/>
          <p:nvPr/>
        </p:nvSpPr>
        <p:spPr>
          <a:xfrm>
            <a:off x="7833162" y="3465680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88E6507-7E20-4E12-A7D3-41DC6D5A3FF8}"/>
              </a:ext>
            </a:extLst>
          </p:cNvPr>
          <p:cNvSpPr txBox="1"/>
          <p:nvPr/>
        </p:nvSpPr>
        <p:spPr>
          <a:xfrm>
            <a:off x="3693814" y="344032"/>
            <a:ext cx="419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ABCDE</a:t>
            </a:r>
            <a:r>
              <a:rPr lang="zh-CN" altLang="en-US" dirty="0"/>
              <a:t>是五个村庄，现希望所有的村庄都联通修路，但是要求花费最少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1B70C16-C4C9-4741-884A-87E433410459}"/>
              </a:ext>
            </a:extLst>
          </p:cNvPr>
          <p:cNvSpPr txBox="1"/>
          <p:nvPr/>
        </p:nvSpPr>
        <p:spPr>
          <a:xfrm>
            <a:off x="802433" y="597159"/>
            <a:ext cx="2570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最小生成图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有向无环图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effectLst/>
              </a:rPr>
              <a:t>普利姆算法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加点法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zh-CN" altLang="en-US" dirty="0">
                <a:effectLst/>
              </a:rPr>
              <a:t>克鲁斯卡尔算法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加边法</a:t>
            </a:r>
            <a:r>
              <a:rPr lang="en-US" altLang="zh-CN" dirty="0">
                <a:effectLst/>
              </a:rPr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2679355" y="106039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4911753" y="142180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1D34784-F502-431F-9C16-B3AFDAB35D27}"/>
              </a:ext>
            </a:extLst>
          </p:cNvPr>
          <p:cNvSpPr/>
          <p:nvPr/>
        </p:nvSpPr>
        <p:spPr>
          <a:xfrm>
            <a:off x="5740418" y="472419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2785208" y="505462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759715" y="243552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1376674" y="1677358"/>
            <a:ext cx="1408534" cy="864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1121121" y="3158340"/>
            <a:ext cx="1769940" cy="2002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E90BD5-D8AE-428B-8AE2-B7A82011FDD6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3040761" y="1783211"/>
            <a:ext cx="105853" cy="3271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H="1" flipV="1">
            <a:off x="5273159" y="2144617"/>
            <a:ext cx="828665" cy="2579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3402167" y="1421805"/>
            <a:ext cx="1509586" cy="3614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AEA66DB-7136-482A-82D9-A99CC39E28E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3402167" y="2038764"/>
            <a:ext cx="1615439" cy="31217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26D0ECA8-345A-47D0-9809-3310BEDC104F}"/>
              </a:ext>
            </a:extLst>
          </p:cNvPr>
          <p:cNvSpPr txBox="1"/>
          <p:nvPr/>
        </p:nvSpPr>
        <p:spPr>
          <a:xfrm>
            <a:off x="1797861" y="1795125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E49C16D-9C09-4906-9B65-109B7EE81842}"/>
              </a:ext>
            </a:extLst>
          </p:cNvPr>
          <p:cNvSpPr txBox="1"/>
          <p:nvPr/>
        </p:nvSpPr>
        <p:spPr>
          <a:xfrm>
            <a:off x="1901489" y="3731844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DECCC7-FB53-4E51-AEDA-20D6446A7585}"/>
              </a:ext>
            </a:extLst>
          </p:cNvPr>
          <p:cNvSpPr txBox="1"/>
          <p:nvPr/>
        </p:nvSpPr>
        <p:spPr>
          <a:xfrm>
            <a:off x="3080123" y="2973674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5516E08-ADF9-469B-8F70-161F1DD8235D}"/>
              </a:ext>
            </a:extLst>
          </p:cNvPr>
          <p:cNvSpPr txBox="1"/>
          <p:nvPr/>
        </p:nvSpPr>
        <p:spPr>
          <a:xfrm>
            <a:off x="4084487" y="1308026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6B1168A-05B4-40DC-BB2E-F81026CD555D}"/>
              </a:ext>
            </a:extLst>
          </p:cNvPr>
          <p:cNvSpPr txBox="1"/>
          <p:nvPr/>
        </p:nvSpPr>
        <p:spPr>
          <a:xfrm>
            <a:off x="4209886" y="3361863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C26E765-B4A9-402A-B00E-F024438BBC2B}"/>
              </a:ext>
            </a:extLst>
          </p:cNvPr>
          <p:cNvSpPr txBox="1"/>
          <p:nvPr/>
        </p:nvSpPr>
        <p:spPr>
          <a:xfrm>
            <a:off x="5687491" y="3230290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1B70C16-C4C9-4741-884A-87E433410459}"/>
              </a:ext>
            </a:extLst>
          </p:cNvPr>
          <p:cNvSpPr txBox="1"/>
          <p:nvPr/>
        </p:nvSpPr>
        <p:spPr>
          <a:xfrm>
            <a:off x="6020939" y="410131"/>
            <a:ext cx="4022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表示一个图</a:t>
            </a:r>
            <a:endParaRPr lang="en-US" altLang="zh-CN" dirty="0"/>
          </a:p>
          <a:p>
            <a:r>
              <a:rPr lang="zh-CN" altLang="en-US" dirty="0">
                <a:effectLst/>
              </a:rPr>
              <a:t>可以用</a:t>
            </a:r>
            <a:r>
              <a:rPr lang="zh-CN" altLang="en-US" dirty="0"/>
              <a:t>点集合和边集合的集合生成一个二维数组来表示</a:t>
            </a:r>
          </a:p>
          <a:p>
            <a:endParaRPr lang="en-US" altLang="zh-CN" dirty="0">
              <a:effectLst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2EF3690-6247-4BBA-A35E-4AD8FD8EA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64303"/>
              </p:ext>
            </p:extLst>
          </p:nvPr>
        </p:nvGraphicFramePr>
        <p:xfrm>
          <a:off x="6676892" y="1421805"/>
          <a:ext cx="5102274" cy="295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379">
                  <a:extLst>
                    <a:ext uri="{9D8B030D-6E8A-4147-A177-3AD203B41FA5}">
                      <a16:colId xmlns:a16="http://schemas.microsoft.com/office/drawing/2014/main" val="1912778932"/>
                    </a:ext>
                  </a:extLst>
                </a:gridCol>
                <a:gridCol w="850379">
                  <a:extLst>
                    <a:ext uri="{9D8B030D-6E8A-4147-A177-3AD203B41FA5}">
                      <a16:colId xmlns:a16="http://schemas.microsoft.com/office/drawing/2014/main" val="2504165932"/>
                    </a:ext>
                  </a:extLst>
                </a:gridCol>
                <a:gridCol w="850620">
                  <a:extLst>
                    <a:ext uri="{9D8B030D-6E8A-4147-A177-3AD203B41FA5}">
                      <a16:colId xmlns:a16="http://schemas.microsoft.com/office/drawing/2014/main" val="3881004799"/>
                    </a:ext>
                  </a:extLst>
                </a:gridCol>
                <a:gridCol w="850138">
                  <a:extLst>
                    <a:ext uri="{9D8B030D-6E8A-4147-A177-3AD203B41FA5}">
                      <a16:colId xmlns:a16="http://schemas.microsoft.com/office/drawing/2014/main" val="1925841363"/>
                    </a:ext>
                  </a:extLst>
                </a:gridCol>
                <a:gridCol w="850379">
                  <a:extLst>
                    <a:ext uri="{9D8B030D-6E8A-4147-A177-3AD203B41FA5}">
                      <a16:colId xmlns:a16="http://schemas.microsoft.com/office/drawing/2014/main" val="3703981126"/>
                    </a:ext>
                  </a:extLst>
                </a:gridCol>
                <a:gridCol w="850379">
                  <a:extLst>
                    <a:ext uri="{9D8B030D-6E8A-4147-A177-3AD203B41FA5}">
                      <a16:colId xmlns:a16="http://schemas.microsoft.com/office/drawing/2014/main" val="2396864263"/>
                    </a:ext>
                  </a:extLst>
                </a:gridCol>
              </a:tblGrid>
              <a:tr h="48649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655390"/>
                  </a:ext>
                </a:extLst>
              </a:tr>
              <a:tr h="493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65327"/>
                  </a:ext>
                </a:extLst>
              </a:tr>
              <a:tr h="493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8103"/>
                  </a:ext>
                </a:extLst>
              </a:tr>
              <a:tr h="493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385749"/>
                  </a:ext>
                </a:extLst>
              </a:tr>
              <a:tr h="493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940201"/>
                  </a:ext>
                </a:extLst>
              </a:tr>
              <a:tr h="493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340386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EAC76769-6606-42E4-B545-9A26554260E5}"/>
              </a:ext>
            </a:extLst>
          </p:cNvPr>
          <p:cNvSpPr txBox="1"/>
          <p:nvPr/>
        </p:nvSpPr>
        <p:spPr>
          <a:xfrm>
            <a:off x="6883400" y="4431340"/>
            <a:ext cx="60975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[0, 4, 7, max, max],</a:t>
            </a:r>
          </a:p>
          <a:p>
            <a:r>
              <a:rPr lang="zh-CN" altLang="en-US" dirty="0"/>
              <a:t>   [4, 0, 8, 6, max],</a:t>
            </a:r>
          </a:p>
          <a:p>
            <a:r>
              <a:rPr lang="zh-CN" altLang="en-US" dirty="0"/>
              <a:t>   [7, 8, 0, 5, max],</a:t>
            </a:r>
          </a:p>
          <a:p>
            <a:r>
              <a:rPr lang="zh-CN" altLang="en-US" dirty="0"/>
              <a:t>   [max, 6, 5, 0, 7],</a:t>
            </a:r>
          </a:p>
          <a:p>
            <a:r>
              <a:rPr lang="zh-CN" altLang="en-US" dirty="0"/>
              <a:t>   [max, max, max, 7, 0]</a:t>
            </a:r>
            <a:endParaRPr lang="en-US" altLang="zh-CN" dirty="0"/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00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179</Words>
  <Application>Microsoft Office PowerPoint</Application>
  <PresentationFormat>宽屏</PresentationFormat>
  <Paragraphs>74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loong</cp:lastModifiedBy>
  <cp:revision>5</cp:revision>
  <dcterms:created xsi:type="dcterms:W3CDTF">2022-03-01T01:45:24Z</dcterms:created>
  <dcterms:modified xsi:type="dcterms:W3CDTF">2022-03-14T09:37:48Z</dcterms:modified>
</cp:coreProperties>
</file>