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6" d="100"/>
          <a:sy n="106" d="100"/>
        </p:scale>
        <p:origin x="79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98644-B200-463A-B0A4-5CE5FC9B6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D82270-EDD2-4F69-9947-A2D9FF8C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B0274-B04A-4D9E-8CAE-43BE2508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5A14E-1BE0-4D33-9622-18B41B5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C158E-6CEA-4906-B52D-49190464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4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F0A8D-7D45-439D-96B2-1228D0EA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21C38-F43E-4987-A60B-0972ED69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3AEFA-C8BF-4FA9-A5ED-9A958450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57DB4-1898-44C1-8C80-6A736E0B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D0ECD-D936-4C8E-8E09-D55C8E00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A128D6-3F65-4147-B8FB-723DAC95C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C0B44-EE73-405E-A744-FE334A69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EFD65-E917-44B2-AA97-F17E3928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EAB9D-33A4-49FB-A880-510AF98B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1948E-5D5A-427B-95F4-52F3C389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1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F0E59-7C36-45B0-AC88-62337605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84D24-441D-4F6D-8A28-3467DA27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CE600-CD91-41DB-8CE3-559BA2B2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946A4-1FF5-4B48-A025-43A2BBAA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692A7-42C8-4E46-BB09-9167457D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160CF-B6DE-45B6-AE23-AE43410F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7A51B-7BA6-4AE7-B34E-67E2D5330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B43B-D9E5-46CB-9D51-0D809C5D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F09B3-9F15-4B1D-A4C9-F0DECDB7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DAA14-3E20-4195-9456-77549C7E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1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4705F-6914-4E8B-BC82-FA726DA1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08527-87B0-4F53-9B69-DD6AA6E1D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6B02F-8DA5-4813-A1E9-5CEB9E6D1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1FC31-DCD0-47D4-917E-D7B2CF9D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48F47-41D6-444C-86A4-546E8673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521AA-B727-42FF-8A5C-E0FC6A02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6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63FDD-30C5-4D82-B587-79DFEC62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23F73-D11E-460E-89D6-FA5546F55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4BC8B1-1C8A-4C85-A27A-448D02195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5914BC-139E-4B1F-9F53-CD9491FE3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AC5345-42B8-41D4-8B8C-FF3FFD86B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A3CAD7-9624-4FF4-8F63-B1FE6596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CD2E18-F33E-4A1C-822C-B86A5349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AD3EBB-3C3D-4DF8-8D4B-C2C56427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FC020-5208-459D-972F-E45528D8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6765F2-D968-42D8-8770-C377CBC5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860E18-6959-4668-ACDA-E0DBB6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64B5CA-141B-4BA0-B806-A1740F99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6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8EC3B4-E302-4A50-A9D7-CA17B41B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F4AF43-50AC-4CE4-A8F4-DA7750C8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C565F-9AB0-415A-B105-D49D8C37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1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4F2CE-45E8-41AB-B432-0C21880B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784C8-8108-4C75-A758-DC2EEAD0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E3E7C6-FDBF-4329-A8AA-9E7EFF565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806A5-8C54-413E-AD94-9E02CC7F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77944-BEAE-4BE8-A077-D0273D20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ED877-7251-4FA8-BEBF-86E4DB68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2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6270A-D13E-4F17-8605-F1D07F75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7C6D59-D2EA-49F5-806E-79086D1D1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EC347-6FF0-4671-AAFC-411995722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97EFC-AD06-4A41-A3D3-5475FB15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5072E-5BC8-4C3C-882C-28210539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4B7CF-A4EA-4A9E-A548-19F3E403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4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F76F89-9931-4D1F-BA97-4C55EC4B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F5D99-A8AB-4CA6-B0B7-BDCA9E1E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5DDF2-3D43-4278-9F4A-C936FD0F7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8C16-DC2C-4054-986C-3B7F238C339C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4A90A-164D-4AE0-AE46-BD77533B0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67310-2DFB-4120-9050-0EE969D59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FC5BAF5-B216-492A-9E06-191CECFE4BDB}"/>
              </a:ext>
            </a:extLst>
          </p:cNvPr>
          <p:cNvSpPr/>
          <p:nvPr/>
        </p:nvSpPr>
        <p:spPr>
          <a:xfrm>
            <a:off x="5399316" y="497695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3274423" y="111905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94D06-607D-4472-85A4-FE125617D4E2}"/>
              </a:ext>
            </a:extLst>
          </p:cNvPr>
          <p:cNvSpPr/>
          <p:nvPr/>
        </p:nvSpPr>
        <p:spPr>
          <a:xfrm>
            <a:off x="4667793" y="364453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6291943" y="364453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1D34784-F502-431F-9C16-B3AFDAB35D27}"/>
              </a:ext>
            </a:extLst>
          </p:cNvPr>
          <p:cNvSpPr/>
          <p:nvPr/>
        </p:nvSpPr>
        <p:spPr>
          <a:xfrm>
            <a:off x="5390605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3940630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2351315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2968274" y="1736010"/>
            <a:ext cx="412002" cy="581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891382" y="1736010"/>
            <a:ext cx="155101" cy="581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E90BD5-D8AE-428B-8AE2-B7A82011FDD6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997235" y="1480457"/>
            <a:ext cx="1499223" cy="837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08921C-FEBF-4144-B5EF-5F8D6FE2E4B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5029199" y="2828938"/>
            <a:ext cx="467259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stCxn id="8" idx="5"/>
            <a:endCxn id="7" idx="0"/>
          </p:cNvCxnSpPr>
          <p:nvPr/>
        </p:nvCxnSpPr>
        <p:spPr>
          <a:xfrm>
            <a:off x="6007564" y="2828938"/>
            <a:ext cx="645785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7" idx="4"/>
            <a:endCxn id="4" idx="7"/>
          </p:cNvCxnSpPr>
          <p:nvPr/>
        </p:nvCxnSpPr>
        <p:spPr>
          <a:xfrm flipH="1">
            <a:off x="6016275" y="4367350"/>
            <a:ext cx="637074" cy="7154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1980467" y="571586"/>
            <a:ext cx="1184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b="1" dirty="0">
                <a:effectLst/>
              </a:rPr>
              <a:t>树形结构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EE94FD-BB6F-434B-AB2A-8A00C077233C}"/>
              </a:ext>
            </a:extLst>
          </p:cNvPr>
          <p:cNvSpPr txBox="1"/>
          <p:nvPr/>
        </p:nvSpPr>
        <p:spPr>
          <a:xfrm>
            <a:off x="4071060" y="703325"/>
            <a:ext cx="11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根节点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2EE444-5533-4DBF-B7BA-81E8ECC410CE}"/>
              </a:ext>
            </a:extLst>
          </p:cNvPr>
          <p:cNvSpPr txBox="1"/>
          <p:nvPr/>
        </p:nvSpPr>
        <p:spPr>
          <a:xfrm>
            <a:off x="5255823" y="1496526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子节点</a:t>
            </a:r>
            <a:r>
              <a:rPr lang="en-US" altLang="zh-CN" dirty="0"/>
              <a:t>BCDEFG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3AF8BD-7670-4B73-B10D-E9BFCC71D30B}"/>
              </a:ext>
            </a:extLst>
          </p:cNvPr>
          <p:cNvSpPr txBox="1"/>
          <p:nvPr/>
        </p:nvSpPr>
        <p:spPr>
          <a:xfrm>
            <a:off x="2003643" y="3429000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叶子节点</a:t>
            </a:r>
            <a:r>
              <a:rPr lang="en-US" altLang="zh-CN" dirty="0"/>
              <a:t>BCFG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56258C-8CC7-4E78-8146-56B337B88422}"/>
              </a:ext>
            </a:extLst>
          </p:cNvPr>
          <p:cNvSpPr txBox="1"/>
          <p:nvPr/>
        </p:nvSpPr>
        <p:spPr>
          <a:xfrm>
            <a:off x="6610876" y="2358292"/>
            <a:ext cx="168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度为 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深度为 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FC5BAF5-B216-492A-9E06-191CECFE4BDB}"/>
              </a:ext>
            </a:extLst>
          </p:cNvPr>
          <p:cNvSpPr/>
          <p:nvPr/>
        </p:nvSpPr>
        <p:spPr>
          <a:xfrm>
            <a:off x="3965686" y="491446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3274423" y="111905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94D06-607D-4472-85A4-FE125617D4E2}"/>
              </a:ext>
            </a:extLst>
          </p:cNvPr>
          <p:cNvSpPr/>
          <p:nvPr/>
        </p:nvSpPr>
        <p:spPr>
          <a:xfrm>
            <a:off x="3234163" y="358204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4858313" y="358204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3940630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2351315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2968274" y="1736010"/>
            <a:ext cx="412002" cy="581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891382" y="1736010"/>
            <a:ext cx="155101" cy="581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08921C-FEBF-4144-B5EF-5F8D6FE2E4B2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595569" y="2766448"/>
            <a:ext cx="467259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573934" y="2766448"/>
            <a:ext cx="645785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7" idx="4"/>
            <a:endCxn id="4" idx="7"/>
          </p:cNvCxnSpPr>
          <p:nvPr/>
        </p:nvCxnSpPr>
        <p:spPr>
          <a:xfrm flipH="1">
            <a:off x="4582645" y="4304860"/>
            <a:ext cx="637074" cy="7154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1980467" y="571586"/>
            <a:ext cx="1184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b="1" dirty="0">
                <a:effectLst/>
              </a:rPr>
              <a:t>二叉树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EE94FD-BB6F-434B-AB2A-8A00C077233C}"/>
              </a:ext>
            </a:extLst>
          </p:cNvPr>
          <p:cNvSpPr txBox="1"/>
          <p:nvPr/>
        </p:nvSpPr>
        <p:spPr>
          <a:xfrm>
            <a:off x="4071060" y="703325"/>
            <a:ext cx="11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根节点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2EE444-5533-4DBF-B7BA-81E8ECC410CE}"/>
              </a:ext>
            </a:extLst>
          </p:cNvPr>
          <p:cNvSpPr txBox="1"/>
          <p:nvPr/>
        </p:nvSpPr>
        <p:spPr>
          <a:xfrm>
            <a:off x="4557589" y="1496526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子节点</a:t>
            </a:r>
            <a:r>
              <a:rPr lang="en-US" altLang="zh-CN" dirty="0"/>
              <a:t>BCEFG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3AF8BD-7670-4B73-B10D-E9BFCC71D30B}"/>
              </a:ext>
            </a:extLst>
          </p:cNvPr>
          <p:cNvSpPr txBox="1"/>
          <p:nvPr/>
        </p:nvSpPr>
        <p:spPr>
          <a:xfrm>
            <a:off x="1381970" y="3410760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叶子节点</a:t>
            </a:r>
            <a:r>
              <a:rPr lang="en-US" altLang="zh-CN" dirty="0"/>
              <a:t>BFG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56258C-8CC7-4E78-8146-56B337B88422}"/>
              </a:ext>
            </a:extLst>
          </p:cNvPr>
          <p:cNvSpPr txBox="1"/>
          <p:nvPr/>
        </p:nvSpPr>
        <p:spPr>
          <a:xfrm>
            <a:off x="5174548" y="2288460"/>
            <a:ext cx="168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度为 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深度为 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70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FC5BAF5-B216-492A-9E06-191CECFE4BDB}"/>
              </a:ext>
            </a:extLst>
          </p:cNvPr>
          <p:cNvSpPr/>
          <p:nvPr/>
        </p:nvSpPr>
        <p:spPr>
          <a:xfrm>
            <a:off x="3109453" y="341868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3274423" y="111905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94D06-607D-4472-85A4-FE125617D4E2}"/>
              </a:ext>
            </a:extLst>
          </p:cNvPr>
          <p:cNvSpPr/>
          <p:nvPr/>
        </p:nvSpPr>
        <p:spPr>
          <a:xfrm>
            <a:off x="4297043" y="358204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5921193" y="358204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5003510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2351315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2968274" y="1736010"/>
            <a:ext cx="412002" cy="581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891382" y="1736010"/>
            <a:ext cx="1217981" cy="581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08921C-FEBF-4144-B5EF-5F8D6FE2E4B2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658449" y="2766448"/>
            <a:ext cx="467259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36814" y="2766448"/>
            <a:ext cx="645785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2968274" y="2828938"/>
            <a:ext cx="247032" cy="695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1944769" y="578267"/>
            <a:ext cx="1184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b="1" dirty="0">
                <a:effectLst/>
              </a:rPr>
              <a:t>满二叉树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EE94FD-BB6F-434B-AB2A-8A00C077233C}"/>
              </a:ext>
            </a:extLst>
          </p:cNvPr>
          <p:cNvSpPr txBox="1"/>
          <p:nvPr/>
        </p:nvSpPr>
        <p:spPr>
          <a:xfrm>
            <a:off x="4071060" y="703325"/>
            <a:ext cx="11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根节点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2EE444-5533-4DBF-B7BA-81E8ECC410CE}"/>
              </a:ext>
            </a:extLst>
          </p:cNvPr>
          <p:cNvSpPr txBox="1"/>
          <p:nvPr/>
        </p:nvSpPr>
        <p:spPr>
          <a:xfrm>
            <a:off x="4557589" y="1496526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子节点</a:t>
            </a:r>
            <a:r>
              <a:rPr lang="en-US" altLang="zh-CN" dirty="0"/>
              <a:t>BCEFGH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3AF8BD-7670-4B73-B10D-E9BFCC71D30B}"/>
              </a:ext>
            </a:extLst>
          </p:cNvPr>
          <p:cNvSpPr txBox="1"/>
          <p:nvPr/>
        </p:nvSpPr>
        <p:spPr>
          <a:xfrm>
            <a:off x="693406" y="2675667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叶子节点</a:t>
            </a:r>
            <a:r>
              <a:rPr lang="en-US" altLang="zh-CN" dirty="0"/>
              <a:t>EFGH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56258C-8CC7-4E78-8146-56B337B88422}"/>
              </a:ext>
            </a:extLst>
          </p:cNvPr>
          <p:cNvSpPr txBox="1"/>
          <p:nvPr/>
        </p:nvSpPr>
        <p:spPr>
          <a:xfrm>
            <a:off x="5997796" y="2247217"/>
            <a:ext cx="168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度为 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深度为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8EFE4BB-54AC-4D7F-AEC5-C2E47F1B9815}"/>
              </a:ext>
            </a:extLst>
          </p:cNvPr>
          <p:cNvSpPr/>
          <p:nvPr/>
        </p:nvSpPr>
        <p:spPr>
          <a:xfrm>
            <a:off x="1248738" y="343879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40AFFC7-77D5-4CDA-B70E-E11F0A8C7E43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1865697" y="2829196"/>
            <a:ext cx="637074" cy="7154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0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FC5BAF5-B216-492A-9E06-191CECFE4BDB}"/>
              </a:ext>
            </a:extLst>
          </p:cNvPr>
          <p:cNvSpPr/>
          <p:nvPr/>
        </p:nvSpPr>
        <p:spPr>
          <a:xfrm>
            <a:off x="2456050" y="369911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3003988" y="135303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94D06-607D-4472-85A4-FE125617D4E2}"/>
              </a:ext>
            </a:extLst>
          </p:cNvPr>
          <p:cNvSpPr/>
          <p:nvPr/>
        </p:nvSpPr>
        <p:spPr>
          <a:xfrm>
            <a:off x="3365394" y="369911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3971351" y="248218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2007055" y="2492353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2624014" y="1969990"/>
            <a:ext cx="485827" cy="628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620947" y="1969990"/>
            <a:ext cx="456257" cy="618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08921C-FEBF-4144-B5EF-5F8D6FE2E4B2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3726800" y="3099147"/>
            <a:ext cx="350404" cy="599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10" idx="5"/>
            <a:endCxn id="4" idx="0"/>
          </p:cNvCxnSpPr>
          <p:nvPr/>
        </p:nvCxnSpPr>
        <p:spPr>
          <a:xfrm>
            <a:off x="2624014" y="3109312"/>
            <a:ext cx="193442" cy="589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1232215" y="303332"/>
            <a:ext cx="1444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b="1" dirty="0">
                <a:effectLst/>
              </a:rPr>
              <a:t>完全二叉树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EE94FD-BB6F-434B-AB2A-8A00C077233C}"/>
              </a:ext>
            </a:extLst>
          </p:cNvPr>
          <p:cNvSpPr txBox="1"/>
          <p:nvPr/>
        </p:nvSpPr>
        <p:spPr>
          <a:xfrm>
            <a:off x="3726800" y="983699"/>
            <a:ext cx="11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根节点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2EE444-5533-4DBF-B7BA-81E8ECC410CE}"/>
              </a:ext>
            </a:extLst>
          </p:cNvPr>
          <p:cNvSpPr txBox="1"/>
          <p:nvPr/>
        </p:nvSpPr>
        <p:spPr>
          <a:xfrm>
            <a:off x="3971351" y="1812875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子节点</a:t>
            </a:r>
            <a:r>
              <a:rPr lang="en-US" altLang="zh-CN" dirty="0"/>
              <a:t>BCFGH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3AF8BD-7670-4B73-B10D-E9BFCC71D30B}"/>
              </a:ext>
            </a:extLst>
          </p:cNvPr>
          <p:cNvSpPr txBox="1"/>
          <p:nvPr/>
        </p:nvSpPr>
        <p:spPr>
          <a:xfrm>
            <a:off x="349146" y="2956041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叶子节点</a:t>
            </a:r>
            <a:r>
              <a:rPr lang="en-US" altLang="zh-CN" dirty="0"/>
              <a:t>FGH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56258C-8CC7-4E78-8146-56B337B88422}"/>
              </a:ext>
            </a:extLst>
          </p:cNvPr>
          <p:cNvSpPr txBox="1"/>
          <p:nvPr/>
        </p:nvSpPr>
        <p:spPr>
          <a:xfrm>
            <a:off x="4449613" y="3251738"/>
            <a:ext cx="135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度为 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深度为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8EFE4BB-54AC-4D7F-AEC5-C2E47F1B9815}"/>
              </a:ext>
            </a:extLst>
          </p:cNvPr>
          <p:cNvSpPr/>
          <p:nvPr/>
        </p:nvSpPr>
        <p:spPr>
          <a:xfrm>
            <a:off x="1223063" y="369911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40AFFC7-77D5-4CDA-B70E-E11F0A8C7E43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 flipH="1">
            <a:off x="1584469" y="3109312"/>
            <a:ext cx="528439" cy="589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17253BF-EA07-4731-984E-B4F1F4FEF33E}"/>
              </a:ext>
            </a:extLst>
          </p:cNvPr>
          <p:cNvSpPr txBox="1"/>
          <p:nvPr/>
        </p:nvSpPr>
        <p:spPr>
          <a:xfrm>
            <a:off x="1400984" y="1262462"/>
            <a:ext cx="1444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b="1" dirty="0">
                <a:effectLst/>
              </a:rPr>
              <a:t>国内定义：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D8EEFAE-C4AA-41EE-B5F7-FBA528E1F780}"/>
              </a:ext>
            </a:extLst>
          </p:cNvPr>
          <p:cNvSpPr/>
          <p:nvPr/>
        </p:nvSpPr>
        <p:spPr>
          <a:xfrm>
            <a:off x="7889939" y="341600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47B7E85-4BAD-41CF-8982-493019F9867C}"/>
              </a:ext>
            </a:extLst>
          </p:cNvPr>
          <p:cNvSpPr/>
          <p:nvPr/>
        </p:nvSpPr>
        <p:spPr>
          <a:xfrm>
            <a:off x="8437877" y="1069927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C1C72F6-7ACE-4232-9EEF-2C4D77E5DC19}"/>
              </a:ext>
            </a:extLst>
          </p:cNvPr>
          <p:cNvSpPr/>
          <p:nvPr/>
        </p:nvSpPr>
        <p:spPr>
          <a:xfrm>
            <a:off x="9405240" y="2199084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1D29176-2014-4A7C-9FE6-AEE1088804B6}"/>
              </a:ext>
            </a:extLst>
          </p:cNvPr>
          <p:cNvSpPr/>
          <p:nvPr/>
        </p:nvSpPr>
        <p:spPr>
          <a:xfrm>
            <a:off x="7440944" y="220924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5BCF072-8907-4833-875D-7E3D5D76933B}"/>
              </a:ext>
            </a:extLst>
          </p:cNvPr>
          <p:cNvCxnSpPr>
            <a:cxnSpLocks/>
            <a:stCxn id="37" idx="3"/>
            <a:endCxn id="40" idx="7"/>
          </p:cNvCxnSpPr>
          <p:nvPr/>
        </p:nvCxnSpPr>
        <p:spPr>
          <a:xfrm flipH="1">
            <a:off x="8057903" y="1686886"/>
            <a:ext cx="485827" cy="628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93C8F62-4B9A-4CA6-B217-A9D15FEF2093}"/>
              </a:ext>
            </a:extLst>
          </p:cNvPr>
          <p:cNvCxnSpPr>
            <a:cxnSpLocks/>
            <a:stCxn id="37" idx="5"/>
            <a:endCxn id="39" idx="1"/>
          </p:cNvCxnSpPr>
          <p:nvPr/>
        </p:nvCxnSpPr>
        <p:spPr>
          <a:xfrm>
            <a:off x="9054836" y="1686886"/>
            <a:ext cx="456257" cy="618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A2B35DF-226C-450F-BB0E-08EEAB6DBEB6}"/>
              </a:ext>
            </a:extLst>
          </p:cNvPr>
          <p:cNvCxnSpPr>
            <a:cxnSpLocks/>
            <a:stCxn id="40" idx="5"/>
            <a:endCxn id="36" idx="0"/>
          </p:cNvCxnSpPr>
          <p:nvPr/>
        </p:nvCxnSpPr>
        <p:spPr>
          <a:xfrm>
            <a:off x="8057903" y="2826208"/>
            <a:ext cx="193442" cy="589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65CF6A9-3CF8-4D0F-959D-E6A5133118E0}"/>
              </a:ext>
            </a:extLst>
          </p:cNvPr>
          <p:cNvSpPr txBox="1"/>
          <p:nvPr/>
        </p:nvSpPr>
        <p:spPr>
          <a:xfrm>
            <a:off x="9160689" y="700595"/>
            <a:ext cx="11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根节点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FAB9BF9-54CD-4DF0-9B9E-1EC3DD60AC17}"/>
              </a:ext>
            </a:extLst>
          </p:cNvPr>
          <p:cNvSpPr txBox="1"/>
          <p:nvPr/>
        </p:nvSpPr>
        <p:spPr>
          <a:xfrm>
            <a:off x="9405240" y="1529771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子节点</a:t>
            </a:r>
            <a:r>
              <a:rPr lang="en-US" altLang="zh-CN" dirty="0"/>
              <a:t>BCGH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02F3AFD-113C-487E-B03A-83134D8EB806}"/>
              </a:ext>
            </a:extLst>
          </p:cNvPr>
          <p:cNvSpPr txBox="1"/>
          <p:nvPr/>
        </p:nvSpPr>
        <p:spPr>
          <a:xfrm>
            <a:off x="9883501" y="2968634"/>
            <a:ext cx="168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度为 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深度为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90BA5549-E8A6-474B-B50F-25C03BDB8943}"/>
              </a:ext>
            </a:extLst>
          </p:cNvPr>
          <p:cNvSpPr/>
          <p:nvPr/>
        </p:nvSpPr>
        <p:spPr>
          <a:xfrm>
            <a:off x="6656952" y="341600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BEFF6C0-B6DE-461B-9390-33026A11EE3D}"/>
              </a:ext>
            </a:extLst>
          </p:cNvPr>
          <p:cNvCxnSpPr>
            <a:cxnSpLocks/>
            <a:stCxn id="40" idx="3"/>
            <a:endCxn id="48" idx="0"/>
          </p:cNvCxnSpPr>
          <p:nvPr/>
        </p:nvCxnSpPr>
        <p:spPr>
          <a:xfrm flipH="1">
            <a:off x="7018358" y="2826208"/>
            <a:ext cx="528439" cy="589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5392F4E-D1D4-4C21-A40E-0D415137CB13}"/>
              </a:ext>
            </a:extLst>
          </p:cNvPr>
          <p:cNvSpPr txBox="1"/>
          <p:nvPr/>
        </p:nvSpPr>
        <p:spPr>
          <a:xfrm>
            <a:off x="6423748" y="1180187"/>
            <a:ext cx="1444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b="1" dirty="0"/>
              <a:t>国际</a:t>
            </a:r>
            <a:r>
              <a:rPr lang="zh-CN" altLang="en-US" b="1" dirty="0">
                <a:effectLst/>
              </a:rPr>
              <a:t>定义：</a:t>
            </a:r>
            <a:endParaRPr lang="en-US" altLang="zh-CN" b="1" dirty="0">
              <a:effectLst/>
            </a:endParaRPr>
          </a:p>
          <a:p>
            <a:pPr marL="0" marR="0"/>
            <a:endParaRPr lang="zh-CN" altLang="en-US" b="1" dirty="0">
              <a:effectLst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2BF9401-89E2-45B0-A7A3-739119731177}"/>
              </a:ext>
            </a:extLst>
          </p:cNvPr>
          <p:cNvSpPr txBox="1"/>
          <p:nvPr/>
        </p:nvSpPr>
        <p:spPr>
          <a:xfrm>
            <a:off x="5840915" y="2599302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叶子节点</a:t>
            </a:r>
            <a:r>
              <a:rPr lang="en-US" altLang="zh-CN" dirty="0"/>
              <a:t>CGH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49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119</Words>
  <Application>Microsoft Office PowerPoint</Application>
  <PresentationFormat>宽屏</PresentationFormat>
  <Paragraphs>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loong</cp:lastModifiedBy>
  <cp:revision>2</cp:revision>
  <dcterms:created xsi:type="dcterms:W3CDTF">2022-03-01T01:45:24Z</dcterms:created>
  <dcterms:modified xsi:type="dcterms:W3CDTF">2022-03-02T01:23:42Z</dcterms:modified>
</cp:coreProperties>
</file>