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91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98644-B200-463A-B0A4-5CE5FC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82270-EDD2-4F69-9947-A2D9FF8C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B0274-B04A-4D9E-8CAE-43BE2508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A14E-1BE0-4D33-9622-18B41B5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C158E-6CEA-4906-B52D-49190464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0A8D-7D45-439D-96B2-1228D0EA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21C38-F43E-4987-A60B-0972ED6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AEFA-C8BF-4FA9-A5ED-9A958450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57DB4-1898-44C1-8C80-6A736E0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D0ECD-D936-4C8E-8E09-D55C8E0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128D6-3F65-4147-B8FB-723DAC95C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C0B44-EE73-405E-A744-FE334A69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EFD65-E917-44B2-AA97-F17E3928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EAB9D-33A4-49FB-A880-510AF98B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1948E-5D5A-427B-95F4-52F3C389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F0E59-7C36-45B0-AC88-62337605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84D24-441D-4F6D-8A28-3467DA27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CE600-CD91-41DB-8CE3-559BA2B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946A4-1FF5-4B48-A025-43A2BBAA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92A7-42C8-4E46-BB09-9167457D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60CF-B6DE-45B6-AE23-AE43410F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A51B-7BA6-4AE7-B34E-67E2D533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B43B-D9E5-46CB-9D51-0D809C5D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09B3-9F15-4B1D-A4C9-F0DECDB7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DAA14-3E20-4195-9456-77549C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705F-6914-4E8B-BC82-FA726DA1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08527-87B0-4F53-9B69-DD6AA6E1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6B02F-8DA5-4813-A1E9-5CEB9E6D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1FC31-DCD0-47D4-917E-D7B2CF9D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48F47-41D6-444C-86A4-546E8673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521AA-B727-42FF-8A5C-E0FC6A0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63FDD-30C5-4D82-B587-79DFEC62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23F73-D11E-460E-89D6-FA5546F5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BC8B1-1C8A-4C85-A27A-448D0219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914BC-139E-4B1F-9F53-CD9491FE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AC5345-42B8-41D4-8B8C-FF3FFD86B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A3CAD7-9624-4FF4-8F63-B1FE659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D2E18-F33E-4A1C-822C-B86A5349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D3EBB-3C3D-4DF8-8D4B-C2C56427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C020-5208-459D-972F-E45528D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6765F2-D968-42D8-8770-C377CBC5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60E18-6959-4668-ACDA-E0DBB6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4B5CA-141B-4BA0-B806-A1740F99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EC3B4-E302-4A50-A9D7-CA17B41B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4AF43-50AC-4CE4-A8F4-DA7750C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C565F-9AB0-415A-B105-D49D8C37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F2CE-45E8-41AB-B432-0C21880B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784C8-8108-4C75-A758-DC2EEAD0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3E7C6-FDBF-4329-A8AA-9E7EFF56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806A5-8C54-413E-AD94-9E02CC7F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77944-BEAE-4BE8-A077-D0273D20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ED877-7251-4FA8-BEBF-86E4DB68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270A-D13E-4F17-8605-F1D07F7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C6D59-D2EA-49F5-806E-79086D1D1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EC347-6FF0-4671-AAFC-411995722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97EFC-AD06-4A41-A3D3-5475FB1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5072E-5BC8-4C3C-882C-28210539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4B7CF-A4EA-4A9E-A548-19F3E403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6F89-9931-4D1F-BA97-4C55EC4B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F5D99-A8AB-4CA6-B0B7-BDCA9E1E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5DDF2-3D43-4278-9F4A-C936FD0F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8C16-DC2C-4054-986C-3B7F238C339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4A90A-164D-4AE0-AE46-BD77533B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67310-2DFB-4120-9050-0EE969D5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4825026" y="129578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7057424" y="165719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7886089" y="495958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4930879" y="52900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905386" y="26709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3522345" y="1912748"/>
            <a:ext cx="1408534" cy="864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3266792" y="3393730"/>
            <a:ext cx="1769940" cy="2002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E90BD5-D8AE-428B-8AE2-B7A82011FDD6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5186432" y="2018601"/>
            <a:ext cx="105853" cy="327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7418830" y="2380007"/>
            <a:ext cx="828665" cy="2579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547838" y="1657195"/>
            <a:ext cx="1509586" cy="3614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EA66DB-7136-482A-82D9-A99CC39E28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5547838" y="2274154"/>
            <a:ext cx="1615439" cy="31217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6D0ECA8-345A-47D0-9809-3310BEDC104F}"/>
              </a:ext>
            </a:extLst>
          </p:cNvPr>
          <p:cNvSpPr txBox="1"/>
          <p:nvPr/>
        </p:nvSpPr>
        <p:spPr>
          <a:xfrm>
            <a:off x="3943532" y="2030515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49C16D-9C09-4906-9B65-109B7EE81842}"/>
              </a:ext>
            </a:extLst>
          </p:cNvPr>
          <p:cNvSpPr txBox="1"/>
          <p:nvPr/>
        </p:nvSpPr>
        <p:spPr>
          <a:xfrm>
            <a:off x="4047160" y="396723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1DECCC7-FB53-4E51-AEDA-20D6446A7585}"/>
              </a:ext>
            </a:extLst>
          </p:cNvPr>
          <p:cNvSpPr txBox="1"/>
          <p:nvPr/>
        </p:nvSpPr>
        <p:spPr>
          <a:xfrm>
            <a:off x="5225794" y="3209064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5516E08-ADF9-469B-8F70-161F1DD8235D}"/>
              </a:ext>
            </a:extLst>
          </p:cNvPr>
          <p:cNvSpPr txBox="1"/>
          <p:nvPr/>
        </p:nvSpPr>
        <p:spPr>
          <a:xfrm>
            <a:off x="6230158" y="1543416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6B1168A-05B4-40DC-BB2E-F81026CD555D}"/>
              </a:ext>
            </a:extLst>
          </p:cNvPr>
          <p:cNvSpPr txBox="1"/>
          <p:nvPr/>
        </p:nvSpPr>
        <p:spPr>
          <a:xfrm>
            <a:off x="6355557" y="3597253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C26E765-B4A9-402A-B00E-F024438BBC2B}"/>
              </a:ext>
            </a:extLst>
          </p:cNvPr>
          <p:cNvSpPr txBox="1"/>
          <p:nvPr/>
        </p:nvSpPr>
        <p:spPr>
          <a:xfrm>
            <a:off x="7833162" y="3465680"/>
            <a:ext cx="4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88E6507-7E20-4E12-A7D3-41DC6D5A3FF8}"/>
              </a:ext>
            </a:extLst>
          </p:cNvPr>
          <p:cNvSpPr txBox="1"/>
          <p:nvPr/>
        </p:nvSpPr>
        <p:spPr>
          <a:xfrm>
            <a:off x="3693814" y="344032"/>
            <a:ext cx="419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ABCDE</a:t>
            </a:r>
            <a:r>
              <a:rPr lang="zh-CN" altLang="en-US" dirty="0"/>
              <a:t>是五个村庄，现希望所有的村庄都联通修路，但是要求花费最少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1B70C16-C4C9-4741-884A-87E433410459}"/>
              </a:ext>
            </a:extLst>
          </p:cNvPr>
          <p:cNvSpPr txBox="1"/>
          <p:nvPr/>
        </p:nvSpPr>
        <p:spPr>
          <a:xfrm>
            <a:off x="802433" y="597159"/>
            <a:ext cx="2570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最小生成图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有向无环图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普利姆算法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加点法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effectLst/>
              </a:rPr>
              <a:t>克鲁斯卡尔算法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加边法</a:t>
            </a:r>
            <a:r>
              <a:rPr lang="en-US" altLang="zh-CN" dirty="0">
                <a:effectLst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51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4</cp:revision>
  <dcterms:created xsi:type="dcterms:W3CDTF">2022-03-01T01:45:24Z</dcterms:created>
  <dcterms:modified xsi:type="dcterms:W3CDTF">2022-03-03T06:54:17Z</dcterms:modified>
</cp:coreProperties>
</file>