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98644-B200-463A-B0A4-5CE5FC9B6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D82270-EDD2-4F69-9947-A2D9FF8CB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B0274-B04A-4D9E-8CAE-43BE2508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5A14E-1BE0-4D33-9622-18B41B5F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C158E-6CEA-4906-B52D-49190464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34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F0A8D-7D45-439D-96B2-1228D0EA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E21C38-F43E-4987-A60B-0972ED691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3AEFA-C8BF-4FA9-A5ED-9A958450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57DB4-1898-44C1-8C80-6A736E0B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D0ECD-D936-4C8E-8E09-D55C8E00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A128D6-3F65-4147-B8FB-723DAC95C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2C0B44-EE73-405E-A744-FE334A69F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EFD65-E917-44B2-AA97-F17E3928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EAB9D-33A4-49FB-A880-510AF98B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1948E-5D5A-427B-95F4-52F3C389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41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F0E59-7C36-45B0-AC88-62337605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B84D24-441D-4F6D-8A28-3467DA272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7CE600-CD91-41DB-8CE3-559BA2B2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946A4-1FF5-4B48-A025-43A2BBAA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692A7-42C8-4E46-BB09-9167457DF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81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160CF-B6DE-45B6-AE23-AE43410FA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77A51B-7BA6-4AE7-B34E-67E2D5330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4B43B-D9E5-46CB-9D51-0D809C5D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F09B3-9F15-4B1D-A4C9-F0DECDB7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0DAA14-3E20-4195-9456-77549C7E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91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4705F-6914-4E8B-BC82-FA726DA1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08527-87B0-4F53-9B69-DD6AA6E1D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A6B02F-8DA5-4813-A1E9-5CEB9E6D1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61FC31-DCD0-47D4-917E-D7B2CF9D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A48F47-41D6-444C-86A4-546E86731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A521AA-B727-42FF-8A5C-E0FC6A02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66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63FDD-30C5-4D82-B587-79DFEC626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223F73-D11E-460E-89D6-FA5546F55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4BC8B1-1C8A-4C85-A27A-448D02195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5914BC-139E-4B1F-9F53-CD9491FE3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AC5345-42B8-41D4-8B8C-FF3FFD86B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A3CAD7-9624-4FF4-8F63-B1FE6596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CD2E18-F33E-4A1C-822C-B86A5349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AD3EBB-3C3D-4DF8-8D4B-C2C56427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FC020-5208-459D-972F-E45528D8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6765F2-D968-42D8-8770-C377CBC5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860E18-6959-4668-ACDA-E0DBB66A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64B5CA-141B-4BA0-B806-A1740F99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96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8EC3B4-E302-4A50-A9D7-CA17B41BF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F4AF43-50AC-4CE4-A8F4-DA7750C8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9C565F-9AB0-415A-B105-D49D8C37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01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4F2CE-45E8-41AB-B432-0C21880BF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1784C8-8108-4C75-A758-DC2EEAD0E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E3E7C6-FDBF-4329-A8AA-9E7EFF565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C806A5-8C54-413E-AD94-9E02CC7F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177944-BEAE-4BE8-A077-D0273D20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0ED877-7251-4FA8-BEBF-86E4DB68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72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6270A-D13E-4F17-8605-F1D07F75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7C6D59-D2EA-49F5-806E-79086D1D1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BEC347-6FF0-4671-AAFC-411995722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A97EFC-AD06-4A41-A3D3-5475FB15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8C16-DC2C-4054-986C-3B7F238C339C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B5072E-5BC8-4C3C-882C-28210539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F4B7CF-A4EA-4A9E-A548-19F3E403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45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F76F89-9931-4D1F-BA97-4C55EC4B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3F5D99-A8AB-4CA6-B0B7-BDCA9E1E0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95DDF2-3D43-4278-9F4A-C936FD0F7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B8C16-DC2C-4054-986C-3B7F238C339C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4A90A-164D-4AE0-AE46-BD77533B0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67310-2DFB-4120-9050-0EE969D59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3A965-F962-4F7B-8474-A07E393AA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FC5BAF5-B216-492A-9E06-191CECFE4BDB}"/>
              </a:ext>
            </a:extLst>
          </p:cNvPr>
          <p:cNvSpPr/>
          <p:nvPr/>
        </p:nvSpPr>
        <p:spPr>
          <a:xfrm>
            <a:off x="5399316" y="4976950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C739FC5-7537-4E4F-AF06-ECDD15A0C309}"/>
              </a:ext>
            </a:extLst>
          </p:cNvPr>
          <p:cNvSpPr/>
          <p:nvPr/>
        </p:nvSpPr>
        <p:spPr>
          <a:xfrm>
            <a:off x="3274423" y="1119051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9C94D06-607D-4472-85A4-FE125617D4E2}"/>
              </a:ext>
            </a:extLst>
          </p:cNvPr>
          <p:cNvSpPr/>
          <p:nvPr/>
        </p:nvSpPr>
        <p:spPr>
          <a:xfrm>
            <a:off x="4667793" y="3644538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EA913B0-5AF1-47F6-B99F-7CAF31098451}"/>
              </a:ext>
            </a:extLst>
          </p:cNvPr>
          <p:cNvSpPr/>
          <p:nvPr/>
        </p:nvSpPr>
        <p:spPr>
          <a:xfrm>
            <a:off x="6291943" y="3644538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1D34784-F502-431F-9C16-B3AFDAB35D27}"/>
              </a:ext>
            </a:extLst>
          </p:cNvPr>
          <p:cNvSpPr/>
          <p:nvPr/>
        </p:nvSpPr>
        <p:spPr>
          <a:xfrm>
            <a:off x="5390605" y="221197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2AE1198-C9E2-4EF7-A21F-856493699047}"/>
              </a:ext>
            </a:extLst>
          </p:cNvPr>
          <p:cNvSpPr/>
          <p:nvPr/>
        </p:nvSpPr>
        <p:spPr>
          <a:xfrm>
            <a:off x="3940630" y="221197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E5998B5-4E42-4460-ADD1-D2EB0EF47293}"/>
              </a:ext>
            </a:extLst>
          </p:cNvPr>
          <p:cNvSpPr/>
          <p:nvPr/>
        </p:nvSpPr>
        <p:spPr>
          <a:xfrm>
            <a:off x="2351315" y="221197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DAEBAB3-62B8-4C4F-AD31-581C8426A633}"/>
              </a:ext>
            </a:extLst>
          </p:cNvPr>
          <p:cNvCxnSpPr>
            <a:cxnSpLocks/>
            <a:stCxn id="5" idx="3"/>
            <a:endCxn id="10" idx="7"/>
          </p:cNvCxnSpPr>
          <p:nvPr/>
        </p:nvCxnSpPr>
        <p:spPr>
          <a:xfrm flipH="1">
            <a:off x="2968274" y="1736010"/>
            <a:ext cx="412002" cy="5818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465CB55-F576-41F9-922E-F88D994260A5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3891382" y="1736010"/>
            <a:ext cx="155101" cy="5818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AE90BD5-D8AE-428B-8AE2-B7A82011FDD6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3997235" y="1480457"/>
            <a:ext cx="1499223" cy="8373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208921C-FEBF-4144-B5EF-5F8D6FE2E4B2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 flipH="1">
            <a:off x="5029199" y="2828938"/>
            <a:ext cx="467259" cy="81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CED9F59-6E79-48AC-9F86-772D974ADA70}"/>
              </a:ext>
            </a:extLst>
          </p:cNvPr>
          <p:cNvCxnSpPr>
            <a:cxnSpLocks/>
            <a:stCxn id="8" idx="5"/>
            <a:endCxn id="7" idx="0"/>
          </p:cNvCxnSpPr>
          <p:nvPr/>
        </p:nvCxnSpPr>
        <p:spPr>
          <a:xfrm>
            <a:off x="6007564" y="2828938"/>
            <a:ext cx="645785" cy="81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51AF569-9669-4E56-A639-3BB1255943E1}"/>
              </a:ext>
            </a:extLst>
          </p:cNvPr>
          <p:cNvCxnSpPr>
            <a:cxnSpLocks/>
            <a:stCxn id="7" idx="4"/>
            <a:endCxn id="4" idx="7"/>
          </p:cNvCxnSpPr>
          <p:nvPr/>
        </p:nvCxnSpPr>
        <p:spPr>
          <a:xfrm flipH="1">
            <a:off x="6016275" y="4367350"/>
            <a:ext cx="637074" cy="7154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1ABB8A5-A757-4018-A8B6-5F1B54B26F7C}"/>
              </a:ext>
            </a:extLst>
          </p:cNvPr>
          <p:cNvSpPr txBox="1"/>
          <p:nvPr/>
        </p:nvSpPr>
        <p:spPr>
          <a:xfrm>
            <a:off x="1980467" y="571586"/>
            <a:ext cx="1184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zh-CN" altLang="en-US" b="1" dirty="0">
                <a:effectLst/>
              </a:rPr>
              <a:t>树形结构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7EE94FD-BB6F-434B-AB2A-8A00C077233C}"/>
              </a:ext>
            </a:extLst>
          </p:cNvPr>
          <p:cNvSpPr txBox="1"/>
          <p:nvPr/>
        </p:nvSpPr>
        <p:spPr>
          <a:xfrm>
            <a:off x="4071060" y="703325"/>
            <a:ext cx="118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根节点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12EE444-5533-4DBF-B7BA-81E8ECC410CE}"/>
              </a:ext>
            </a:extLst>
          </p:cNvPr>
          <p:cNvSpPr txBox="1"/>
          <p:nvPr/>
        </p:nvSpPr>
        <p:spPr>
          <a:xfrm>
            <a:off x="5255823" y="1496526"/>
            <a:ext cx="168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子节点</a:t>
            </a:r>
            <a:r>
              <a:rPr lang="en-US" altLang="zh-CN" dirty="0"/>
              <a:t>BCDEFG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F3AF8BD-7670-4B73-B10D-E9BFCC71D30B}"/>
              </a:ext>
            </a:extLst>
          </p:cNvPr>
          <p:cNvSpPr txBox="1"/>
          <p:nvPr/>
        </p:nvSpPr>
        <p:spPr>
          <a:xfrm>
            <a:off x="2003643" y="3429000"/>
            <a:ext cx="168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叶子节点</a:t>
            </a:r>
            <a:r>
              <a:rPr lang="en-US" altLang="zh-CN" dirty="0"/>
              <a:t>BCFG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156258C-8CC7-4E78-8146-56B337B88422}"/>
              </a:ext>
            </a:extLst>
          </p:cNvPr>
          <p:cNvSpPr txBox="1"/>
          <p:nvPr/>
        </p:nvSpPr>
        <p:spPr>
          <a:xfrm>
            <a:off x="6610876" y="2358292"/>
            <a:ext cx="1681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度为 </a:t>
            </a:r>
            <a:r>
              <a:rPr lang="en-US" altLang="zh-CN" dirty="0"/>
              <a:t>3</a:t>
            </a:r>
          </a:p>
          <a:p>
            <a:r>
              <a:rPr lang="zh-CN" altLang="en-US" dirty="0"/>
              <a:t>深度为 </a:t>
            </a:r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83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71ABB8A5-A757-4018-A8B6-5F1B54B26F7C}"/>
              </a:ext>
            </a:extLst>
          </p:cNvPr>
          <p:cNvSpPr txBox="1"/>
          <p:nvPr/>
        </p:nvSpPr>
        <p:spPr>
          <a:xfrm>
            <a:off x="450946" y="227401"/>
            <a:ext cx="3294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zh-CN" altLang="en-US" sz="2400" b="1" dirty="0"/>
              <a:t>红黑树</a:t>
            </a:r>
            <a:endParaRPr lang="zh-CN" altLang="en-US" sz="2400" b="1" dirty="0">
              <a:effectLst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27EB864-D605-40C3-B2F9-6410D6DA20F9}"/>
              </a:ext>
            </a:extLst>
          </p:cNvPr>
          <p:cNvSpPr/>
          <p:nvPr/>
        </p:nvSpPr>
        <p:spPr>
          <a:xfrm>
            <a:off x="880494" y="2579024"/>
            <a:ext cx="849976" cy="8499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26A11821-CD50-42C8-AE11-92FDDED34AFE}"/>
              </a:ext>
            </a:extLst>
          </p:cNvPr>
          <p:cNvSpPr/>
          <p:nvPr/>
        </p:nvSpPr>
        <p:spPr>
          <a:xfrm>
            <a:off x="5471439" y="1895303"/>
            <a:ext cx="849976" cy="8499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</a:t>
            </a:r>
            <a:endParaRPr lang="zh-CN" altLang="en-US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94DB39A-A248-482B-8310-1E25F29074B3}"/>
              </a:ext>
            </a:extLst>
          </p:cNvPr>
          <p:cNvSpPr/>
          <p:nvPr/>
        </p:nvSpPr>
        <p:spPr>
          <a:xfrm>
            <a:off x="3175966" y="2591595"/>
            <a:ext cx="849976" cy="8499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80</a:t>
            </a:r>
            <a:endParaRPr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51B6B4D3-61A2-4685-A3BD-68606B25F268}"/>
              </a:ext>
            </a:extLst>
          </p:cNvPr>
          <p:cNvSpPr/>
          <p:nvPr/>
        </p:nvSpPr>
        <p:spPr>
          <a:xfrm>
            <a:off x="1337352" y="3836028"/>
            <a:ext cx="849976" cy="8499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&gt;30</a:t>
            </a:r>
            <a:endParaRPr lang="zh-CN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BFC9B849-6E66-4FAA-A45A-B5A77855B6D8}"/>
              </a:ext>
            </a:extLst>
          </p:cNvPr>
          <p:cNvSpPr/>
          <p:nvPr/>
        </p:nvSpPr>
        <p:spPr>
          <a:xfrm>
            <a:off x="2533807" y="3829844"/>
            <a:ext cx="849976" cy="8499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&lt;80</a:t>
            </a:r>
            <a:endParaRPr lang="zh-CN" altLang="en-US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678C143D-7C86-4FE1-9D40-03D8EE6D554C}"/>
              </a:ext>
            </a:extLst>
          </p:cNvPr>
          <p:cNvSpPr/>
          <p:nvPr/>
        </p:nvSpPr>
        <p:spPr>
          <a:xfrm>
            <a:off x="3745484" y="3829844"/>
            <a:ext cx="849976" cy="8499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&gt;80</a:t>
            </a:r>
            <a:endParaRPr lang="zh-CN" altLang="en-US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F1040DE9-DD68-4096-B699-10468BF050D2}"/>
              </a:ext>
            </a:extLst>
          </p:cNvPr>
          <p:cNvSpPr/>
          <p:nvPr/>
        </p:nvSpPr>
        <p:spPr>
          <a:xfrm>
            <a:off x="140897" y="3836028"/>
            <a:ext cx="849976" cy="8499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&lt;30</a:t>
            </a:r>
            <a:endParaRPr lang="zh-CN" altLang="en-US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91D6E46B-7724-4DA5-A5CD-F8E07BDB0EA2}"/>
              </a:ext>
            </a:extLst>
          </p:cNvPr>
          <p:cNvSpPr/>
          <p:nvPr/>
        </p:nvSpPr>
        <p:spPr>
          <a:xfrm>
            <a:off x="6388627" y="911080"/>
            <a:ext cx="849976" cy="8499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89BE33-F724-4046-AF73-50C38992897D}"/>
              </a:ext>
            </a:extLst>
          </p:cNvPr>
          <p:cNvSpPr txBox="1"/>
          <p:nvPr/>
        </p:nvSpPr>
        <p:spPr>
          <a:xfrm>
            <a:off x="3695394" y="2132606"/>
            <a:ext cx="197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表面的红色节点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4CDE675-E433-457B-A00A-68CD878FD09F}"/>
              </a:ext>
            </a:extLst>
          </p:cNvPr>
          <p:cNvSpPr txBox="1"/>
          <p:nvPr/>
        </p:nvSpPr>
        <p:spPr>
          <a:xfrm>
            <a:off x="1498235" y="3346562"/>
            <a:ext cx="197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实际的红色节点</a:t>
            </a:r>
          </a:p>
        </p:txBody>
      </p:sp>
    </p:spTree>
    <p:extLst>
      <p:ext uri="{BB962C8B-B14F-4D97-AF65-F5344CB8AC3E}">
        <p14:creationId xmlns:p14="http://schemas.microsoft.com/office/powerpoint/2010/main" val="241945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FC5BAF5-B216-492A-9E06-191CECFE4BDB}"/>
              </a:ext>
            </a:extLst>
          </p:cNvPr>
          <p:cNvSpPr/>
          <p:nvPr/>
        </p:nvSpPr>
        <p:spPr>
          <a:xfrm>
            <a:off x="3965686" y="4914460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C739FC5-7537-4E4F-AF06-ECDD15A0C309}"/>
              </a:ext>
            </a:extLst>
          </p:cNvPr>
          <p:cNvSpPr/>
          <p:nvPr/>
        </p:nvSpPr>
        <p:spPr>
          <a:xfrm>
            <a:off x="3274423" y="1119051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9C94D06-607D-4472-85A4-FE125617D4E2}"/>
              </a:ext>
            </a:extLst>
          </p:cNvPr>
          <p:cNvSpPr/>
          <p:nvPr/>
        </p:nvSpPr>
        <p:spPr>
          <a:xfrm>
            <a:off x="3234163" y="3582048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EA913B0-5AF1-47F6-B99F-7CAF31098451}"/>
              </a:ext>
            </a:extLst>
          </p:cNvPr>
          <p:cNvSpPr/>
          <p:nvPr/>
        </p:nvSpPr>
        <p:spPr>
          <a:xfrm>
            <a:off x="4858313" y="3582048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2AE1198-C9E2-4EF7-A21F-856493699047}"/>
              </a:ext>
            </a:extLst>
          </p:cNvPr>
          <p:cNvSpPr/>
          <p:nvPr/>
        </p:nvSpPr>
        <p:spPr>
          <a:xfrm>
            <a:off x="3940630" y="221197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E5998B5-4E42-4460-ADD1-D2EB0EF47293}"/>
              </a:ext>
            </a:extLst>
          </p:cNvPr>
          <p:cNvSpPr/>
          <p:nvPr/>
        </p:nvSpPr>
        <p:spPr>
          <a:xfrm>
            <a:off x="2351315" y="221197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DAEBAB3-62B8-4C4F-AD31-581C8426A633}"/>
              </a:ext>
            </a:extLst>
          </p:cNvPr>
          <p:cNvCxnSpPr>
            <a:cxnSpLocks/>
            <a:stCxn id="5" idx="3"/>
            <a:endCxn id="10" idx="7"/>
          </p:cNvCxnSpPr>
          <p:nvPr/>
        </p:nvCxnSpPr>
        <p:spPr>
          <a:xfrm flipH="1">
            <a:off x="2968274" y="1736010"/>
            <a:ext cx="412002" cy="5818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465CB55-F576-41F9-922E-F88D994260A5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3891382" y="1736010"/>
            <a:ext cx="155101" cy="5818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208921C-FEBF-4144-B5EF-5F8D6FE2E4B2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595569" y="2766448"/>
            <a:ext cx="467259" cy="81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CED9F59-6E79-48AC-9F86-772D974ADA70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573934" y="2766448"/>
            <a:ext cx="645785" cy="81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51AF569-9669-4E56-A639-3BB1255943E1}"/>
              </a:ext>
            </a:extLst>
          </p:cNvPr>
          <p:cNvCxnSpPr>
            <a:cxnSpLocks/>
            <a:stCxn id="7" idx="4"/>
            <a:endCxn id="4" idx="7"/>
          </p:cNvCxnSpPr>
          <p:nvPr/>
        </p:nvCxnSpPr>
        <p:spPr>
          <a:xfrm flipH="1">
            <a:off x="4582645" y="4304860"/>
            <a:ext cx="637074" cy="7154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1ABB8A5-A757-4018-A8B6-5F1B54B26F7C}"/>
              </a:ext>
            </a:extLst>
          </p:cNvPr>
          <p:cNvSpPr txBox="1"/>
          <p:nvPr/>
        </p:nvSpPr>
        <p:spPr>
          <a:xfrm>
            <a:off x="1980467" y="571586"/>
            <a:ext cx="1184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zh-CN" altLang="en-US" b="1" dirty="0">
                <a:effectLst/>
              </a:rPr>
              <a:t>二叉树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7EE94FD-BB6F-434B-AB2A-8A00C077233C}"/>
              </a:ext>
            </a:extLst>
          </p:cNvPr>
          <p:cNvSpPr txBox="1"/>
          <p:nvPr/>
        </p:nvSpPr>
        <p:spPr>
          <a:xfrm>
            <a:off x="4071060" y="703325"/>
            <a:ext cx="118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根节点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12EE444-5533-4DBF-B7BA-81E8ECC410CE}"/>
              </a:ext>
            </a:extLst>
          </p:cNvPr>
          <p:cNvSpPr txBox="1"/>
          <p:nvPr/>
        </p:nvSpPr>
        <p:spPr>
          <a:xfrm>
            <a:off x="4557589" y="1496526"/>
            <a:ext cx="168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子节点</a:t>
            </a:r>
            <a:r>
              <a:rPr lang="en-US" altLang="zh-CN" dirty="0"/>
              <a:t>BCEFG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F3AF8BD-7670-4B73-B10D-E9BFCC71D30B}"/>
              </a:ext>
            </a:extLst>
          </p:cNvPr>
          <p:cNvSpPr txBox="1"/>
          <p:nvPr/>
        </p:nvSpPr>
        <p:spPr>
          <a:xfrm>
            <a:off x="1381970" y="3410760"/>
            <a:ext cx="168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叶子节点</a:t>
            </a:r>
            <a:r>
              <a:rPr lang="en-US" altLang="zh-CN" dirty="0"/>
              <a:t>BFG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156258C-8CC7-4E78-8146-56B337B88422}"/>
              </a:ext>
            </a:extLst>
          </p:cNvPr>
          <p:cNvSpPr txBox="1"/>
          <p:nvPr/>
        </p:nvSpPr>
        <p:spPr>
          <a:xfrm>
            <a:off x="5174548" y="2288460"/>
            <a:ext cx="1681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度为 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深度为 </a:t>
            </a:r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70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FC5BAF5-B216-492A-9E06-191CECFE4BDB}"/>
              </a:ext>
            </a:extLst>
          </p:cNvPr>
          <p:cNvSpPr/>
          <p:nvPr/>
        </p:nvSpPr>
        <p:spPr>
          <a:xfrm>
            <a:off x="3109453" y="3418686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C739FC5-7537-4E4F-AF06-ECDD15A0C309}"/>
              </a:ext>
            </a:extLst>
          </p:cNvPr>
          <p:cNvSpPr/>
          <p:nvPr/>
        </p:nvSpPr>
        <p:spPr>
          <a:xfrm>
            <a:off x="3274423" y="1119051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9C94D06-607D-4472-85A4-FE125617D4E2}"/>
              </a:ext>
            </a:extLst>
          </p:cNvPr>
          <p:cNvSpPr/>
          <p:nvPr/>
        </p:nvSpPr>
        <p:spPr>
          <a:xfrm>
            <a:off x="4297043" y="3582048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EA913B0-5AF1-47F6-B99F-7CAF31098451}"/>
              </a:ext>
            </a:extLst>
          </p:cNvPr>
          <p:cNvSpPr/>
          <p:nvPr/>
        </p:nvSpPr>
        <p:spPr>
          <a:xfrm>
            <a:off x="5921193" y="3582048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2AE1198-C9E2-4EF7-A21F-856493699047}"/>
              </a:ext>
            </a:extLst>
          </p:cNvPr>
          <p:cNvSpPr/>
          <p:nvPr/>
        </p:nvSpPr>
        <p:spPr>
          <a:xfrm>
            <a:off x="5003510" y="221197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E5998B5-4E42-4460-ADD1-D2EB0EF47293}"/>
              </a:ext>
            </a:extLst>
          </p:cNvPr>
          <p:cNvSpPr/>
          <p:nvPr/>
        </p:nvSpPr>
        <p:spPr>
          <a:xfrm>
            <a:off x="2351315" y="221197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DAEBAB3-62B8-4C4F-AD31-581C8426A633}"/>
              </a:ext>
            </a:extLst>
          </p:cNvPr>
          <p:cNvCxnSpPr>
            <a:cxnSpLocks/>
            <a:stCxn id="5" idx="3"/>
            <a:endCxn id="10" idx="7"/>
          </p:cNvCxnSpPr>
          <p:nvPr/>
        </p:nvCxnSpPr>
        <p:spPr>
          <a:xfrm flipH="1">
            <a:off x="2968274" y="1736010"/>
            <a:ext cx="412002" cy="5818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465CB55-F576-41F9-922E-F88D994260A5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3891382" y="1736010"/>
            <a:ext cx="1217981" cy="5818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208921C-FEBF-4144-B5EF-5F8D6FE2E4B2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4658449" y="2766448"/>
            <a:ext cx="467259" cy="81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CED9F59-6E79-48AC-9F86-772D974ADA70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636814" y="2766448"/>
            <a:ext cx="645785" cy="81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51AF569-9669-4E56-A639-3BB1255943E1}"/>
              </a:ext>
            </a:extLst>
          </p:cNvPr>
          <p:cNvCxnSpPr>
            <a:cxnSpLocks/>
            <a:stCxn id="10" idx="5"/>
            <a:endCxn id="4" idx="1"/>
          </p:cNvCxnSpPr>
          <p:nvPr/>
        </p:nvCxnSpPr>
        <p:spPr>
          <a:xfrm>
            <a:off x="2968274" y="2828938"/>
            <a:ext cx="247032" cy="695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1ABB8A5-A757-4018-A8B6-5F1B54B26F7C}"/>
              </a:ext>
            </a:extLst>
          </p:cNvPr>
          <p:cNvSpPr txBox="1"/>
          <p:nvPr/>
        </p:nvSpPr>
        <p:spPr>
          <a:xfrm>
            <a:off x="1944769" y="578267"/>
            <a:ext cx="1184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zh-CN" altLang="en-US" b="1" dirty="0">
                <a:effectLst/>
              </a:rPr>
              <a:t>满二叉树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7EE94FD-BB6F-434B-AB2A-8A00C077233C}"/>
              </a:ext>
            </a:extLst>
          </p:cNvPr>
          <p:cNvSpPr txBox="1"/>
          <p:nvPr/>
        </p:nvSpPr>
        <p:spPr>
          <a:xfrm>
            <a:off x="4071060" y="703325"/>
            <a:ext cx="118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根节点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12EE444-5533-4DBF-B7BA-81E8ECC410CE}"/>
              </a:ext>
            </a:extLst>
          </p:cNvPr>
          <p:cNvSpPr txBox="1"/>
          <p:nvPr/>
        </p:nvSpPr>
        <p:spPr>
          <a:xfrm>
            <a:off x="4557589" y="1496526"/>
            <a:ext cx="168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子节点</a:t>
            </a:r>
            <a:r>
              <a:rPr lang="en-US" altLang="zh-CN" dirty="0"/>
              <a:t>BCEFGH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F3AF8BD-7670-4B73-B10D-E9BFCC71D30B}"/>
              </a:ext>
            </a:extLst>
          </p:cNvPr>
          <p:cNvSpPr txBox="1"/>
          <p:nvPr/>
        </p:nvSpPr>
        <p:spPr>
          <a:xfrm>
            <a:off x="693406" y="2675667"/>
            <a:ext cx="168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叶子节点</a:t>
            </a:r>
            <a:r>
              <a:rPr lang="en-US" altLang="zh-CN" dirty="0"/>
              <a:t>EFGH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156258C-8CC7-4E78-8146-56B337B88422}"/>
              </a:ext>
            </a:extLst>
          </p:cNvPr>
          <p:cNvSpPr txBox="1"/>
          <p:nvPr/>
        </p:nvSpPr>
        <p:spPr>
          <a:xfrm>
            <a:off x="5997796" y="2247217"/>
            <a:ext cx="1681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度为 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深度为 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8EFE4BB-54AC-4D7F-AEC5-C2E47F1B9815}"/>
              </a:ext>
            </a:extLst>
          </p:cNvPr>
          <p:cNvSpPr/>
          <p:nvPr/>
        </p:nvSpPr>
        <p:spPr>
          <a:xfrm>
            <a:off x="1248738" y="3438796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40AFFC7-77D5-4CDA-B70E-E11F0A8C7E43}"/>
              </a:ext>
            </a:extLst>
          </p:cNvPr>
          <p:cNvCxnSpPr>
            <a:cxnSpLocks/>
            <a:endCxn id="21" idx="7"/>
          </p:cNvCxnSpPr>
          <p:nvPr/>
        </p:nvCxnSpPr>
        <p:spPr>
          <a:xfrm flipH="1">
            <a:off x="1865697" y="2829196"/>
            <a:ext cx="637074" cy="7154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30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FC5BAF5-B216-492A-9E06-191CECFE4BDB}"/>
              </a:ext>
            </a:extLst>
          </p:cNvPr>
          <p:cNvSpPr/>
          <p:nvPr/>
        </p:nvSpPr>
        <p:spPr>
          <a:xfrm>
            <a:off x="2456050" y="3699110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C739FC5-7537-4E4F-AF06-ECDD15A0C309}"/>
              </a:ext>
            </a:extLst>
          </p:cNvPr>
          <p:cNvSpPr/>
          <p:nvPr/>
        </p:nvSpPr>
        <p:spPr>
          <a:xfrm>
            <a:off x="3003988" y="1353031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9C94D06-607D-4472-85A4-FE125617D4E2}"/>
              </a:ext>
            </a:extLst>
          </p:cNvPr>
          <p:cNvSpPr/>
          <p:nvPr/>
        </p:nvSpPr>
        <p:spPr>
          <a:xfrm>
            <a:off x="3365394" y="3699110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2AE1198-C9E2-4EF7-A21F-856493699047}"/>
              </a:ext>
            </a:extLst>
          </p:cNvPr>
          <p:cNvSpPr/>
          <p:nvPr/>
        </p:nvSpPr>
        <p:spPr>
          <a:xfrm>
            <a:off x="3971351" y="2482188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E5998B5-4E42-4460-ADD1-D2EB0EF47293}"/>
              </a:ext>
            </a:extLst>
          </p:cNvPr>
          <p:cNvSpPr/>
          <p:nvPr/>
        </p:nvSpPr>
        <p:spPr>
          <a:xfrm>
            <a:off x="2007055" y="2492353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DAEBAB3-62B8-4C4F-AD31-581C8426A633}"/>
              </a:ext>
            </a:extLst>
          </p:cNvPr>
          <p:cNvCxnSpPr>
            <a:cxnSpLocks/>
            <a:stCxn id="5" idx="3"/>
            <a:endCxn id="10" idx="7"/>
          </p:cNvCxnSpPr>
          <p:nvPr/>
        </p:nvCxnSpPr>
        <p:spPr>
          <a:xfrm flipH="1">
            <a:off x="2624014" y="1969990"/>
            <a:ext cx="485827" cy="6282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465CB55-F576-41F9-922E-F88D994260A5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3620947" y="1969990"/>
            <a:ext cx="456257" cy="618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208921C-FEBF-4144-B5EF-5F8D6FE2E4B2}"/>
              </a:ext>
            </a:extLst>
          </p:cNvPr>
          <p:cNvCxnSpPr>
            <a:cxnSpLocks/>
            <a:stCxn id="9" idx="3"/>
            <a:endCxn id="6" idx="0"/>
          </p:cNvCxnSpPr>
          <p:nvPr/>
        </p:nvCxnSpPr>
        <p:spPr>
          <a:xfrm flipH="1">
            <a:off x="3726800" y="3099147"/>
            <a:ext cx="350404" cy="5999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51AF569-9669-4E56-A639-3BB1255943E1}"/>
              </a:ext>
            </a:extLst>
          </p:cNvPr>
          <p:cNvCxnSpPr>
            <a:cxnSpLocks/>
            <a:stCxn id="10" idx="5"/>
            <a:endCxn id="4" idx="0"/>
          </p:cNvCxnSpPr>
          <p:nvPr/>
        </p:nvCxnSpPr>
        <p:spPr>
          <a:xfrm>
            <a:off x="2624014" y="3109312"/>
            <a:ext cx="193442" cy="5897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1ABB8A5-A757-4018-A8B6-5F1B54B26F7C}"/>
              </a:ext>
            </a:extLst>
          </p:cNvPr>
          <p:cNvSpPr txBox="1"/>
          <p:nvPr/>
        </p:nvSpPr>
        <p:spPr>
          <a:xfrm>
            <a:off x="1232215" y="303332"/>
            <a:ext cx="1444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zh-CN" altLang="en-US" b="1" dirty="0">
                <a:effectLst/>
              </a:rPr>
              <a:t>完全二叉树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7EE94FD-BB6F-434B-AB2A-8A00C077233C}"/>
              </a:ext>
            </a:extLst>
          </p:cNvPr>
          <p:cNvSpPr txBox="1"/>
          <p:nvPr/>
        </p:nvSpPr>
        <p:spPr>
          <a:xfrm>
            <a:off x="3726800" y="983699"/>
            <a:ext cx="118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根节点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12EE444-5533-4DBF-B7BA-81E8ECC410CE}"/>
              </a:ext>
            </a:extLst>
          </p:cNvPr>
          <p:cNvSpPr txBox="1"/>
          <p:nvPr/>
        </p:nvSpPr>
        <p:spPr>
          <a:xfrm>
            <a:off x="3971351" y="1812875"/>
            <a:ext cx="168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子节点</a:t>
            </a:r>
            <a:r>
              <a:rPr lang="en-US" altLang="zh-CN" dirty="0"/>
              <a:t>BCFGH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F3AF8BD-7670-4B73-B10D-E9BFCC71D30B}"/>
              </a:ext>
            </a:extLst>
          </p:cNvPr>
          <p:cNvSpPr txBox="1"/>
          <p:nvPr/>
        </p:nvSpPr>
        <p:spPr>
          <a:xfrm>
            <a:off x="349146" y="2956041"/>
            <a:ext cx="168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叶子节点</a:t>
            </a:r>
            <a:r>
              <a:rPr lang="en-US" altLang="zh-CN" dirty="0"/>
              <a:t>FGH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156258C-8CC7-4E78-8146-56B337B88422}"/>
              </a:ext>
            </a:extLst>
          </p:cNvPr>
          <p:cNvSpPr txBox="1"/>
          <p:nvPr/>
        </p:nvSpPr>
        <p:spPr>
          <a:xfrm>
            <a:off x="4449613" y="3251738"/>
            <a:ext cx="1356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度为 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深度为 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8EFE4BB-54AC-4D7F-AEC5-C2E47F1B9815}"/>
              </a:ext>
            </a:extLst>
          </p:cNvPr>
          <p:cNvSpPr/>
          <p:nvPr/>
        </p:nvSpPr>
        <p:spPr>
          <a:xfrm>
            <a:off x="1223063" y="3699110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40AFFC7-77D5-4CDA-B70E-E11F0A8C7E43}"/>
              </a:ext>
            </a:extLst>
          </p:cNvPr>
          <p:cNvCxnSpPr>
            <a:cxnSpLocks/>
            <a:stCxn id="10" idx="3"/>
            <a:endCxn id="21" idx="0"/>
          </p:cNvCxnSpPr>
          <p:nvPr/>
        </p:nvCxnSpPr>
        <p:spPr>
          <a:xfrm flipH="1">
            <a:off x="1584469" y="3109312"/>
            <a:ext cx="528439" cy="5897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17253BF-EA07-4731-984E-B4F1F4FEF33E}"/>
              </a:ext>
            </a:extLst>
          </p:cNvPr>
          <p:cNvSpPr txBox="1"/>
          <p:nvPr/>
        </p:nvSpPr>
        <p:spPr>
          <a:xfrm>
            <a:off x="1400984" y="1262462"/>
            <a:ext cx="1444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zh-CN" altLang="en-US" b="1" dirty="0">
                <a:effectLst/>
              </a:rPr>
              <a:t>国内定义：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D8EEFAE-C4AA-41EE-B5F7-FBA528E1F780}"/>
              </a:ext>
            </a:extLst>
          </p:cNvPr>
          <p:cNvSpPr/>
          <p:nvPr/>
        </p:nvSpPr>
        <p:spPr>
          <a:xfrm>
            <a:off x="7889939" y="3416006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47B7E85-4BAD-41CF-8982-493019F9867C}"/>
              </a:ext>
            </a:extLst>
          </p:cNvPr>
          <p:cNvSpPr/>
          <p:nvPr/>
        </p:nvSpPr>
        <p:spPr>
          <a:xfrm>
            <a:off x="8437877" y="1069927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C1C72F6-7ACE-4232-9EEF-2C4D77E5DC19}"/>
              </a:ext>
            </a:extLst>
          </p:cNvPr>
          <p:cNvSpPr/>
          <p:nvPr/>
        </p:nvSpPr>
        <p:spPr>
          <a:xfrm>
            <a:off x="9405240" y="2199084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1D29176-2014-4A7C-9FE6-AEE1088804B6}"/>
              </a:ext>
            </a:extLst>
          </p:cNvPr>
          <p:cNvSpPr/>
          <p:nvPr/>
        </p:nvSpPr>
        <p:spPr>
          <a:xfrm>
            <a:off x="7440944" y="220924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5BCF072-8907-4833-875D-7E3D5D76933B}"/>
              </a:ext>
            </a:extLst>
          </p:cNvPr>
          <p:cNvCxnSpPr>
            <a:cxnSpLocks/>
            <a:stCxn id="37" idx="3"/>
            <a:endCxn id="40" idx="7"/>
          </p:cNvCxnSpPr>
          <p:nvPr/>
        </p:nvCxnSpPr>
        <p:spPr>
          <a:xfrm flipH="1">
            <a:off x="8057903" y="1686886"/>
            <a:ext cx="485827" cy="6282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93C8F62-4B9A-4CA6-B217-A9D15FEF2093}"/>
              </a:ext>
            </a:extLst>
          </p:cNvPr>
          <p:cNvCxnSpPr>
            <a:cxnSpLocks/>
            <a:stCxn id="37" idx="5"/>
            <a:endCxn id="39" idx="1"/>
          </p:cNvCxnSpPr>
          <p:nvPr/>
        </p:nvCxnSpPr>
        <p:spPr>
          <a:xfrm>
            <a:off x="9054836" y="1686886"/>
            <a:ext cx="456257" cy="618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A2B35DF-226C-450F-BB0E-08EEAB6DBEB6}"/>
              </a:ext>
            </a:extLst>
          </p:cNvPr>
          <p:cNvCxnSpPr>
            <a:cxnSpLocks/>
            <a:stCxn id="40" idx="5"/>
            <a:endCxn id="36" idx="0"/>
          </p:cNvCxnSpPr>
          <p:nvPr/>
        </p:nvCxnSpPr>
        <p:spPr>
          <a:xfrm>
            <a:off x="8057903" y="2826208"/>
            <a:ext cx="193442" cy="5897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465CF6A9-3CF8-4D0F-959D-E6A5133118E0}"/>
              </a:ext>
            </a:extLst>
          </p:cNvPr>
          <p:cNvSpPr txBox="1"/>
          <p:nvPr/>
        </p:nvSpPr>
        <p:spPr>
          <a:xfrm>
            <a:off x="9160689" y="700595"/>
            <a:ext cx="118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根节点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FAB9BF9-54CD-4DF0-9B9E-1EC3DD60AC17}"/>
              </a:ext>
            </a:extLst>
          </p:cNvPr>
          <p:cNvSpPr txBox="1"/>
          <p:nvPr/>
        </p:nvSpPr>
        <p:spPr>
          <a:xfrm>
            <a:off x="9405240" y="1529771"/>
            <a:ext cx="168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子节点</a:t>
            </a:r>
            <a:r>
              <a:rPr lang="en-US" altLang="zh-CN" dirty="0"/>
              <a:t>BCGH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02F3AFD-113C-487E-B03A-83134D8EB806}"/>
              </a:ext>
            </a:extLst>
          </p:cNvPr>
          <p:cNvSpPr txBox="1"/>
          <p:nvPr/>
        </p:nvSpPr>
        <p:spPr>
          <a:xfrm>
            <a:off x="9883501" y="2968634"/>
            <a:ext cx="1681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度为 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深度为 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90BA5549-E8A6-474B-B50F-25C03BDB8943}"/>
              </a:ext>
            </a:extLst>
          </p:cNvPr>
          <p:cNvSpPr/>
          <p:nvPr/>
        </p:nvSpPr>
        <p:spPr>
          <a:xfrm>
            <a:off x="6656952" y="3416006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BEFF6C0-B6DE-461B-9390-33026A11EE3D}"/>
              </a:ext>
            </a:extLst>
          </p:cNvPr>
          <p:cNvCxnSpPr>
            <a:cxnSpLocks/>
            <a:stCxn id="40" idx="3"/>
            <a:endCxn id="48" idx="0"/>
          </p:cNvCxnSpPr>
          <p:nvPr/>
        </p:nvCxnSpPr>
        <p:spPr>
          <a:xfrm flipH="1">
            <a:off x="7018358" y="2826208"/>
            <a:ext cx="528439" cy="5897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5392F4E-D1D4-4C21-A40E-0D415137CB13}"/>
              </a:ext>
            </a:extLst>
          </p:cNvPr>
          <p:cNvSpPr txBox="1"/>
          <p:nvPr/>
        </p:nvSpPr>
        <p:spPr>
          <a:xfrm>
            <a:off x="6423748" y="1180187"/>
            <a:ext cx="1444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zh-CN" altLang="en-US" b="1" dirty="0"/>
              <a:t>国际</a:t>
            </a:r>
            <a:r>
              <a:rPr lang="zh-CN" altLang="en-US" b="1" dirty="0">
                <a:effectLst/>
              </a:rPr>
              <a:t>定义：</a:t>
            </a:r>
            <a:endParaRPr lang="en-US" altLang="zh-CN" b="1" dirty="0">
              <a:effectLst/>
            </a:endParaRPr>
          </a:p>
          <a:p>
            <a:pPr marL="0" marR="0"/>
            <a:endParaRPr lang="zh-CN" altLang="en-US" b="1" dirty="0">
              <a:effectLst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2BF9401-89E2-45B0-A7A3-739119731177}"/>
              </a:ext>
            </a:extLst>
          </p:cNvPr>
          <p:cNvSpPr txBox="1"/>
          <p:nvPr/>
        </p:nvSpPr>
        <p:spPr>
          <a:xfrm>
            <a:off x="5840915" y="2599302"/>
            <a:ext cx="168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叶子节点</a:t>
            </a:r>
            <a:r>
              <a:rPr lang="en-US" altLang="zh-CN" dirty="0"/>
              <a:t>CGH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49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FC5BAF5-B216-492A-9E06-191CECFE4BDB}"/>
              </a:ext>
            </a:extLst>
          </p:cNvPr>
          <p:cNvSpPr/>
          <p:nvPr/>
        </p:nvSpPr>
        <p:spPr>
          <a:xfrm>
            <a:off x="5046294" y="4909400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C739FC5-7537-4E4F-AF06-ECDD15A0C309}"/>
              </a:ext>
            </a:extLst>
          </p:cNvPr>
          <p:cNvSpPr/>
          <p:nvPr/>
        </p:nvSpPr>
        <p:spPr>
          <a:xfrm>
            <a:off x="4246704" y="1047751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9C94D06-607D-4472-85A4-FE125617D4E2}"/>
              </a:ext>
            </a:extLst>
          </p:cNvPr>
          <p:cNvSpPr/>
          <p:nvPr/>
        </p:nvSpPr>
        <p:spPr>
          <a:xfrm>
            <a:off x="4311525" y="3518674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EA913B0-5AF1-47F6-B99F-7CAF31098451}"/>
              </a:ext>
            </a:extLst>
          </p:cNvPr>
          <p:cNvSpPr/>
          <p:nvPr/>
        </p:nvSpPr>
        <p:spPr>
          <a:xfrm>
            <a:off x="5935675" y="3518674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35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2AE1198-C9E2-4EF7-A21F-856493699047}"/>
              </a:ext>
            </a:extLst>
          </p:cNvPr>
          <p:cNvSpPr/>
          <p:nvPr/>
        </p:nvSpPr>
        <p:spPr>
          <a:xfrm>
            <a:off x="5017992" y="2148605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E5998B5-4E42-4460-ADD1-D2EB0EF47293}"/>
              </a:ext>
            </a:extLst>
          </p:cNvPr>
          <p:cNvSpPr/>
          <p:nvPr/>
        </p:nvSpPr>
        <p:spPr>
          <a:xfrm>
            <a:off x="3333160" y="2148605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DAEBAB3-62B8-4C4F-AD31-581C8426A633}"/>
              </a:ext>
            </a:extLst>
          </p:cNvPr>
          <p:cNvCxnSpPr>
            <a:cxnSpLocks/>
            <a:stCxn id="5" idx="3"/>
            <a:endCxn id="10" idx="7"/>
          </p:cNvCxnSpPr>
          <p:nvPr/>
        </p:nvCxnSpPr>
        <p:spPr>
          <a:xfrm flipH="1">
            <a:off x="3950119" y="1664710"/>
            <a:ext cx="402438" cy="5897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465CB55-F576-41F9-922E-F88D994260A5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4863663" y="1664710"/>
            <a:ext cx="260182" cy="5897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208921C-FEBF-4144-B5EF-5F8D6FE2E4B2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4672931" y="2703074"/>
            <a:ext cx="467259" cy="81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CED9F59-6E79-48AC-9F86-772D974ADA70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651296" y="2703074"/>
            <a:ext cx="645785" cy="81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51AF569-9669-4E56-A639-3BB1255943E1}"/>
              </a:ext>
            </a:extLst>
          </p:cNvPr>
          <p:cNvCxnSpPr>
            <a:cxnSpLocks/>
            <a:stCxn id="7" idx="4"/>
            <a:endCxn id="4" idx="7"/>
          </p:cNvCxnSpPr>
          <p:nvPr/>
        </p:nvCxnSpPr>
        <p:spPr>
          <a:xfrm flipH="1">
            <a:off x="5663253" y="4241486"/>
            <a:ext cx="633828" cy="7737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1ABB8A5-A757-4018-A8B6-5F1B54B26F7C}"/>
              </a:ext>
            </a:extLst>
          </p:cNvPr>
          <p:cNvSpPr txBox="1"/>
          <p:nvPr/>
        </p:nvSpPr>
        <p:spPr>
          <a:xfrm>
            <a:off x="2049585" y="1047751"/>
            <a:ext cx="2006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zh-CN" altLang="en-US" sz="2400" b="1" dirty="0">
                <a:effectLst/>
              </a:rPr>
              <a:t>二叉搜索树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DD850E7-FA75-4A63-BC09-EA87D3CACD75}"/>
              </a:ext>
            </a:extLst>
          </p:cNvPr>
          <p:cNvSpPr txBox="1"/>
          <p:nvPr/>
        </p:nvSpPr>
        <p:spPr>
          <a:xfrm>
            <a:off x="5278174" y="1186807"/>
            <a:ext cx="30493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ffectLst/>
              </a:rPr>
              <a:t>有排序的效果，左子树的节点都比当前节点小，右子树的节点都比当前节点大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17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FC5BAF5-B216-492A-9E06-191CECFE4BDB}"/>
              </a:ext>
            </a:extLst>
          </p:cNvPr>
          <p:cNvSpPr/>
          <p:nvPr/>
        </p:nvSpPr>
        <p:spPr>
          <a:xfrm>
            <a:off x="2795908" y="443519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C739FC5-7537-4E4F-AF06-ECDD15A0C309}"/>
              </a:ext>
            </a:extLst>
          </p:cNvPr>
          <p:cNvSpPr/>
          <p:nvPr/>
        </p:nvSpPr>
        <p:spPr>
          <a:xfrm>
            <a:off x="4246704" y="1047751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9C94D06-607D-4472-85A4-FE125617D4E2}"/>
              </a:ext>
            </a:extLst>
          </p:cNvPr>
          <p:cNvSpPr/>
          <p:nvPr/>
        </p:nvSpPr>
        <p:spPr>
          <a:xfrm>
            <a:off x="5633953" y="3350331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EA913B0-5AF1-47F6-B99F-7CAF31098451}"/>
              </a:ext>
            </a:extLst>
          </p:cNvPr>
          <p:cNvSpPr/>
          <p:nvPr/>
        </p:nvSpPr>
        <p:spPr>
          <a:xfrm>
            <a:off x="7258103" y="3350331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2AE1198-C9E2-4EF7-A21F-856493699047}"/>
              </a:ext>
            </a:extLst>
          </p:cNvPr>
          <p:cNvSpPr/>
          <p:nvPr/>
        </p:nvSpPr>
        <p:spPr>
          <a:xfrm>
            <a:off x="6340420" y="1980262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E5998B5-4E42-4460-ADD1-D2EB0EF47293}"/>
              </a:ext>
            </a:extLst>
          </p:cNvPr>
          <p:cNvSpPr/>
          <p:nvPr/>
        </p:nvSpPr>
        <p:spPr>
          <a:xfrm>
            <a:off x="2795908" y="1980262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DAEBAB3-62B8-4C4F-AD31-581C8426A633}"/>
              </a:ext>
            </a:extLst>
          </p:cNvPr>
          <p:cNvCxnSpPr>
            <a:cxnSpLocks/>
            <a:stCxn id="5" idx="3"/>
            <a:endCxn id="10" idx="7"/>
          </p:cNvCxnSpPr>
          <p:nvPr/>
        </p:nvCxnSpPr>
        <p:spPr>
          <a:xfrm flipH="1">
            <a:off x="3412867" y="1664710"/>
            <a:ext cx="939690" cy="4214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465CB55-F576-41F9-922E-F88D994260A5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4863663" y="1664710"/>
            <a:ext cx="1582610" cy="4214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208921C-FEBF-4144-B5EF-5F8D6FE2E4B2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5995359" y="2534731"/>
            <a:ext cx="467259" cy="81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CED9F59-6E79-48AC-9F86-772D974ADA70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973724" y="2534731"/>
            <a:ext cx="645785" cy="81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51AF569-9669-4E56-A639-3BB1255943E1}"/>
              </a:ext>
            </a:extLst>
          </p:cNvPr>
          <p:cNvCxnSpPr>
            <a:cxnSpLocks/>
            <a:stCxn id="15" idx="5"/>
            <a:endCxn id="4" idx="1"/>
          </p:cNvCxnSpPr>
          <p:nvPr/>
        </p:nvCxnSpPr>
        <p:spPr>
          <a:xfrm>
            <a:off x="2411890" y="3877616"/>
            <a:ext cx="489871" cy="6634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1ABB8A5-A757-4018-A8B6-5F1B54B26F7C}"/>
              </a:ext>
            </a:extLst>
          </p:cNvPr>
          <p:cNvSpPr txBox="1"/>
          <p:nvPr/>
        </p:nvSpPr>
        <p:spPr>
          <a:xfrm>
            <a:off x="2078024" y="979506"/>
            <a:ext cx="20063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zh-CN" altLang="en-US" sz="2400" b="1" dirty="0">
                <a:effectLst/>
              </a:rPr>
              <a:t>二叉平衡树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A032FB-F0C7-4299-8E01-0DFFF8A3A6FA}"/>
              </a:ext>
            </a:extLst>
          </p:cNvPr>
          <p:cNvSpPr txBox="1"/>
          <p:nvPr/>
        </p:nvSpPr>
        <p:spPr>
          <a:xfrm>
            <a:off x="5376000" y="885315"/>
            <a:ext cx="4501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1600" dirty="0"/>
              <a:t>根节点的左子树与右子树的高度差不能超过</a:t>
            </a:r>
            <a:r>
              <a:rPr lang="en-US" altLang="zh-CN" sz="1600" dirty="0"/>
              <a:t>1</a:t>
            </a:r>
          </a:p>
          <a:p>
            <a:pPr marL="228600" indent="-228600">
              <a:buAutoNum type="arabicPeriod"/>
            </a:pPr>
            <a:endParaRPr lang="en-US" altLang="zh-CN" sz="1600" dirty="0"/>
          </a:p>
          <a:p>
            <a:r>
              <a:rPr lang="en-US" altLang="zh-CN" sz="1600" dirty="0"/>
              <a:t>2.  </a:t>
            </a:r>
            <a:r>
              <a:rPr lang="zh-CN" altLang="en-US" sz="1600" dirty="0"/>
              <a:t>这颗二叉树的每个子树都符合第一条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CC05ED4-EE39-4AFD-9FE1-273AE2659B4B}"/>
              </a:ext>
            </a:extLst>
          </p:cNvPr>
          <p:cNvSpPr/>
          <p:nvPr/>
        </p:nvSpPr>
        <p:spPr>
          <a:xfrm>
            <a:off x="1794931" y="3260657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E7F2EE6-ED89-4D07-B064-E602FA74BB2C}"/>
              </a:ext>
            </a:extLst>
          </p:cNvPr>
          <p:cNvCxnSpPr>
            <a:cxnSpLocks/>
            <a:stCxn id="10" idx="3"/>
            <a:endCxn id="15" idx="7"/>
          </p:cNvCxnSpPr>
          <p:nvPr/>
        </p:nvCxnSpPr>
        <p:spPr>
          <a:xfrm flipH="1">
            <a:off x="2411890" y="2597221"/>
            <a:ext cx="489871" cy="7692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77AB80D8-3755-4D80-B9A8-95897DBA6AD1}"/>
              </a:ext>
            </a:extLst>
          </p:cNvPr>
          <p:cNvSpPr/>
          <p:nvPr/>
        </p:nvSpPr>
        <p:spPr>
          <a:xfrm>
            <a:off x="3725748" y="3260657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C48CDDE-E179-476F-B8C3-A65E383B6573}"/>
              </a:ext>
            </a:extLst>
          </p:cNvPr>
          <p:cNvSpPr/>
          <p:nvPr/>
        </p:nvSpPr>
        <p:spPr>
          <a:xfrm>
            <a:off x="4448560" y="443519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endParaRPr lang="zh-CN" altLang="en-US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2DC9458-37D1-4607-B344-265AB6CBD381}"/>
              </a:ext>
            </a:extLst>
          </p:cNvPr>
          <p:cNvCxnSpPr>
            <a:cxnSpLocks/>
            <a:stCxn id="10" idx="5"/>
            <a:endCxn id="21" idx="1"/>
          </p:cNvCxnSpPr>
          <p:nvPr/>
        </p:nvCxnSpPr>
        <p:spPr>
          <a:xfrm>
            <a:off x="3412867" y="2597221"/>
            <a:ext cx="418734" cy="7692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EEEE23D-5010-4161-8E57-52A8E0C358B6}"/>
              </a:ext>
            </a:extLst>
          </p:cNvPr>
          <p:cNvCxnSpPr>
            <a:cxnSpLocks/>
            <a:stCxn id="21" idx="5"/>
            <a:endCxn id="28" idx="0"/>
          </p:cNvCxnSpPr>
          <p:nvPr/>
        </p:nvCxnSpPr>
        <p:spPr>
          <a:xfrm>
            <a:off x="4342707" y="3877616"/>
            <a:ext cx="467259" cy="5575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333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C739FC5-7537-4E4F-AF06-ECDD15A0C309}"/>
              </a:ext>
            </a:extLst>
          </p:cNvPr>
          <p:cNvSpPr/>
          <p:nvPr/>
        </p:nvSpPr>
        <p:spPr>
          <a:xfrm>
            <a:off x="5097685" y="74030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9C94D06-607D-4472-85A4-FE125617D4E2}"/>
              </a:ext>
            </a:extLst>
          </p:cNvPr>
          <p:cNvSpPr/>
          <p:nvPr/>
        </p:nvSpPr>
        <p:spPr>
          <a:xfrm>
            <a:off x="5122811" y="1883356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EA913B0-5AF1-47F6-B99F-7CAF31098451}"/>
              </a:ext>
            </a:extLst>
          </p:cNvPr>
          <p:cNvSpPr/>
          <p:nvPr/>
        </p:nvSpPr>
        <p:spPr>
          <a:xfrm>
            <a:off x="6615215" y="187824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2AE1198-C9E2-4EF7-A21F-856493699047}"/>
              </a:ext>
            </a:extLst>
          </p:cNvPr>
          <p:cNvSpPr/>
          <p:nvPr/>
        </p:nvSpPr>
        <p:spPr>
          <a:xfrm>
            <a:off x="5895480" y="921818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465CB55-F576-41F9-922E-F88D994260A5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5714644" y="690989"/>
            <a:ext cx="286689" cy="3366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208921C-FEBF-4144-B5EF-5F8D6FE2E4B2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5739770" y="1538777"/>
            <a:ext cx="261563" cy="4504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CED9F59-6E79-48AC-9F86-772D974ADA70}"/>
              </a:ext>
            </a:extLst>
          </p:cNvPr>
          <p:cNvCxnSpPr>
            <a:cxnSpLocks/>
            <a:stCxn id="9" idx="5"/>
            <a:endCxn id="7" idx="1"/>
          </p:cNvCxnSpPr>
          <p:nvPr/>
        </p:nvCxnSpPr>
        <p:spPr>
          <a:xfrm>
            <a:off x="6512439" y="1538777"/>
            <a:ext cx="208629" cy="4453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1ABB8A5-A757-4018-A8B6-5F1B54B26F7C}"/>
              </a:ext>
            </a:extLst>
          </p:cNvPr>
          <p:cNvSpPr txBox="1"/>
          <p:nvPr/>
        </p:nvSpPr>
        <p:spPr>
          <a:xfrm>
            <a:off x="59060" y="253527"/>
            <a:ext cx="29889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zh-CN" altLang="en-US" sz="2400" b="1" dirty="0">
                <a:effectLst/>
              </a:rPr>
              <a:t>二叉树</a:t>
            </a:r>
            <a:r>
              <a:rPr lang="zh-CN" altLang="en-US" sz="2400" b="1" dirty="0"/>
              <a:t>的单旋操作</a:t>
            </a:r>
            <a:endParaRPr lang="en-US" altLang="zh-CN" sz="2400" b="1" dirty="0"/>
          </a:p>
          <a:p>
            <a:pPr marL="0" marR="0"/>
            <a:r>
              <a:rPr lang="zh-CN" altLang="en-US" sz="2400" b="1" dirty="0">
                <a:effectLst/>
              </a:rPr>
              <a:t>（左单旋、右单旋）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A032FB-F0C7-4299-8E01-0DFFF8A3A6FA}"/>
              </a:ext>
            </a:extLst>
          </p:cNvPr>
          <p:cNvSpPr txBox="1"/>
          <p:nvPr/>
        </p:nvSpPr>
        <p:spPr>
          <a:xfrm>
            <a:off x="41140" y="1389405"/>
            <a:ext cx="450133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某一节点不平衡</a:t>
            </a:r>
            <a:endParaRPr lang="en-US" altLang="zh-CN" sz="1600" dirty="0"/>
          </a:p>
          <a:p>
            <a:r>
              <a:rPr lang="zh-CN" altLang="en-US" sz="1600" dirty="0"/>
              <a:t>如果左边浅，右边深，从下往上进行左单旋；右边浅，左边深，从下往上进行右单旋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旋转节点：不平衡的节点为旋转节点（单旋前</a:t>
            </a:r>
            <a:r>
              <a:rPr lang="en-US" altLang="zh-CN" sz="1600" dirty="0"/>
              <a:t>A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r>
              <a:rPr lang="zh-CN" altLang="en-US" sz="1600" dirty="0"/>
              <a:t>新根：旋转之后称为根节点的节点（单旋前</a:t>
            </a:r>
            <a:r>
              <a:rPr lang="en-US" altLang="zh-CN" sz="1600" dirty="0"/>
              <a:t>C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r>
              <a:rPr lang="zh-CN" altLang="en-US" sz="1600" dirty="0"/>
              <a:t>变化分支：父级节点发生变化的那个分支</a:t>
            </a:r>
            <a:endParaRPr lang="en-US" altLang="zh-CN" sz="1600" dirty="0"/>
          </a:p>
          <a:p>
            <a:r>
              <a:rPr lang="zh-CN" altLang="en-US" sz="1600" dirty="0"/>
              <a:t>不变分支：父级节点不变的那个分支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左单旋时：</a:t>
            </a:r>
            <a:endParaRPr lang="en-US" altLang="zh-CN" sz="1600" dirty="0"/>
          </a:p>
          <a:p>
            <a:r>
              <a:rPr lang="zh-CN" altLang="en-US" sz="1600" dirty="0"/>
              <a:t>旋转节点：当前不平衡的节点</a:t>
            </a:r>
            <a:endParaRPr lang="en-US" altLang="zh-CN" sz="1600" dirty="0"/>
          </a:p>
          <a:p>
            <a:r>
              <a:rPr lang="zh-CN" altLang="en-US" sz="1600" dirty="0"/>
              <a:t>新根：右子树的根节点</a:t>
            </a:r>
            <a:endParaRPr lang="en-US" altLang="zh-CN" sz="1600" dirty="0"/>
          </a:p>
          <a:p>
            <a:r>
              <a:rPr lang="zh-CN" altLang="en-US" sz="1600" dirty="0"/>
              <a:t>变化分支：旋转节点的右子树的左子树，单旋后为旋转节点的右子树</a:t>
            </a:r>
            <a:endParaRPr lang="en-US" altLang="zh-CN" sz="1600" dirty="0"/>
          </a:p>
          <a:p>
            <a:r>
              <a:rPr lang="zh-CN" altLang="en-US" sz="1600" dirty="0"/>
              <a:t>不变分支：旋转节点的右子树的右子树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右单旋时：</a:t>
            </a:r>
            <a:endParaRPr lang="en-US" altLang="zh-CN" sz="1600" dirty="0"/>
          </a:p>
          <a:p>
            <a:r>
              <a:rPr lang="zh-CN" altLang="en-US" sz="1600" dirty="0"/>
              <a:t>旋转节点：当前不平衡的节点</a:t>
            </a:r>
            <a:endParaRPr lang="en-US" altLang="zh-CN" sz="1600" dirty="0"/>
          </a:p>
          <a:p>
            <a:r>
              <a:rPr lang="zh-CN" altLang="en-US" sz="1600" dirty="0"/>
              <a:t>新根：左子树的根节点</a:t>
            </a:r>
            <a:endParaRPr lang="en-US" altLang="zh-CN" sz="1600" dirty="0"/>
          </a:p>
          <a:p>
            <a:r>
              <a:rPr lang="zh-CN" altLang="en-US" sz="1600" dirty="0"/>
              <a:t>变化分支：旋转节点的左子树的右子树，单旋后为旋转节点的左子树</a:t>
            </a:r>
            <a:endParaRPr lang="en-US" altLang="zh-CN" sz="1600" dirty="0"/>
          </a:p>
          <a:p>
            <a:r>
              <a:rPr lang="zh-CN" altLang="en-US" sz="1600" dirty="0"/>
              <a:t>不变分支：旋转节点的左子树的左子树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685E0D-C714-4291-9BA1-4862A97D9F73}"/>
              </a:ext>
            </a:extLst>
          </p:cNvPr>
          <p:cNvSpPr txBox="1"/>
          <p:nvPr/>
        </p:nvSpPr>
        <p:spPr>
          <a:xfrm>
            <a:off x="5752229" y="2997257"/>
            <a:ext cx="188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左单旋前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27494D1-C733-479F-9FDB-A8305A0A568B}"/>
              </a:ext>
            </a:extLst>
          </p:cNvPr>
          <p:cNvSpPr txBox="1"/>
          <p:nvPr/>
        </p:nvSpPr>
        <p:spPr>
          <a:xfrm>
            <a:off x="5838567" y="226951"/>
            <a:ext cx="1249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旋转节点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F5499E3-ECD7-4462-916B-27BCC248747A}"/>
              </a:ext>
            </a:extLst>
          </p:cNvPr>
          <p:cNvSpPr txBox="1"/>
          <p:nvPr/>
        </p:nvSpPr>
        <p:spPr>
          <a:xfrm>
            <a:off x="5269755" y="1177462"/>
            <a:ext cx="722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新根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94C321C-8F0A-485C-9D1F-4A3FA07B9B40}"/>
              </a:ext>
            </a:extLst>
          </p:cNvPr>
          <p:cNvSpPr txBox="1"/>
          <p:nvPr/>
        </p:nvSpPr>
        <p:spPr>
          <a:xfrm>
            <a:off x="4970865" y="6110732"/>
            <a:ext cx="1103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不变</a:t>
            </a:r>
            <a:r>
              <a:rPr lang="zh-CN" altLang="en-US" sz="1800" dirty="0"/>
              <a:t>分支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E9C80A2-4D31-4901-9EB8-35775E869097}"/>
              </a:ext>
            </a:extLst>
          </p:cNvPr>
          <p:cNvSpPr txBox="1"/>
          <p:nvPr/>
        </p:nvSpPr>
        <p:spPr>
          <a:xfrm>
            <a:off x="5083597" y="2609418"/>
            <a:ext cx="1153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变化分支</a:t>
            </a:r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1D13F186-D095-4A53-9BB2-A4F37627953B}"/>
              </a:ext>
            </a:extLst>
          </p:cNvPr>
          <p:cNvSpPr/>
          <p:nvPr/>
        </p:nvSpPr>
        <p:spPr>
          <a:xfrm>
            <a:off x="6562654" y="3533654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CCEBFC6-909B-446F-AFBC-E78ECBA50F35}"/>
              </a:ext>
            </a:extLst>
          </p:cNvPr>
          <p:cNvSpPr/>
          <p:nvPr/>
        </p:nvSpPr>
        <p:spPr>
          <a:xfrm>
            <a:off x="5153157" y="527116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609CA8A8-06D4-4C8B-88D7-3FDF4B4CB474}"/>
              </a:ext>
            </a:extLst>
          </p:cNvPr>
          <p:cNvSpPr/>
          <p:nvPr/>
        </p:nvSpPr>
        <p:spPr>
          <a:xfrm>
            <a:off x="6583729" y="5315012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546628C-7A17-4456-8E8C-D32D5280EEC5}"/>
              </a:ext>
            </a:extLst>
          </p:cNvPr>
          <p:cNvSpPr/>
          <p:nvPr/>
        </p:nvSpPr>
        <p:spPr>
          <a:xfrm>
            <a:off x="5827281" y="4272293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2AA70A4-FC64-44A5-8F9C-CB9D90AE019C}"/>
              </a:ext>
            </a:extLst>
          </p:cNvPr>
          <p:cNvCxnSpPr>
            <a:cxnSpLocks/>
            <a:stCxn id="35" idx="3"/>
            <a:endCxn id="38" idx="7"/>
          </p:cNvCxnSpPr>
          <p:nvPr/>
        </p:nvCxnSpPr>
        <p:spPr>
          <a:xfrm flipH="1">
            <a:off x="6444240" y="4150613"/>
            <a:ext cx="224267" cy="2275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4F324A6-B580-4E50-BA74-084272708E54}"/>
              </a:ext>
            </a:extLst>
          </p:cNvPr>
          <p:cNvCxnSpPr>
            <a:cxnSpLocks/>
            <a:stCxn id="38" idx="3"/>
            <a:endCxn id="36" idx="0"/>
          </p:cNvCxnSpPr>
          <p:nvPr/>
        </p:nvCxnSpPr>
        <p:spPr>
          <a:xfrm flipH="1">
            <a:off x="5514563" y="4889252"/>
            <a:ext cx="418571" cy="3819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338EAC3-7D43-4B74-B2E7-8083C39BD5FA}"/>
              </a:ext>
            </a:extLst>
          </p:cNvPr>
          <p:cNvCxnSpPr>
            <a:cxnSpLocks/>
            <a:stCxn id="38" idx="5"/>
            <a:endCxn id="37" idx="0"/>
          </p:cNvCxnSpPr>
          <p:nvPr/>
        </p:nvCxnSpPr>
        <p:spPr>
          <a:xfrm>
            <a:off x="6444240" y="4889252"/>
            <a:ext cx="500895" cy="425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29435E0C-E1DB-436E-B685-5B81A9D842A4}"/>
              </a:ext>
            </a:extLst>
          </p:cNvPr>
          <p:cNvSpPr txBox="1"/>
          <p:nvPr/>
        </p:nvSpPr>
        <p:spPr>
          <a:xfrm>
            <a:off x="5683967" y="6496013"/>
            <a:ext cx="188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右单旋前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DB8F8B6-9DC7-4C35-8F7F-A5E2325AB6BE}"/>
              </a:ext>
            </a:extLst>
          </p:cNvPr>
          <p:cNvSpPr txBox="1"/>
          <p:nvPr/>
        </p:nvSpPr>
        <p:spPr>
          <a:xfrm>
            <a:off x="5382468" y="3619231"/>
            <a:ext cx="1249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旋转节点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F99A557-0492-4C28-9139-DB16397BD36D}"/>
              </a:ext>
            </a:extLst>
          </p:cNvPr>
          <p:cNvSpPr txBox="1"/>
          <p:nvPr/>
        </p:nvSpPr>
        <p:spPr>
          <a:xfrm>
            <a:off x="5091908" y="4416650"/>
            <a:ext cx="722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新根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726EEBC-AE9A-4899-9651-9E36EE4F93C8}"/>
              </a:ext>
            </a:extLst>
          </p:cNvPr>
          <p:cNvSpPr txBox="1"/>
          <p:nvPr/>
        </p:nvSpPr>
        <p:spPr>
          <a:xfrm>
            <a:off x="6536827" y="2641907"/>
            <a:ext cx="1103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不变</a:t>
            </a:r>
            <a:r>
              <a:rPr lang="zh-CN" altLang="en-US" sz="1800" dirty="0"/>
              <a:t>分支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1CEB9D5-D899-438D-91B2-4A5CC80992D7}"/>
              </a:ext>
            </a:extLst>
          </p:cNvPr>
          <p:cNvSpPr txBox="1"/>
          <p:nvPr/>
        </p:nvSpPr>
        <p:spPr>
          <a:xfrm>
            <a:off x="6496118" y="6081525"/>
            <a:ext cx="1153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变化分支</a:t>
            </a:r>
            <a:endParaRPr lang="zh-CN" altLang="en-US" dirty="0"/>
          </a:p>
        </p:txBody>
      </p:sp>
      <p:sp>
        <p:nvSpPr>
          <p:cNvPr id="69" name="箭头: 右 68">
            <a:extLst>
              <a:ext uri="{FF2B5EF4-FFF2-40B4-BE49-F238E27FC236}">
                <a16:creationId xmlns:a16="http://schemas.microsoft.com/office/drawing/2014/main" id="{9AA98044-6639-4A12-B058-D7F253D99592}"/>
              </a:ext>
            </a:extLst>
          </p:cNvPr>
          <p:cNvSpPr/>
          <p:nvPr/>
        </p:nvSpPr>
        <p:spPr>
          <a:xfrm>
            <a:off x="7268887" y="859330"/>
            <a:ext cx="1103197" cy="722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箭头: 右 69">
            <a:extLst>
              <a:ext uri="{FF2B5EF4-FFF2-40B4-BE49-F238E27FC236}">
                <a16:creationId xmlns:a16="http://schemas.microsoft.com/office/drawing/2014/main" id="{A4A64412-34BA-4E56-B520-1141655088CE}"/>
              </a:ext>
            </a:extLst>
          </p:cNvPr>
          <p:cNvSpPr/>
          <p:nvPr/>
        </p:nvSpPr>
        <p:spPr>
          <a:xfrm>
            <a:off x="7338026" y="4378146"/>
            <a:ext cx="1103197" cy="722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2C6CC4D0-8F63-45BB-B58B-F3B8ECE98619}"/>
              </a:ext>
            </a:extLst>
          </p:cNvPr>
          <p:cNvSpPr/>
          <p:nvPr/>
        </p:nvSpPr>
        <p:spPr>
          <a:xfrm>
            <a:off x="9230208" y="87774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7AF931D2-C1FB-40F6-BEC9-BB0840AFD8B2}"/>
              </a:ext>
            </a:extLst>
          </p:cNvPr>
          <p:cNvSpPr/>
          <p:nvPr/>
        </p:nvSpPr>
        <p:spPr>
          <a:xfrm>
            <a:off x="10010918" y="161646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57AB9875-95CC-406B-B5FC-27706186DDDF}"/>
              </a:ext>
            </a:extLst>
          </p:cNvPr>
          <p:cNvSpPr/>
          <p:nvPr/>
        </p:nvSpPr>
        <p:spPr>
          <a:xfrm>
            <a:off x="11031366" y="874375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FCFB968-AEDC-463C-B449-1100EFAE3F92}"/>
              </a:ext>
            </a:extLst>
          </p:cNvPr>
          <p:cNvSpPr/>
          <p:nvPr/>
        </p:nvSpPr>
        <p:spPr>
          <a:xfrm>
            <a:off x="10091340" y="39132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B9BB2074-93AF-4740-8D99-88F812A3BD38}"/>
              </a:ext>
            </a:extLst>
          </p:cNvPr>
          <p:cNvCxnSpPr>
            <a:cxnSpLocks/>
            <a:stCxn id="71" idx="7"/>
            <a:endCxn id="74" idx="3"/>
          </p:cNvCxnSpPr>
          <p:nvPr/>
        </p:nvCxnSpPr>
        <p:spPr>
          <a:xfrm flipV="1">
            <a:off x="9847167" y="656091"/>
            <a:ext cx="350026" cy="3275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EA0EBD8E-3623-476D-8816-A1EA78C5E2C5}"/>
              </a:ext>
            </a:extLst>
          </p:cNvPr>
          <p:cNvCxnSpPr>
            <a:cxnSpLocks/>
            <a:stCxn id="71" idx="5"/>
            <a:endCxn id="72" idx="1"/>
          </p:cNvCxnSpPr>
          <p:nvPr/>
        </p:nvCxnSpPr>
        <p:spPr>
          <a:xfrm>
            <a:off x="9847167" y="1494708"/>
            <a:ext cx="269604" cy="2276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5769F2D6-7F3D-4DF1-B0E3-C1E689AEC323}"/>
              </a:ext>
            </a:extLst>
          </p:cNvPr>
          <p:cNvCxnSpPr>
            <a:cxnSpLocks/>
            <a:stCxn id="74" idx="5"/>
            <a:endCxn id="73" idx="1"/>
          </p:cNvCxnSpPr>
          <p:nvPr/>
        </p:nvCxnSpPr>
        <p:spPr>
          <a:xfrm>
            <a:off x="10708299" y="656091"/>
            <a:ext cx="428920" cy="3241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8E27E1F7-43DA-44F0-8815-500CD2A24938}"/>
              </a:ext>
            </a:extLst>
          </p:cNvPr>
          <p:cNvSpPr txBox="1"/>
          <p:nvPr/>
        </p:nvSpPr>
        <p:spPr>
          <a:xfrm>
            <a:off x="10295993" y="2759305"/>
            <a:ext cx="188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左单旋后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DAB0D6E-F7B2-4427-9CBA-5BD7034270E8}"/>
              </a:ext>
            </a:extLst>
          </p:cNvPr>
          <p:cNvSpPr txBox="1"/>
          <p:nvPr/>
        </p:nvSpPr>
        <p:spPr>
          <a:xfrm>
            <a:off x="8253689" y="1235781"/>
            <a:ext cx="1249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旋转节点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EB223C1-2F02-42D1-9D3F-EB1376E75E47}"/>
              </a:ext>
            </a:extLst>
          </p:cNvPr>
          <p:cNvSpPr txBox="1"/>
          <p:nvPr/>
        </p:nvSpPr>
        <p:spPr>
          <a:xfrm>
            <a:off x="9449472" y="156250"/>
            <a:ext cx="722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新根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404ED28-393B-4079-9E3E-04DC6BA19494}"/>
              </a:ext>
            </a:extLst>
          </p:cNvPr>
          <p:cNvSpPr txBox="1"/>
          <p:nvPr/>
        </p:nvSpPr>
        <p:spPr>
          <a:xfrm>
            <a:off x="9831154" y="2397899"/>
            <a:ext cx="1153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变化分支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B18008B7-AC19-49A6-8A90-75B9362CF0B7}"/>
              </a:ext>
            </a:extLst>
          </p:cNvPr>
          <p:cNvSpPr txBox="1"/>
          <p:nvPr/>
        </p:nvSpPr>
        <p:spPr>
          <a:xfrm>
            <a:off x="10929539" y="1605113"/>
            <a:ext cx="1103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不变</a:t>
            </a:r>
            <a:r>
              <a:rPr lang="zh-CN" altLang="en-US" sz="1800" dirty="0"/>
              <a:t>分支</a:t>
            </a:r>
            <a:endParaRPr lang="zh-CN" alt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0263BAC4-7E05-4E83-A39D-5FEF742975B6}"/>
              </a:ext>
            </a:extLst>
          </p:cNvPr>
          <p:cNvSpPr txBox="1"/>
          <p:nvPr/>
        </p:nvSpPr>
        <p:spPr>
          <a:xfrm>
            <a:off x="8493714" y="5075689"/>
            <a:ext cx="1103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不变</a:t>
            </a:r>
            <a:r>
              <a:rPr lang="zh-CN" altLang="en-US" sz="1800" dirty="0"/>
              <a:t>分支</a:t>
            </a:r>
            <a:endParaRPr lang="zh-CN" altLang="en-US" dirty="0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2B7F38BC-57B3-4290-9DCF-7D9268A8D94E}"/>
              </a:ext>
            </a:extLst>
          </p:cNvPr>
          <p:cNvSpPr/>
          <p:nvPr/>
        </p:nvSpPr>
        <p:spPr>
          <a:xfrm>
            <a:off x="10490764" y="425279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0A805231-BF44-4579-B9C0-501AE5492752}"/>
              </a:ext>
            </a:extLst>
          </p:cNvPr>
          <p:cNvSpPr/>
          <p:nvPr/>
        </p:nvSpPr>
        <p:spPr>
          <a:xfrm>
            <a:off x="8692385" y="4238662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480F7070-AA3D-4BA6-97C3-BDF8ACBBBD65}"/>
              </a:ext>
            </a:extLst>
          </p:cNvPr>
          <p:cNvSpPr/>
          <p:nvPr/>
        </p:nvSpPr>
        <p:spPr>
          <a:xfrm>
            <a:off x="9663324" y="5083615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549C71F7-6E29-4623-AF7C-C3B655EFCED1}"/>
              </a:ext>
            </a:extLst>
          </p:cNvPr>
          <p:cNvSpPr/>
          <p:nvPr/>
        </p:nvSpPr>
        <p:spPr>
          <a:xfrm>
            <a:off x="9522529" y="3392116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6F6C7117-8ABC-4B1D-B862-8279F6321408}"/>
              </a:ext>
            </a:extLst>
          </p:cNvPr>
          <p:cNvCxnSpPr>
            <a:cxnSpLocks/>
            <a:stCxn id="104" idx="1"/>
            <a:endCxn id="107" idx="5"/>
          </p:cNvCxnSpPr>
          <p:nvPr/>
        </p:nvCxnSpPr>
        <p:spPr>
          <a:xfrm flipH="1" flipV="1">
            <a:off x="10139488" y="4009075"/>
            <a:ext cx="457129" cy="3495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2057442D-0CBF-4C2F-B040-E42F43A7E6DB}"/>
              </a:ext>
            </a:extLst>
          </p:cNvPr>
          <p:cNvCxnSpPr>
            <a:cxnSpLocks/>
            <a:stCxn id="107" idx="3"/>
            <a:endCxn id="105" idx="7"/>
          </p:cNvCxnSpPr>
          <p:nvPr/>
        </p:nvCxnSpPr>
        <p:spPr>
          <a:xfrm flipH="1">
            <a:off x="9309344" y="4009075"/>
            <a:ext cx="319038" cy="335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71C30BB6-6746-43FE-ABDA-8E94141371ED}"/>
              </a:ext>
            </a:extLst>
          </p:cNvPr>
          <p:cNvCxnSpPr>
            <a:cxnSpLocks/>
            <a:stCxn id="104" idx="3"/>
            <a:endCxn id="106" idx="7"/>
          </p:cNvCxnSpPr>
          <p:nvPr/>
        </p:nvCxnSpPr>
        <p:spPr>
          <a:xfrm flipH="1">
            <a:off x="10280283" y="4869758"/>
            <a:ext cx="316334" cy="3197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D23B383-2E39-4F36-B781-B657577FDEA4}"/>
              </a:ext>
            </a:extLst>
          </p:cNvPr>
          <p:cNvSpPr txBox="1"/>
          <p:nvPr/>
        </p:nvSpPr>
        <p:spPr>
          <a:xfrm>
            <a:off x="9591614" y="6346724"/>
            <a:ext cx="188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右单旋后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E2261DD5-C04A-4561-87DB-027E6D24A283}"/>
              </a:ext>
            </a:extLst>
          </p:cNvPr>
          <p:cNvSpPr txBox="1"/>
          <p:nvPr/>
        </p:nvSpPr>
        <p:spPr>
          <a:xfrm>
            <a:off x="11151827" y="4429539"/>
            <a:ext cx="1249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旋转节点</a:t>
            </a:r>
            <a:endParaRPr lang="zh-CN" altLang="en-US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8110A25B-43DD-4DCC-9097-7A0711FBD564}"/>
              </a:ext>
            </a:extLst>
          </p:cNvPr>
          <p:cNvSpPr txBox="1"/>
          <p:nvPr/>
        </p:nvSpPr>
        <p:spPr>
          <a:xfrm>
            <a:off x="8924499" y="3530770"/>
            <a:ext cx="722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新根</a:t>
            </a:r>
            <a:endParaRPr lang="zh-CN" altLang="en-US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0D326658-317A-4BF5-A462-BC801CC155AB}"/>
              </a:ext>
            </a:extLst>
          </p:cNvPr>
          <p:cNvSpPr txBox="1"/>
          <p:nvPr/>
        </p:nvSpPr>
        <p:spPr>
          <a:xfrm>
            <a:off x="9522529" y="5864665"/>
            <a:ext cx="1153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变化分支</a:t>
            </a:r>
            <a:endParaRPr lang="zh-CN" altLang="en-US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C63F9F80-BCA0-449E-8B64-B024B216CB48}"/>
              </a:ext>
            </a:extLst>
          </p:cNvPr>
          <p:cNvSpPr txBox="1"/>
          <p:nvPr/>
        </p:nvSpPr>
        <p:spPr>
          <a:xfrm>
            <a:off x="7568882" y="1642810"/>
            <a:ext cx="2215110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1.</a:t>
            </a:r>
            <a:r>
              <a:rPr lang="zh-CN" altLang="en-US" sz="1600" dirty="0">
                <a:solidFill>
                  <a:srgbClr val="FF0000"/>
                </a:solidFill>
              </a:rPr>
              <a:t>找到新根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2.</a:t>
            </a:r>
            <a:r>
              <a:rPr lang="zh-CN" altLang="en-US" sz="1600" dirty="0">
                <a:solidFill>
                  <a:srgbClr val="FF0000"/>
                </a:solidFill>
              </a:rPr>
              <a:t>找到变化分支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3.</a:t>
            </a:r>
            <a:r>
              <a:rPr lang="zh-CN" altLang="en-US" sz="1600" dirty="0">
                <a:solidFill>
                  <a:srgbClr val="FF0000"/>
                </a:solidFill>
              </a:rPr>
              <a:t>旋转节点的右子节点为变化分支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4.</a:t>
            </a:r>
            <a:r>
              <a:rPr lang="zh-CN" altLang="en-US" sz="1600" dirty="0">
                <a:solidFill>
                  <a:srgbClr val="FF0000"/>
                </a:solidFill>
              </a:rPr>
              <a:t>新根的左子节点为旋转节点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5.</a:t>
            </a:r>
            <a:r>
              <a:rPr lang="zh-CN" altLang="en-US" sz="1600" dirty="0">
                <a:solidFill>
                  <a:srgbClr val="FF0000"/>
                </a:solidFill>
              </a:rPr>
              <a:t>返回新的根节点</a:t>
            </a: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BCA532DC-4B8D-4E10-B331-87F4CEE81D08}"/>
              </a:ext>
            </a:extLst>
          </p:cNvPr>
          <p:cNvSpPr txBox="1"/>
          <p:nvPr/>
        </p:nvSpPr>
        <p:spPr>
          <a:xfrm>
            <a:off x="7413272" y="5086040"/>
            <a:ext cx="2215110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1.</a:t>
            </a:r>
            <a:r>
              <a:rPr lang="zh-CN" altLang="en-US" sz="1600" dirty="0">
                <a:solidFill>
                  <a:srgbClr val="FF0000"/>
                </a:solidFill>
              </a:rPr>
              <a:t>找到新根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2.</a:t>
            </a:r>
            <a:r>
              <a:rPr lang="zh-CN" altLang="en-US" sz="1600" dirty="0">
                <a:solidFill>
                  <a:srgbClr val="FF0000"/>
                </a:solidFill>
              </a:rPr>
              <a:t>找到变化分支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3.</a:t>
            </a:r>
            <a:r>
              <a:rPr lang="zh-CN" altLang="en-US" sz="1600" dirty="0">
                <a:solidFill>
                  <a:srgbClr val="FF0000"/>
                </a:solidFill>
              </a:rPr>
              <a:t>旋转节点的左子节点为变化分支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4.</a:t>
            </a:r>
            <a:r>
              <a:rPr lang="zh-CN" altLang="en-US" sz="1600" dirty="0">
                <a:solidFill>
                  <a:srgbClr val="FF0000"/>
                </a:solidFill>
              </a:rPr>
              <a:t>新根的右子节点为旋转节点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5.</a:t>
            </a:r>
            <a:r>
              <a:rPr lang="zh-CN" altLang="en-US" sz="1600" dirty="0">
                <a:solidFill>
                  <a:srgbClr val="FF0000"/>
                </a:solidFill>
              </a:rPr>
              <a:t>返回新的根节点</a:t>
            </a:r>
          </a:p>
        </p:txBody>
      </p:sp>
    </p:spTree>
    <p:extLst>
      <p:ext uri="{BB962C8B-B14F-4D97-AF65-F5344CB8AC3E}">
        <p14:creationId xmlns:p14="http://schemas.microsoft.com/office/powerpoint/2010/main" val="1975754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71ABB8A5-A757-4018-A8B6-5F1B54B26F7C}"/>
              </a:ext>
            </a:extLst>
          </p:cNvPr>
          <p:cNvSpPr txBox="1"/>
          <p:nvPr/>
        </p:nvSpPr>
        <p:spPr>
          <a:xfrm>
            <a:off x="59060" y="253527"/>
            <a:ext cx="32945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zh-CN" altLang="en-US" sz="2400" b="1" dirty="0">
                <a:effectLst/>
              </a:rPr>
              <a:t>二叉树</a:t>
            </a:r>
            <a:r>
              <a:rPr lang="zh-CN" altLang="en-US" sz="2400" b="1" dirty="0"/>
              <a:t>的双旋操作</a:t>
            </a:r>
          </a:p>
          <a:p>
            <a:pPr marL="0" marR="0"/>
            <a:r>
              <a:rPr lang="zh-CN" altLang="en-US" sz="2400" b="1" dirty="0">
                <a:effectLst/>
              </a:rPr>
              <a:t>（右左双旋、左右</a:t>
            </a:r>
            <a:r>
              <a:rPr lang="zh-CN" altLang="en-US" sz="2400" b="1" dirty="0"/>
              <a:t>双</a:t>
            </a:r>
            <a:r>
              <a:rPr lang="zh-CN" altLang="en-US" sz="2400" b="1" dirty="0">
                <a:effectLst/>
              </a:rPr>
              <a:t>旋）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1D13F186-D095-4A53-9BB2-A4F37627953B}"/>
              </a:ext>
            </a:extLst>
          </p:cNvPr>
          <p:cNvSpPr/>
          <p:nvPr/>
        </p:nvSpPr>
        <p:spPr>
          <a:xfrm>
            <a:off x="1971944" y="1759528"/>
            <a:ext cx="722812" cy="7228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CCEBFC6-909B-446F-AFBC-E78ECBA50F35}"/>
              </a:ext>
            </a:extLst>
          </p:cNvPr>
          <p:cNvSpPr/>
          <p:nvPr/>
        </p:nvSpPr>
        <p:spPr>
          <a:xfrm>
            <a:off x="541372" y="3543709"/>
            <a:ext cx="722812" cy="7228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609CA8A8-06D4-4C8B-88D7-3FDF4B4CB474}"/>
              </a:ext>
            </a:extLst>
          </p:cNvPr>
          <p:cNvSpPr/>
          <p:nvPr/>
        </p:nvSpPr>
        <p:spPr>
          <a:xfrm>
            <a:off x="1971944" y="3587552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546628C-7A17-4456-8E8C-D32D5280EEC5}"/>
              </a:ext>
            </a:extLst>
          </p:cNvPr>
          <p:cNvSpPr/>
          <p:nvPr/>
        </p:nvSpPr>
        <p:spPr>
          <a:xfrm>
            <a:off x="1215496" y="2544833"/>
            <a:ext cx="722812" cy="7228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2AA70A4-FC64-44A5-8F9C-CB9D90AE019C}"/>
              </a:ext>
            </a:extLst>
          </p:cNvPr>
          <p:cNvCxnSpPr>
            <a:cxnSpLocks/>
            <a:stCxn id="35" idx="3"/>
            <a:endCxn id="38" idx="7"/>
          </p:cNvCxnSpPr>
          <p:nvPr/>
        </p:nvCxnSpPr>
        <p:spPr>
          <a:xfrm flipH="1">
            <a:off x="1832455" y="2376487"/>
            <a:ext cx="245342" cy="2741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4F324A6-B580-4E50-BA74-084272708E54}"/>
              </a:ext>
            </a:extLst>
          </p:cNvPr>
          <p:cNvCxnSpPr>
            <a:cxnSpLocks/>
            <a:stCxn id="38" idx="3"/>
            <a:endCxn id="36" idx="0"/>
          </p:cNvCxnSpPr>
          <p:nvPr/>
        </p:nvCxnSpPr>
        <p:spPr>
          <a:xfrm flipH="1">
            <a:off x="902778" y="3161792"/>
            <a:ext cx="418571" cy="3819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338EAC3-7D43-4B74-B2E7-8083C39BD5FA}"/>
              </a:ext>
            </a:extLst>
          </p:cNvPr>
          <p:cNvCxnSpPr>
            <a:cxnSpLocks/>
            <a:stCxn id="38" idx="5"/>
            <a:endCxn id="37" idx="0"/>
          </p:cNvCxnSpPr>
          <p:nvPr/>
        </p:nvCxnSpPr>
        <p:spPr>
          <a:xfrm>
            <a:off x="1832455" y="3161792"/>
            <a:ext cx="500895" cy="425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箭头: 右 69">
            <a:extLst>
              <a:ext uri="{FF2B5EF4-FFF2-40B4-BE49-F238E27FC236}">
                <a16:creationId xmlns:a16="http://schemas.microsoft.com/office/drawing/2014/main" id="{A4A64412-34BA-4E56-B520-1141655088CE}"/>
              </a:ext>
            </a:extLst>
          </p:cNvPr>
          <p:cNvSpPr/>
          <p:nvPr/>
        </p:nvSpPr>
        <p:spPr>
          <a:xfrm>
            <a:off x="3388787" y="1584467"/>
            <a:ext cx="1103197" cy="722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A9571AFE-883E-4880-B01D-AAF95005A853}"/>
              </a:ext>
            </a:extLst>
          </p:cNvPr>
          <p:cNvSpPr/>
          <p:nvPr/>
        </p:nvSpPr>
        <p:spPr>
          <a:xfrm>
            <a:off x="1321349" y="4628438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7D357472-5D77-4C07-85B7-8DA238903FF5}"/>
              </a:ext>
            </a:extLst>
          </p:cNvPr>
          <p:cNvCxnSpPr>
            <a:cxnSpLocks/>
            <a:stCxn id="37" idx="3"/>
            <a:endCxn id="56" idx="0"/>
          </p:cNvCxnSpPr>
          <p:nvPr/>
        </p:nvCxnSpPr>
        <p:spPr>
          <a:xfrm flipH="1">
            <a:off x="1682755" y="4204511"/>
            <a:ext cx="395042" cy="423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55DE1DBA-FCBE-4D59-9459-7B574A12B8A5}"/>
              </a:ext>
            </a:extLst>
          </p:cNvPr>
          <p:cNvSpPr/>
          <p:nvPr/>
        </p:nvSpPr>
        <p:spPr>
          <a:xfrm>
            <a:off x="6561114" y="981686"/>
            <a:ext cx="722812" cy="7228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801698C8-EF4D-41E7-BEB3-F33623C97D86}"/>
              </a:ext>
            </a:extLst>
          </p:cNvPr>
          <p:cNvSpPr/>
          <p:nvPr/>
        </p:nvSpPr>
        <p:spPr>
          <a:xfrm>
            <a:off x="4914112" y="908266"/>
            <a:ext cx="722812" cy="7228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1BE85A68-DE5E-4FE2-B39F-50B3C8E6BFCA}"/>
              </a:ext>
            </a:extLst>
          </p:cNvPr>
          <p:cNvSpPr/>
          <p:nvPr/>
        </p:nvSpPr>
        <p:spPr>
          <a:xfrm>
            <a:off x="6089553" y="1717175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217EF5AC-1A63-49A5-9D3A-247A2669BD98}"/>
              </a:ext>
            </a:extLst>
          </p:cNvPr>
          <p:cNvSpPr/>
          <p:nvPr/>
        </p:nvSpPr>
        <p:spPr>
          <a:xfrm>
            <a:off x="5820603" y="6058"/>
            <a:ext cx="722812" cy="7228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8E97394B-4A32-44C5-9503-4A4A1B4113AE}"/>
              </a:ext>
            </a:extLst>
          </p:cNvPr>
          <p:cNvCxnSpPr>
            <a:cxnSpLocks/>
            <a:stCxn id="83" idx="1"/>
            <a:endCxn id="86" idx="5"/>
          </p:cNvCxnSpPr>
          <p:nvPr/>
        </p:nvCxnSpPr>
        <p:spPr>
          <a:xfrm flipH="1" flipV="1">
            <a:off x="6437562" y="623017"/>
            <a:ext cx="229405" cy="4645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5C67DDF0-AFD4-4DA2-809E-A09A17DE15FB}"/>
              </a:ext>
            </a:extLst>
          </p:cNvPr>
          <p:cNvCxnSpPr>
            <a:cxnSpLocks/>
            <a:stCxn id="86" idx="3"/>
            <a:endCxn id="84" idx="7"/>
          </p:cNvCxnSpPr>
          <p:nvPr/>
        </p:nvCxnSpPr>
        <p:spPr>
          <a:xfrm flipH="1">
            <a:off x="5531071" y="623017"/>
            <a:ext cx="395385" cy="391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DF81F31A-9B4C-4C3C-87CC-CB225976C322}"/>
              </a:ext>
            </a:extLst>
          </p:cNvPr>
          <p:cNvCxnSpPr>
            <a:cxnSpLocks/>
          </p:cNvCxnSpPr>
          <p:nvPr/>
        </p:nvCxnSpPr>
        <p:spPr>
          <a:xfrm flipH="1">
            <a:off x="6602460" y="1700139"/>
            <a:ext cx="216008" cy="1185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291C5E7C-67AE-4104-8838-824ECB1CE177}"/>
              </a:ext>
            </a:extLst>
          </p:cNvPr>
          <p:cNvSpPr/>
          <p:nvPr/>
        </p:nvSpPr>
        <p:spPr>
          <a:xfrm>
            <a:off x="5335927" y="2375685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529B3201-AC3C-41B0-98EC-356961CEACCE}"/>
              </a:ext>
            </a:extLst>
          </p:cNvPr>
          <p:cNvCxnSpPr>
            <a:cxnSpLocks/>
            <a:stCxn id="85" idx="3"/>
            <a:endCxn id="90" idx="7"/>
          </p:cNvCxnSpPr>
          <p:nvPr/>
        </p:nvCxnSpPr>
        <p:spPr>
          <a:xfrm flipH="1">
            <a:off x="5952886" y="2334134"/>
            <a:ext cx="242520" cy="1474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842BB2B2-FE1A-4445-A3A6-F201871ADDF9}"/>
              </a:ext>
            </a:extLst>
          </p:cNvPr>
          <p:cNvSpPr txBox="1"/>
          <p:nvPr/>
        </p:nvSpPr>
        <p:spPr>
          <a:xfrm>
            <a:off x="3235701" y="1229155"/>
            <a:ext cx="134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正常右单旋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5CF89-5BBA-4968-B978-6CC47B40F9DC}"/>
              </a:ext>
            </a:extLst>
          </p:cNvPr>
          <p:cNvSpPr txBox="1"/>
          <p:nvPr/>
        </p:nvSpPr>
        <p:spPr>
          <a:xfrm>
            <a:off x="3267492" y="2318124"/>
            <a:ext cx="134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还是不平衡</a:t>
            </a: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AB5B0F11-EC23-449B-A9C2-5F21FBC4F04F}"/>
              </a:ext>
            </a:extLst>
          </p:cNvPr>
          <p:cNvSpPr/>
          <p:nvPr/>
        </p:nvSpPr>
        <p:spPr>
          <a:xfrm>
            <a:off x="6040609" y="3226146"/>
            <a:ext cx="722812" cy="7228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7B70986C-37DC-4520-93E0-FB1EFF51640E}"/>
              </a:ext>
            </a:extLst>
          </p:cNvPr>
          <p:cNvSpPr/>
          <p:nvPr/>
        </p:nvSpPr>
        <p:spPr>
          <a:xfrm>
            <a:off x="4086337" y="5946065"/>
            <a:ext cx="722812" cy="7228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AF6955B1-7ECC-4E37-979A-EA77F00FB6E0}"/>
              </a:ext>
            </a:extLst>
          </p:cNvPr>
          <p:cNvSpPr/>
          <p:nvPr/>
        </p:nvSpPr>
        <p:spPr>
          <a:xfrm>
            <a:off x="5287212" y="4022121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46D9A253-8C02-4999-8C74-3BC8506AC974}"/>
              </a:ext>
            </a:extLst>
          </p:cNvPr>
          <p:cNvSpPr/>
          <p:nvPr/>
        </p:nvSpPr>
        <p:spPr>
          <a:xfrm>
            <a:off x="4638944" y="4795295"/>
            <a:ext cx="722812" cy="7228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5AEE9DD8-E802-4906-9CFE-20768B9B8C1C}"/>
              </a:ext>
            </a:extLst>
          </p:cNvPr>
          <p:cNvCxnSpPr>
            <a:cxnSpLocks/>
            <a:stCxn id="127" idx="3"/>
            <a:endCxn id="128" idx="7"/>
          </p:cNvCxnSpPr>
          <p:nvPr/>
        </p:nvCxnSpPr>
        <p:spPr>
          <a:xfrm flipH="1">
            <a:off x="5255903" y="4639080"/>
            <a:ext cx="137162" cy="2620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9ECADC1C-8CA7-4373-8159-A1A1DF249553}"/>
              </a:ext>
            </a:extLst>
          </p:cNvPr>
          <p:cNvCxnSpPr>
            <a:cxnSpLocks/>
            <a:stCxn id="128" idx="3"/>
            <a:endCxn id="126" idx="0"/>
          </p:cNvCxnSpPr>
          <p:nvPr/>
        </p:nvCxnSpPr>
        <p:spPr>
          <a:xfrm flipH="1">
            <a:off x="4447743" y="5412254"/>
            <a:ext cx="297054" cy="533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51D28A65-4952-47FE-AFD7-0DDFD12CD941}"/>
              </a:ext>
            </a:extLst>
          </p:cNvPr>
          <p:cNvCxnSpPr>
            <a:cxnSpLocks/>
            <a:stCxn id="125" idx="3"/>
            <a:endCxn id="127" idx="7"/>
          </p:cNvCxnSpPr>
          <p:nvPr/>
        </p:nvCxnSpPr>
        <p:spPr>
          <a:xfrm flipH="1">
            <a:off x="5904171" y="3843105"/>
            <a:ext cx="242291" cy="284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>
            <a:extLst>
              <a:ext uri="{FF2B5EF4-FFF2-40B4-BE49-F238E27FC236}">
                <a16:creationId xmlns:a16="http://schemas.microsoft.com/office/drawing/2014/main" id="{83951713-3896-4E71-A78F-A381F81CD870}"/>
              </a:ext>
            </a:extLst>
          </p:cNvPr>
          <p:cNvSpPr/>
          <p:nvPr/>
        </p:nvSpPr>
        <p:spPr>
          <a:xfrm>
            <a:off x="5295413" y="5947855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C341EA95-3794-4BDE-BCF8-C3ECCA2BFF1B}"/>
              </a:ext>
            </a:extLst>
          </p:cNvPr>
          <p:cNvCxnSpPr>
            <a:cxnSpLocks/>
            <a:stCxn id="128" idx="5"/>
            <a:endCxn id="132" idx="0"/>
          </p:cNvCxnSpPr>
          <p:nvPr/>
        </p:nvCxnSpPr>
        <p:spPr>
          <a:xfrm>
            <a:off x="5255903" y="5412254"/>
            <a:ext cx="400916" cy="535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箭头: 右 144">
            <a:extLst>
              <a:ext uri="{FF2B5EF4-FFF2-40B4-BE49-F238E27FC236}">
                <a16:creationId xmlns:a16="http://schemas.microsoft.com/office/drawing/2014/main" id="{ED3D2612-D812-486E-9509-7D93CB1DA4C3}"/>
              </a:ext>
            </a:extLst>
          </p:cNvPr>
          <p:cNvSpPr/>
          <p:nvPr/>
        </p:nvSpPr>
        <p:spPr>
          <a:xfrm>
            <a:off x="3462973" y="4444962"/>
            <a:ext cx="1103197" cy="722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209DC621-3836-4192-96B2-1801AAFE3544}"/>
              </a:ext>
            </a:extLst>
          </p:cNvPr>
          <p:cNvSpPr txBox="1"/>
          <p:nvPr/>
        </p:nvSpPr>
        <p:spPr>
          <a:xfrm>
            <a:off x="3306925" y="3927487"/>
            <a:ext cx="1345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先对</a:t>
            </a:r>
            <a:r>
              <a:rPr lang="en-US" altLang="zh-CN" dirty="0"/>
              <a:t>C</a:t>
            </a:r>
            <a:r>
              <a:rPr lang="zh-CN" altLang="en-US" dirty="0"/>
              <a:t>进行左单旋</a:t>
            </a:r>
          </a:p>
        </p:txBody>
      </p:sp>
      <p:sp>
        <p:nvSpPr>
          <p:cNvPr id="187" name="箭头: 右 186">
            <a:extLst>
              <a:ext uri="{FF2B5EF4-FFF2-40B4-BE49-F238E27FC236}">
                <a16:creationId xmlns:a16="http://schemas.microsoft.com/office/drawing/2014/main" id="{878725E8-E1BF-43BC-B7D0-3974EF81A860}"/>
              </a:ext>
            </a:extLst>
          </p:cNvPr>
          <p:cNvSpPr/>
          <p:nvPr/>
        </p:nvSpPr>
        <p:spPr>
          <a:xfrm>
            <a:off x="6499192" y="4539742"/>
            <a:ext cx="1103197" cy="722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椭圆 196">
            <a:extLst>
              <a:ext uri="{FF2B5EF4-FFF2-40B4-BE49-F238E27FC236}">
                <a16:creationId xmlns:a16="http://schemas.microsoft.com/office/drawing/2014/main" id="{F4491879-0230-4BA5-8659-10E8EC9B374C}"/>
              </a:ext>
            </a:extLst>
          </p:cNvPr>
          <p:cNvSpPr/>
          <p:nvPr/>
        </p:nvSpPr>
        <p:spPr>
          <a:xfrm>
            <a:off x="10074190" y="4277674"/>
            <a:ext cx="722812" cy="7228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98" name="椭圆 197">
            <a:extLst>
              <a:ext uri="{FF2B5EF4-FFF2-40B4-BE49-F238E27FC236}">
                <a16:creationId xmlns:a16="http://schemas.microsoft.com/office/drawing/2014/main" id="{DC023059-14E5-4468-8715-709C23240804}"/>
              </a:ext>
            </a:extLst>
          </p:cNvPr>
          <p:cNvSpPr/>
          <p:nvPr/>
        </p:nvSpPr>
        <p:spPr>
          <a:xfrm>
            <a:off x="7974695" y="5518107"/>
            <a:ext cx="722812" cy="7228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99" name="椭圆 198">
            <a:extLst>
              <a:ext uri="{FF2B5EF4-FFF2-40B4-BE49-F238E27FC236}">
                <a16:creationId xmlns:a16="http://schemas.microsoft.com/office/drawing/2014/main" id="{2B3D0B13-FDA4-442F-8229-1029CBDF3AC5}"/>
              </a:ext>
            </a:extLst>
          </p:cNvPr>
          <p:cNvSpPr/>
          <p:nvPr/>
        </p:nvSpPr>
        <p:spPr>
          <a:xfrm>
            <a:off x="9351378" y="3182303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id="{2A48C477-39E3-46BF-919B-FA1A5BA3CCD6}"/>
              </a:ext>
            </a:extLst>
          </p:cNvPr>
          <p:cNvSpPr/>
          <p:nvPr/>
        </p:nvSpPr>
        <p:spPr>
          <a:xfrm>
            <a:off x="8577797" y="4267032"/>
            <a:ext cx="722812" cy="7228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D07A8EE9-BE4B-427B-8908-31F12648AEC8}"/>
              </a:ext>
            </a:extLst>
          </p:cNvPr>
          <p:cNvCxnSpPr>
            <a:cxnSpLocks/>
            <a:stCxn id="199" idx="3"/>
            <a:endCxn id="200" idx="7"/>
          </p:cNvCxnSpPr>
          <p:nvPr/>
        </p:nvCxnSpPr>
        <p:spPr>
          <a:xfrm flipH="1">
            <a:off x="9194756" y="3799262"/>
            <a:ext cx="262475" cy="5736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47655D2C-C980-4D09-83B8-89B672E1D4F3}"/>
              </a:ext>
            </a:extLst>
          </p:cNvPr>
          <p:cNvCxnSpPr>
            <a:cxnSpLocks/>
            <a:stCxn id="200" idx="3"/>
            <a:endCxn id="198" idx="0"/>
          </p:cNvCxnSpPr>
          <p:nvPr/>
        </p:nvCxnSpPr>
        <p:spPr>
          <a:xfrm flipH="1">
            <a:off x="8336101" y="4883991"/>
            <a:ext cx="347549" cy="6341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6D7C2223-CE31-4C95-BCC3-EAAA0AF51230}"/>
              </a:ext>
            </a:extLst>
          </p:cNvPr>
          <p:cNvCxnSpPr>
            <a:cxnSpLocks/>
            <a:stCxn id="197" idx="1"/>
            <a:endCxn id="199" idx="5"/>
          </p:cNvCxnSpPr>
          <p:nvPr/>
        </p:nvCxnSpPr>
        <p:spPr>
          <a:xfrm flipH="1" flipV="1">
            <a:off x="9968337" y="3799262"/>
            <a:ext cx="211706" cy="5842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椭圆 203">
            <a:extLst>
              <a:ext uri="{FF2B5EF4-FFF2-40B4-BE49-F238E27FC236}">
                <a16:creationId xmlns:a16="http://schemas.microsoft.com/office/drawing/2014/main" id="{38916182-FF86-4D23-9A79-399ACCC1CD79}"/>
              </a:ext>
            </a:extLst>
          </p:cNvPr>
          <p:cNvSpPr/>
          <p:nvPr/>
        </p:nvSpPr>
        <p:spPr>
          <a:xfrm>
            <a:off x="9095825" y="558465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437C03DA-D4A1-4EB9-BDB5-8270ABF1F7C9}"/>
              </a:ext>
            </a:extLst>
          </p:cNvPr>
          <p:cNvCxnSpPr>
            <a:cxnSpLocks/>
            <a:stCxn id="200" idx="5"/>
            <a:endCxn id="204" idx="0"/>
          </p:cNvCxnSpPr>
          <p:nvPr/>
        </p:nvCxnSpPr>
        <p:spPr>
          <a:xfrm>
            <a:off x="9194756" y="4883991"/>
            <a:ext cx="262475" cy="7006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文本框 251">
            <a:extLst>
              <a:ext uri="{FF2B5EF4-FFF2-40B4-BE49-F238E27FC236}">
                <a16:creationId xmlns:a16="http://schemas.microsoft.com/office/drawing/2014/main" id="{0FEB6DE3-3ABB-44A9-AB53-4FBC228F6911}"/>
              </a:ext>
            </a:extLst>
          </p:cNvPr>
          <p:cNvSpPr txBox="1"/>
          <p:nvPr/>
        </p:nvSpPr>
        <p:spPr>
          <a:xfrm>
            <a:off x="6400523" y="4161179"/>
            <a:ext cx="6113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再进行右单旋</a:t>
            </a: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7CD64924-9B42-4F5A-9E43-5A96D869195A}"/>
              </a:ext>
            </a:extLst>
          </p:cNvPr>
          <p:cNvSpPr txBox="1"/>
          <p:nvPr/>
        </p:nvSpPr>
        <p:spPr>
          <a:xfrm>
            <a:off x="8008075" y="1961463"/>
            <a:ext cx="3979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ffectLst/>
              </a:rPr>
              <a:t>变化分支为唯一最深分支时，左右单旋不能处理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ffectLst/>
              </a:rPr>
              <a:t>此时应该先进行反旋，然后再单旋，称为双旋</a:t>
            </a:r>
          </a:p>
        </p:txBody>
      </p:sp>
    </p:spTree>
    <p:extLst>
      <p:ext uri="{BB962C8B-B14F-4D97-AF65-F5344CB8AC3E}">
        <p14:creationId xmlns:p14="http://schemas.microsoft.com/office/powerpoint/2010/main" val="1004050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71ABB8A5-A757-4018-A8B6-5F1B54B26F7C}"/>
              </a:ext>
            </a:extLst>
          </p:cNvPr>
          <p:cNvSpPr txBox="1"/>
          <p:nvPr/>
        </p:nvSpPr>
        <p:spPr>
          <a:xfrm>
            <a:off x="59060" y="253527"/>
            <a:ext cx="32945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zh-CN" altLang="en-US" sz="2400" b="1" dirty="0">
                <a:effectLst/>
              </a:rPr>
              <a:t>二叉树</a:t>
            </a:r>
            <a:r>
              <a:rPr lang="zh-CN" altLang="en-US" sz="2400" b="1" dirty="0"/>
              <a:t>的双旋操作</a:t>
            </a:r>
          </a:p>
          <a:p>
            <a:pPr marL="0" marR="0"/>
            <a:r>
              <a:rPr lang="zh-CN" altLang="en-US" sz="2400" b="1" dirty="0">
                <a:effectLst/>
              </a:rPr>
              <a:t>（</a:t>
            </a:r>
            <a:r>
              <a:rPr lang="zh-CN" altLang="en-US" sz="2400" b="1" dirty="0"/>
              <a:t>左</a:t>
            </a:r>
            <a:r>
              <a:rPr lang="zh-CN" altLang="en-US" sz="2400" b="1" dirty="0">
                <a:effectLst/>
              </a:rPr>
              <a:t>左双旋、右右</a:t>
            </a:r>
            <a:r>
              <a:rPr lang="zh-CN" altLang="en-US" sz="2400" b="1" dirty="0"/>
              <a:t>双</a:t>
            </a:r>
            <a:r>
              <a:rPr lang="zh-CN" altLang="en-US" sz="2400" b="1" dirty="0">
                <a:effectLst/>
              </a:rPr>
              <a:t>旋）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1D13F186-D095-4A53-9BB2-A4F37627953B}"/>
              </a:ext>
            </a:extLst>
          </p:cNvPr>
          <p:cNvSpPr/>
          <p:nvPr/>
        </p:nvSpPr>
        <p:spPr>
          <a:xfrm>
            <a:off x="2038696" y="2029493"/>
            <a:ext cx="722812" cy="7228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CCEBFC6-909B-446F-AFBC-E78ECBA50F35}"/>
              </a:ext>
            </a:extLst>
          </p:cNvPr>
          <p:cNvSpPr/>
          <p:nvPr/>
        </p:nvSpPr>
        <p:spPr>
          <a:xfrm>
            <a:off x="608124" y="3813674"/>
            <a:ext cx="722812" cy="7228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609CA8A8-06D4-4C8B-88D7-3FDF4B4CB474}"/>
              </a:ext>
            </a:extLst>
          </p:cNvPr>
          <p:cNvSpPr/>
          <p:nvPr/>
        </p:nvSpPr>
        <p:spPr>
          <a:xfrm>
            <a:off x="2038696" y="3857517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546628C-7A17-4456-8E8C-D32D5280EEC5}"/>
              </a:ext>
            </a:extLst>
          </p:cNvPr>
          <p:cNvSpPr/>
          <p:nvPr/>
        </p:nvSpPr>
        <p:spPr>
          <a:xfrm>
            <a:off x="1282248" y="2814798"/>
            <a:ext cx="722812" cy="7228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2AA70A4-FC64-44A5-8F9C-CB9D90AE019C}"/>
              </a:ext>
            </a:extLst>
          </p:cNvPr>
          <p:cNvCxnSpPr>
            <a:cxnSpLocks/>
            <a:stCxn id="35" idx="3"/>
            <a:endCxn id="38" idx="7"/>
          </p:cNvCxnSpPr>
          <p:nvPr/>
        </p:nvCxnSpPr>
        <p:spPr>
          <a:xfrm flipH="1">
            <a:off x="1899207" y="2646452"/>
            <a:ext cx="245342" cy="2741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4F324A6-B580-4E50-BA74-084272708E54}"/>
              </a:ext>
            </a:extLst>
          </p:cNvPr>
          <p:cNvCxnSpPr>
            <a:cxnSpLocks/>
            <a:stCxn id="38" idx="3"/>
            <a:endCxn id="36" idx="0"/>
          </p:cNvCxnSpPr>
          <p:nvPr/>
        </p:nvCxnSpPr>
        <p:spPr>
          <a:xfrm flipH="1">
            <a:off x="969530" y="3431757"/>
            <a:ext cx="418571" cy="3819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338EAC3-7D43-4B74-B2E7-8083C39BD5FA}"/>
              </a:ext>
            </a:extLst>
          </p:cNvPr>
          <p:cNvCxnSpPr>
            <a:cxnSpLocks/>
            <a:stCxn id="38" idx="5"/>
            <a:endCxn id="37" idx="0"/>
          </p:cNvCxnSpPr>
          <p:nvPr/>
        </p:nvCxnSpPr>
        <p:spPr>
          <a:xfrm>
            <a:off x="1899207" y="3431757"/>
            <a:ext cx="500895" cy="425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A9571AFE-883E-4880-B01D-AAF95005A853}"/>
              </a:ext>
            </a:extLst>
          </p:cNvPr>
          <p:cNvSpPr/>
          <p:nvPr/>
        </p:nvSpPr>
        <p:spPr>
          <a:xfrm>
            <a:off x="2761508" y="4952498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7D357472-5D77-4C07-85B7-8DA238903FF5}"/>
              </a:ext>
            </a:extLst>
          </p:cNvPr>
          <p:cNvCxnSpPr>
            <a:cxnSpLocks/>
            <a:stCxn id="37" idx="5"/>
            <a:endCxn id="56" idx="0"/>
          </p:cNvCxnSpPr>
          <p:nvPr/>
        </p:nvCxnSpPr>
        <p:spPr>
          <a:xfrm>
            <a:off x="2655655" y="4474476"/>
            <a:ext cx="467259" cy="4780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1571628-318B-4E91-B836-7ED92E37B94F}"/>
              </a:ext>
            </a:extLst>
          </p:cNvPr>
          <p:cNvSpPr txBox="1"/>
          <p:nvPr/>
        </p:nvSpPr>
        <p:spPr>
          <a:xfrm>
            <a:off x="5181600" y="657120"/>
            <a:ext cx="5714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如果变化分支的高度比旋转节点的另一侧高度差超过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那么单旋之后依旧不平衡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56213843-AC36-4C24-9B14-D8E05A9346CF}"/>
              </a:ext>
            </a:extLst>
          </p:cNvPr>
          <p:cNvSpPr/>
          <p:nvPr/>
        </p:nvSpPr>
        <p:spPr>
          <a:xfrm>
            <a:off x="83623" y="4952498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endParaRPr lang="zh-CN" altLang="en-US" dirty="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8FC1F96-1CC6-4A19-AAF6-2C9FD75F27D8}"/>
              </a:ext>
            </a:extLst>
          </p:cNvPr>
          <p:cNvCxnSpPr>
            <a:cxnSpLocks/>
            <a:stCxn id="36" idx="3"/>
            <a:endCxn id="50" idx="0"/>
          </p:cNvCxnSpPr>
          <p:nvPr/>
        </p:nvCxnSpPr>
        <p:spPr>
          <a:xfrm flipH="1">
            <a:off x="445029" y="4430633"/>
            <a:ext cx="268948" cy="5218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箭头: 右 53">
            <a:extLst>
              <a:ext uri="{FF2B5EF4-FFF2-40B4-BE49-F238E27FC236}">
                <a16:creationId xmlns:a16="http://schemas.microsoft.com/office/drawing/2014/main" id="{A3D44DD3-76C7-410E-AA2F-F1D77A5E9F54}"/>
              </a:ext>
            </a:extLst>
          </p:cNvPr>
          <p:cNvSpPr/>
          <p:nvPr/>
        </p:nvSpPr>
        <p:spPr>
          <a:xfrm>
            <a:off x="3149055" y="3186911"/>
            <a:ext cx="1103197" cy="722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D18058A8-CA5F-4C68-AB5A-6D338D3B58AB}"/>
              </a:ext>
            </a:extLst>
          </p:cNvPr>
          <p:cNvSpPr/>
          <p:nvPr/>
        </p:nvSpPr>
        <p:spPr>
          <a:xfrm>
            <a:off x="6612578" y="3097978"/>
            <a:ext cx="722812" cy="7228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997FD893-90AC-401E-BDAD-3DC214E56447}"/>
              </a:ext>
            </a:extLst>
          </p:cNvPr>
          <p:cNvSpPr/>
          <p:nvPr/>
        </p:nvSpPr>
        <p:spPr>
          <a:xfrm>
            <a:off x="4773823" y="3054135"/>
            <a:ext cx="722812" cy="7228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0210FFD6-4EA5-4405-8BD2-FD236AB29C93}"/>
              </a:ext>
            </a:extLst>
          </p:cNvPr>
          <p:cNvSpPr/>
          <p:nvPr/>
        </p:nvSpPr>
        <p:spPr>
          <a:xfrm>
            <a:off x="6101472" y="4284646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C933FE94-986C-47B3-8B89-390C0A8EA3C5}"/>
              </a:ext>
            </a:extLst>
          </p:cNvPr>
          <p:cNvSpPr/>
          <p:nvPr/>
        </p:nvSpPr>
        <p:spPr>
          <a:xfrm>
            <a:off x="5506711" y="2091986"/>
            <a:ext cx="722812" cy="7228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5486DA25-A14B-4D2D-BD00-A6B3352F996E}"/>
              </a:ext>
            </a:extLst>
          </p:cNvPr>
          <p:cNvCxnSpPr>
            <a:cxnSpLocks/>
            <a:stCxn id="55" idx="1"/>
            <a:endCxn id="60" idx="6"/>
          </p:cNvCxnSpPr>
          <p:nvPr/>
        </p:nvCxnSpPr>
        <p:spPr>
          <a:xfrm flipH="1" flipV="1">
            <a:off x="6229523" y="2453392"/>
            <a:ext cx="488908" cy="7504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B51F52D1-C404-4BBF-A672-3B484F550BFF}"/>
              </a:ext>
            </a:extLst>
          </p:cNvPr>
          <p:cNvCxnSpPr>
            <a:cxnSpLocks/>
            <a:stCxn id="60" idx="3"/>
            <a:endCxn id="57" idx="0"/>
          </p:cNvCxnSpPr>
          <p:nvPr/>
        </p:nvCxnSpPr>
        <p:spPr>
          <a:xfrm flipH="1">
            <a:off x="5135229" y="2708945"/>
            <a:ext cx="477335" cy="3451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F3F95B8D-FBC3-409C-BBFA-28C4491B1FF1}"/>
              </a:ext>
            </a:extLst>
          </p:cNvPr>
          <p:cNvCxnSpPr>
            <a:cxnSpLocks/>
            <a:stCxn id="55" idx="3"/>
            <a:endCxn id="58" idx="0"/>
          </p:cNvCxnSpPr>
          <p:nvPr/>
        </p:nvCxnSpPr>
        <p:spPr>
          <a:xfrm flipH="1">
            <a:off x="6462878" y="3714937"/>
            <a:ext cx="255553" cy="56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5035E50A-4583-4330-80B3-675AEBF35BA2}"/>
              </a:ext>
            </a:extLst>
          </p:cNvPr>
          <p:cNvSpPr/>
          <p:nvPr/>
        </p:nvSpPr>
        <p:spPr>
          <a:xfrm>
            <a:off x="6824284" y="5379627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3686AAC1-7ED6-4A87-AEE3-11250A6DF626}"/>
              </a:ext>
            </a:extLst>
          </p:cNvPr>
          <p:cNvCxnSpPr>
            <a:cxnSpLocks/>
            <a:stCxn id="58" idx="5"/>
            <a:endCxn id="64" idx="0"/>
          </p:cNvCxnSpPr>
          <p:nvPr/>
        </p:nvCxnSpPr>
        <p:spPr>
          <a:xfrm>
            <a:off x="6718431" y="4901605"/>
            <a:ext cx="467259" cy="4780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942BAA23-0995-4835-9FDB-0EEA58A77E96}"/>
              </a:ext>
            </a:extLst>
          </p:cNvPr>
          <p:cNvSpPr/>
          <p:nvPr/>
        </p:nvSpPr>
        <p:spPr>
          <a:xfrm>
            <a:off x="4249322" y="419295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endParaRPr lang="zh-CN" altLang="en-US" dirty="0"/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6162D8B3-0DBC-4597-A9FF-435DD880F479}"/>
              </a:ext>
            </a:extLst>
          </p:cNvPr>
          <p:cNvCxnSpPr>
            <a:cxnSpLocks/>
            <a:stCxn id="57" idx="3"/>
            <a:endCxn id="66" idx="0"/>
          </p:cNvCxnSpPr>
          <p:nvPr/>
        </p:nvCxnSpPr>
        <p:spPr>
          <a:xfrm flipH="1">
            <a:off x="4610728" y="3671094"/>
            <a:ext cx="268948" cy="5218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A0012EF-B068-4B6A-8925-77746A32FF7D}"/>
              </a:ext>
            </a:extLst>
          </p:cNvPr>
          <p:cNvSpPr txBox="1"/>
          <p:nvPr/>
        </p:nvSpPr>
        <p:spPr>
          <a:xfrm>
            <a:off x="3175218" y="2806872"/>
            <a:ext cx="8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右旋</a:t>
            </a: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FFC6FA66-F5C4-4E1A-9E0E-E6C9475E5CE7}"/>
              </a:ext>
            </a:extLst>
          </p:cNvPr>
          <p:cNvSpPr/>
          <p:nvPr/>
        </p:nvSpPr>
        <p:spPr>
          <a:xfrm>
            <a:off x="10173053" y="1456979"/>
            <a:ext cx="722812" cy="7228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24971992-A609-41F5-8A49-48ED64DFE74A}"/>
              </a:ext>
            </a:extLst>
          </p:cNvPr>
          <p:cNvSpPr/>
          <p:nvPr/>
        </p:nvSpPr>
        <p:spPr>
          <a:xfrm>
            <a:off x="8677376" y="3210550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54679271-43F5-46DC-A8C7-61CDDE8DEB74}"/>
              </a:ext>
            </a:extLst>
          </p:cNvPr>
          <p:cNvCxnSpPr>
            <a:cxnSpLocks/>
            <a:stCxn id="140" idx="3"/>
            <a:endCxn id="143" idx="0"/>
          </p:cNvCxnSpPr>
          <p:nvPr/>
        </p:nvCxnSpPr>
        <p:spPr>
          <a:xfrm flipH="1">
            <a:off x="9591136" y="2073938"/>
            <a:ext cx="687770" cy="1882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椭圆 142">
            <a:extLst>
              <a:ext uri="{FF2B5EF4-FFF2-40B4-BE49-F238E27FC236}">
                <a16:creationId xmlns:a16="http://schemas.microsoft.com/office/drawing/2014/main" id="{E0131218-F653-410B-9935-F90606FC103F}"/>
              </a:ext>
            </a:extLst>
          </p:cNvPr>
          <p:cNvSpPr/>
          <p:nvPr/>
        </p:nvSpPr>
        <p:spPr>
          <a:xfrm>
            <a:off x="9229730" y="2262229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FA1DA1E4-7323-4E4D-A843-F5354ABAF0D6}"/>
              </a:ext>
            </a:extLst>
          </p:cNvPr>
          <p:cNvCxnSpPr>
            <a:cxnSpLocks/>
            <a:stCxn id="141" idx="0"/>
            <a:endCxn id="143" idx="3"/>
          </p:cNvCxnSpPr>
          <p:nvPr/>
        </p:nvCxnSpPr>
        <p:spPr>
          <a:xfrm flipV="1">
            <a:off x="9038782" y="2879188"/>
            <a:ext cx="296801" cy="3313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箭头: 右 147">
            <a:extLst>
              <a:ext uri="{FF2B5EF4-FFF2-40B4-BE49-F238E27FC236}">
                <a16:creationId xmlns:a16="http://schemas.microsoft.com/office/drawing/2014/main" id="{6CA46E63-A797-40FC-A08A-CB41DAD1484D}"/>
              </a:ext>
            </a:extLst>
          </p:cNvPr>
          <p:cNvSpPr/>
          <p:nvPr/>
        </p:nvSpPr>
        <p:spPr>
          <a:xfrm rot="19606080">
            <a:off x="7544526" y="2921775"/>
            <a:ext cx="1103197" cy="722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箭头: 右 148">
            <a:extLst>
              <a:ext uri="{FF2B5EF4-FFF2-40B4-BE49-F238E27FC236}">
                <a16:creationId xmlns:a16="http://schemas.microsoft.com/office/drawing/2014/main" id="{7DC04886-9780-4883-98D0-19B0CAEDAD49}"/>
              </a:ext>
            </a:extLst>
          </p:cNvPr>
          <p:cNvSpPr/>
          <p:nvPr/>
        </p:nvSpPr>
        <p:spPr>
          <a:xfrm rot="5400000">
            <a:off x="9727886" y="3394024"/>
            <a:ext cx="1103197" cy="722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079E2C2A-51A9-4A0E-A39C-C4F5CA501BCC}"/>
              </a:ext>
            </a:extLst>
          </p:cNvPr>
          <p:cNvSpPr/>
          <p:nvPr/>
        </p:nvSpPr>
        <p:spPr>
          <a:xfrm>
            <a:off x="10564033" y="5986536"/>
            <a:ext cx="722812" cy="7228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B04AEF80-D71A-4460-9E8D-8C415B533CAE}"/>
              </a:ext>
            </a:extLst>
          </p:cNvPr>
          <p:cNvSpPr/>
          <p:nvPr/>
        </p:nvSpPr>
        <p:spPr>
          <a:xfrm>
            <a:off x="8841047" y="6017118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1BD3BCD4-1DB1-489D-91BB-F26C38C89D3C}"/>
              </a:ext>
            </a:extLst>
          </p:cNvPr>
          <p:cNvCxnSpPr>
            <a:cxnSpLocks/>
            <a:stCxn id="150" idx="1"/>
            <a:endCxn id="153" idx="5"/>
          </p:cNvCxnSpPr>
          <p:nvPr/>
        </p:nvCxnSpPr>
        <p:spPr>
          <a:xfrm flipH="1" flipV="1">
            <a:off x="9952542" y="5331069"/>
            <a:ext cx="717344" cy="761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椭圆 152">
            <a:extLst>
              <a:ext uri="{FF2B5EF4-FFF2-40B4-BE49-F238E27FC236}">
                <a16:creationId xmlns:a16="http://schemas.microsoft.com/office/drawing/2014/main" id="{148738D6-646C-4148-B3C2-8C77F0A45F43}"/>
              </a:ext>
            </a:extLst>
          </p:cNvPr>
          <p:cNvSpPr/>
          <p:nvPr/>
        </p:nvSpPr>
        <p:spPr>
          <a:xfrm>
            <a:off x="9335583" y="4714110"/>
            <a:ext cx="722812" cy="722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E207EA4D-139B-4E4C-81F2-8B1653A7C481}"/>
              </a:ext>
            </a:extLst>
          </p:cNvPr>
          <p:cNvCxnSpPr>
            <a:cxnSpLocks/>
            <a:stCxn id="151" idx="0"/>
            <a:endCxn id="153" idx="3"/>
          </p:cNvCxnSpPr>
          <p:nvPr/>
        </p:nvCxnSpPr>
        <p:spPr>
          <a:xfrm flipV="1">
            <a:off x="9202453" y="5331069"/>
            <a:ext cx="238983" cy="6860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05F1F86F-DE99-4968-BD27-D0B0FFC6091C}"/>
              </a:ext>
            </a:extLst>
          </p:cNvPr>
          <p:cNvCxnSpPr>
            <a:cxnSpLocks/>
            <a:stCxn id="153" idx="1"/>
          </p:cNvCxnSpPr>
          <p:nvPr/>
        </p:nvCxnSpPr>
        <p:spPr>
          <a:xfrm flipH="1" flipV="1">
            <a:off x="8755576" y="4340443"/>
            <a:ext cx="685860" cy="479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6D0396D3-1D5F-4C78-87A4-6FB1EF882CF0}"/>
              </a:ext>
            </a:extLst>
          </p:cNvPr>
          <p:cNvCxnSpPr>
            <a:cxnSpLocks/>
            <a:stCxn id="140" idx="1"/>
          </p:cNvCxnSpPr>
          <p:nvPr/>
        </p:nvCxnSpPr>
        <p:spPr>
          <a:xfrm flipH="1" flipV="1">
            <a:off x="9696989" y="1269677"/>
            <a:ext cx="581917" cy="2931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54615C48-5B59-44CA-9B4F-A872E8E072C6}"/>
              </a:ext>
            </a:extLst>
          </p:cNvPr>
          <p:cNvSpPr txBox="1"/>
          <p:nvPr/>
        </p:nvSpPr>
        <p:spPr>
          <a:xfrm>
            <a:off x="7436673" y="2151672"/>
            <a:ext cx="921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先进行局部左单旋</a:t>
            </a: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121A715C-BB1B-4742-AB85-AEEF3F88BD37}"/>
              </a:ext>
            </a:extLst>
          </p:cNvPr>
          <p:cNvSpPr txBox="1"/>
          <p:nvPr/>
        </p:nvSpPr>
        <p:spPr>
          <a:xfrm>
            <a:off x="10426513" y="4735212"/>
            <a:ext cx="921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再进行右单旋</a:t>
            </a: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0F5B2E2E-7ECE-4C4A-A21E-FA883A8EE6DD}"/>
              </a:ext>
            </a:extLst>
          </p:cNvPr>
          <p:cNvSpPr txBox="1"/>
          <p:nvPr/>
        </p:nvSpPr>
        <p:spPr>
          <a:xfrm>
            <a:off x="7406779" y="4294769"/>
            <a:ext cx="121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左右单旋</a:t>
            </a:r>
          </a:p>
        </p:txBody>
      </p:sp>
    </p:spTree>
    <p:extLst>
      <p:ext uri="{BB962C8B-B14F-4D97-AF65-F5344CB8AC3E}">
        <p14:creationId xmlns:p14="http://schemas.microsoft.com/office/powerpoint/2010/main" val="1329625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3691</TotalTime>
  <Words>674</Words>
  <Application>Microsoft Office PowerPoint</Application>
  <PresentationFormat>宽屏</PresentationFormat>
  <Paragraphs>215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loong</dc:creator>
  <cp:lastModifiedBy>loong</cp:lastModifiedBy>
  <cp:revision>8</cp:revision>
  <dcterms:created xsi:type="dcterms:W3CDTF">2022-03-01T01:45:24Z</dcterms:created>
  <dcterms:modified xsi:type="dcterms:W3CDTF">2022-03-14T09:37:42Z</dcterms:modified>
</cp:coreProperties>
</file>