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98644-B200-463A-B0A4-5CE5FC9B6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D82270-EDD2-4F69-9947-A2D9FF8CB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EB0274-B04A-4D9E-8CAE-43BE2508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8C16-DC2C-4054-986C-3B7F238C339C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05A14E-1BE0-4D33-9622-18B41B5F9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EC158E-6CEA-4906-B52D-49190464E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A965-F962-4F7B-8474-A07E393AA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34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F0A8D-7D45-439D-96B2-1228D0EA6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E21C38-F43E-4987-A60B-0972ED691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F3AEFA-C8BF-4FA9-A5ED-9A9584508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8C16-DC2C-4054-986C-3B7F238C339C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657DB4-1898-44C1-8C80-6A736E0BE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DD0ECD-D936-4C8E-8E09-D55C8E007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A965-F962-4F7B-8474-A07E393AA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38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5A128D6-3F65-4147-B8FB-723DAC95C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2C0B44-EE73-405E-A744-FE334A69F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AEFD65-E917-44B2-AA97-F17E3928A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8C16-DC2C-4054-986C-3B7F238C339C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DEAB9D-33A4-49FB-A880-510AF98B2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C1948E-5D5A-427B-95F4-52F3C389A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A965-F962-4F7B-8474-A07E393AA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416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F0E59-7C36-45B0-AC88-623376059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B84D24-441D-4F6D-8A28-3467DA272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7CE600-CD91-41DB-8CE3-559BA2B2E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8C16-DC2C-4054-986C-3B7F238C339C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C946A4-1FF5-4B48-A025-43A2BBAA0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8692A7-42C8-4E46-BB09-9167457DF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A965-F962-4F7B-8474-A07E393AA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814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160CF-B6DE-45B6-AE23-AE43410FA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77A51B-7BA6-4AE7-B34E-67E2D5330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04B43B-D9E5-46CB-9D51-0D809C5D1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8C16-DC2C-4054-986C-3B7F238C339C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8F09B3-9F15-4B1D-A4C9-F0DECDB7F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0DAA14-3E20-4195-9456-77549C7E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A965-F962-4F7B-8474-A07E393AA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915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4705F-6914-4E8B-BC82-FA726DA11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908527-87B0-4F53-9B69-DD6AA6E1D4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A6B02F-8DA5-4813-A1E9-5CEB9E6D1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61FC31-DCD0-47D4-917E-D7B2CF9DE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8C16-DC2C-4054-986C-3B7F238C339C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A48F47-41D6-444C-86A4-546E86731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A521AA-B727-42FF-8A5C-E0FC6A021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A965-F962-4F7B-8474-A07E393AA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66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63FDD-30C5-4D82-B587-79DFEC626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223F73-D11E-460E-89D6-FA5546F55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4BC8B1-1C8A-4C85-A27A-448D02195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5914BC-139E-4B1F-9F53-CD9491FE3E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AC5345-42B8-41D4-8B8C-FF3FFD86B4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A3CAD7-9624-4FF4-8F63-B1FE65967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8C16-DC2C-4054-986C-3B7F238C339C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CD2E18-F33E-4A1C-822C-B86A5349D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9AD3EBB-3C3D-4DF8-8D4B-C2C564278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A965-F962-4F7B-8474-A07E393AA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2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FC020-5208-459D-972F-E45528D87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6765F2-D968-42D8-8770-C377CBC52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8C16-DC2C-4054-986C-3B7F238C339C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860E18-6959-4668-ACDA-E0DBB66AD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64B5CA-141B-4BA0-B806-A1740F99F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A965-F962-4F7B-8474-A07E393AA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961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8EC3B4-E302-4A50-A9D7-CA17B41BF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8C16-DC2C-4054-986C-3B7F238C339C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F4AF43-50AC-4CE4-A8F4-DA7750C88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9C565F-9AB0-415A-B105-D49D8C37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A965-F962-4F7B-8474-A07E393AA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014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4F2CE-45E8-41AB-B432-0C21880BF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1784C8-8108-4C75-A758-DC2EEAD0E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E3E7C6-FDBF-4329-A8AA-9E7EFF565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C806A5-8C54-413E-AD94-9E02CC7FD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8C16-DC2C-4054-986C-3B7F238C339C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177944-BEAE-4BE8-A077-D0273D20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0ED877-7251-4FA8-BEBF-86E4DB688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A965-F962-4F7B-8474-A07E393AA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722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6270A-D13E-4F17-8605-F1D07F756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7C6D59-D2EA-49F5-806E-79086D1D1E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BEC347-6FF0-4671-AAFC-411995722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A97EFC-AD06-4A41-A3D3-5475FB155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8C16-DC2C-4054-986C-3B7F238C339C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B5072E-5BC8-4C3C-882C-282105396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F4B7CF-A4EA-4A9E-A548-19F3E4037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A965-F962-4F7B-8474-A07E393AA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45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F76F89-9931-4D1F-BA97-4C55EC4B5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3F5D99-A8AB-4CA6-B0B7-BDCA9E1E0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95DDF2-3D43-4278-9F4A-C936FD0F7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B8C16-DC2C-4054-986C-3B7F238C339C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34A90A-164D-4AE0-AE46-BD77533B08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167310-2DFB-4120-9050-0EE969D59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3A965-F962-4F7B-8474-A07E393AA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5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9FC5BAF5-B216-492A-9E06-191CECFE4BDB}"/>
              </a:ext>
            </a:extLst>
          </p:cNvPr>
          <p:cNvSpPr/>
          <p:nvPr/>
        </p:nvSpPr>
        <p:spPr>
          <a:xfrm>
            <a:off x="5399316" y="4976950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C739FC5-7537-4E4F-AF06-ECDD15A0C309}"/>
              </a:ext>
            </a:extLst>
          </p:cNvPr>
          <p:cNvSpPr/>
          <p:nvPr/>
        </p:nvSpPr>
        <p:spPr>
          <a:xfrm>
            <a:off x="3274423" y="1119051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9C94D06-607D-4472-85A4-FE125617D4E2}"/>
              </a:ext>
            </a:extLst>
          </p:cNvPr>
          <p:cNvSpPr/>
          <p:nvPr/>
        </p:nvSpPr>
        <p:spPr>
          <a:xfrm>
            <a:off x="4667793" y="3644538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EA913B0-5AF1-47F6-B99F-7CAF31098451}"/>
              </a:ext>
            </a:extLst>
          </p:cNvPr>
          <p:cNvSpPr/>
          <p:nvPr/>
        </p:nvSpPr>
        <p:spPr>
          <a:xfrm>
            <a:off x="6291943" y="3644538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1D34784-F502-431F-9C16-B3AFDAB35D27}"/>
              </a:ext>
            </a:extLst>
          </p:cNvPr>
          <p:cNvSpPr/>
          <p:nvPr/>
        </p:nvSpPr>
        <p:spPr>
          <a:xfrm>
            <a:off x="5390605" y="2211979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2AE1198-C9E2-4EF7-A21F-856493699047}"/>
              </a:ext>
            </a:extLst>
          </p:cNvPr>
          <p:cNvSpPr/>
          <p:nvPr/>
        </p:nvSpPr>
        <p:spPr>
          <a:xfrm>
            <a:off x="3940630" y="2211979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E5998B5-4E42-4460-ADD1-D2EB0EF47293}"/>
              </a:ext>
            </a:extLst>
          </p:cNvPr>
          <p:cNvSpPr/>
          <p:nvPr/>
        </p:nvSpPr>
        <p:spPr>
          <a:xfrm>
            <a:off x="2351315" y="2211979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DAEBAB3-62B8-4C4F-AD31-581C8426A633}"/>
              </a:ext>
            </a:extLst>
          </p:cNvPr>
          <p:cNvCxnSpPr>
            <a:cxnSpLocks/>
            <a:stCxn id="5" idx="3"/>
            <a:endCxn id="10" idx="7"/>
          </p:cNvCxnSpPr>
          <p:nvPr/>
        </p:nvCxnSpPr>
        <p:spPr>
          <a:xfrm flipH="1">
            <a:off x="2968274" y="1736010"/>
            <a:ext cx="412002" cy="5818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465CB55-F576-41F9-922E-F88D994260A5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3891382" y="1736010"/>
            <a:ext cx="155101" cy="5818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AE90BD5-D8AE-428B-8AE2-B7A82011FDD6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3997235" y="1480457"/>
            <a:ext cx="1499223" cy="8373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208921C-FEBF-4144-B5EF-5F8D6FE2E4B2}"/>
              </a:ext>
            </a:extLst>
          </p:cNvPr>
          <p:cNvCxnSpPr>
            <a:cxnSpLocks/>
            <a:stCxn id="8" idx="3"/>
            <a:endCxn id="6" idx="0"/>
          </p:cNvCxnSpPr>
          <p:nvPr/>
        </p:nvCxnSpPr>
        <p:spPr>
          <a:xfrm flipH="1">
            <a:off x="5029199" y="2828938"/>
            <a:ext cx="467259" cy="815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CED9F59-6E79-48AC-9F86-772D974ADA70}"/>
              </a:ext>
            </a:extLst>
          </p:cNvPr>
          <p:cNvCxnSpPr>
            <a:cxnSpLocks/>
            <a:stCxn id="8" idx="5"/>
            <a:endCxn id="7" idx="0"/>
          </p:cNvCxnSpPr>
          <p:nvPr/>
        </p:nvCxnSpPr>
        <p:spPr>
          <a:xfrm>
            <a:off x="6007564" y="2828938"/>
            <a:ext cx="645785" cy="815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51AF569-9669-4E56-A639-3BB1255943E1}"/>
              </a:ext>
            </a:extLst>
          </p:cNvPr>
          <p:cNvCxnSpPr>
            <a:cxnSpLocks/>
            <a:stCxn id="7" idx="4"/>
            <a:endCxn id="4" idx="7"/>
          </p:cNvCxnSpPr>
          <p:nvPr/>
        </p:nvCxnSpPr>
        <p:spPr>
          <a:xfrm flipH="1">
            <a:off x="6016275" y="4367350"/>
            <a:ext cx="637074" cy="7154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71ABB8A5-A757-4018-A8B6-5F1B54B26F7C}"/>
              </a:ext>
            </a:extLst>
          </p:cNvPr>
          <p:cNvSpPr txBox="1"/>
          <p:nvPr/>
        </p:nvSpPr>
        <p:spPr>
          <a:xfrm>
            <a:off x="1980467" y="571586"/>
            <a:ext cx="1184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zh-CN" altLang="en-US" b="1" dirty="0">
                <a:effectLst/>
              </a:rPr>
              <a:t>树形结构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7EE94FD-BB6F-434B-AB2A-8A00C077233C}"/>
              </a:ext>
            </a:extLst>
          </p:cNvPr>
          <p:cNvSpPr txBox="1"/>
          <p:nvPr/>
        </p:nvSpPr>
        <p:spPr>
          <a:xfrm>
            <a:off x="4071060" y="703325"/>
            <a:ext cx="118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根节点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12EE444-5533-4DBF-B7BA-81E8ECC410CE}"/>
              </a:ext>
            </a:extLst>
          </p:cNvPr>
          <p:cNvSpPr txBox="1"/>
          <p:nvPr/>
        </p:nvSpPr>
        <p:spPr>
          <a:xfrm>
            <a:off x="5255823" y="1496526"/>
            <a:ext cx="1681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子节点</a:t>
            </a:r>
            <a:r>
              <a:rPr lang="en-US" altLang="zh-CN" dirty="0"/>
              <a:t>BCDEFG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F3AF8BD-7670-4B73-B10D-E9BFCC71D30B}"/>
              </a:ext>
            </a:extLst>
          </p:cNvPr>
          <p:cNvSpPr txBox="1"/>
          <p:nvPr/>
        </p:nvSpPr>
        <p:spPr>
          <a:xfrm>
            <a:off x="2003643" y="3429000"/>
            <a:ext cx="1681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叶子节点</a:t>
            </a:r>
            <a:r>
              <a:rPr lang="en-US" altLang="zh-CN" dirty="0"/>
              <a:t>BCFG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156258C-8CC7-4E78-8146-56B337B88422}"/>
              </a:ext>
            </a:extLst>
          </p:cNvPr>
          <p:cNvSpPr txBox="1"/>
          <p:nvPr/>
        </p:nvSpPr>
        <p:spPr>
          <a:xfrm>
            <a:off x="6610876" y="2358292"/>
            <a:ext cx="1681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度为 </a:t>
            </a:r>
            <a:r>
              <a:rPr lang="en-US" altLang="zh-CN" dirty="0"/>
              <a:t>3</a:t>
            </a:r>
          </a:p>
          <a:p>
            <a:r>
              <a:rPr lang="zh-CN" altLang="en-US" dirty="0"/>
              <a:t>深度为 </a:t>
            </a:r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483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9FC5BAF5-B216-492A-9E06-191CECFE4BDB}"/>
              </a:ext>
            </a:extLst>
          </p:cNvPr>
          <p:cNvSpPr/>
          <p:nvPr/>
        </p:nvSpPr>
        <p:spPr>
          <a:xfrm>
            <a:off x="3965686" y="4914460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C739FC5-7537-4E4F-AF06-ECDD15A0C309}"/>
              </a:ext>
            </a:extLst>
          </p:cNvPr>
          <p:cNvSpPr/>
          <p:nvPr/>
        </p:nvSpPr>
        <p:spPr>
          <a:xfrm>
            <a:off x="3274423" y="1119051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9C94D06-607D-4472-85A4-FE125617D4E2}"/>
              </a:ext>
            </a:extLst>
          </p:cNvPr>
          <p:cNvSpPr/>
          <p:nvPr/>
        </p:nvSpPr>
        <p:spPr>
          <a:xfrm>
            <a:off x="3234163" y="3582048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EA913B0-5AF1-47F6-B99F-7CAF31098451}"/>
              </a:ext>
            </a:extLst>
          </p:cNvPr>
          <p:cNvSpPr/>
          <p:nvPr/>
        </p:nvSpPr>
        <p:spPr>
          <a:xfrm>
            <a:off x="4858313" y="3582048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2AE1198-C9E2-4EF7-A21F-856493699047}"/>
              </a:ext>
            </a:extLst>
          </p:cNvPr>
          <p:cNvSpPr/>
          <p:nvPr/>
        </p:nvSpPr>
        <p:spPr>
          <a:xfrm>
            <a:off x="3940630" y="2211979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E5998B5-4E42-4460-ADD1-D2EB0EF47293}"/>
              </a:ext>
            </a:extLst>
          </p:cNvPr>
          <p:cNvSpPr/>
          <p:nvPr/>
        </p:nvSpPr>
        <p:spPr>
          <a:xfrm>
            <a:off x="2351315" y="2211979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DAEBAB3-62B8-4C4F-AD31-581C8426A633}"/>
              </a:ext>
            </a:extLst>
          </p:cNvPr>
          <p:cNvCxnSpPr>
            <a:cxnSpLocks/>
            <a:stCxn id="5" idx="3"/>
            <a:endCxn id="10" idx="7"/>
          </p:cNvCxnSpPr>
          <p:nvPr/>
        </p:nvCxnSpPr>
        <p:spPr>
          <a:xfrm flipH="1">
            <a:off x="2968274" y="1736010"/>
            <a:ext cx="412002" cy="5818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465CB55-F576-41F9-922E-F88D994260A5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3891382" y="1736010"/>
            <a:ext cx="155101" cy="5818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208921C-FEBF-4144-B5EF-5F8D6FE2E4B2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3595569" y="2766448"/>
            <a:ext cx="467259" cy="815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CED9F59-6E79-48AC-9F86-772D974ADA70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573934" y="2766448"/>
            <a:ext cx="645785" cy="815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51AF569-9669-4E56-A639-3BB1255943E1}"/>
              </a:ext>
            </a:extLst>
          </p:cNvPr>
          <p:cNvCxnSpPr>
            <a:cxnSpLocks/>
            <a:stCxn id="7" idx="4"/>
            <a:endCxn id="4" idx="7"/>
          </p:cNvCxnSpPr>
          <p:nvPr/>
        </p:nvCxnSpPr>
        <p:spPr>
          <a:xfrm flipH="1">
            <a:off x="4582645" y="4304860"/>
            <a:ext cx="637074" cy="7154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71ABB8A5-A757-4018-A8B6-5F1B54B26F7C}"/>
              </a:ext>
            </a:extLst>
          </p:cNvPr>
          <p:cNvSpPr txBox="1"/>
          <p:nvPr/>
        </p:nvSpPr>
        <p:spPr>
          <a:xfrm>
            <a:off x="1980467" y="571586"/>
            <a:ext cx="1184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zh-CN" altLang="en-US" b="1" dirty="0">
                <a:effectLst/>
              </a:rPr>
              <a:t>二叉树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7EE94FD-BB6F-434B-AB2A-8A00C077233C}"/>
              </a:ext>
            </a:extLst>
          </p:cNvPr>
          <p:cNvSpPr txBox="1"/>
          <p:nvPr/>
        </p:nvSpPr>
        <p:spPr>
          <a:xfrm>
            <a:off x="4071060" y="703325"/>
            <a:ext cx="118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根节点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12EE444-5533-4DBF-B7BA-81E8ECC410CE}"/>
              </a:ext>
            </a:extLst>
          </p:cNvPr>
          <p:cNvSpPr txBox="1"/>
          <p:nvPr/>
        </p:nvSpPr>
        <p:spPr>
          <a:xfrm>
            <a:off x="4557589" y="1496526"/>
            <a:ext cx="1681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子节点</a:t>
            </a:r>
            <a:r>
              <a:rPr lang="en-US" altLang="zh-CN" dirty="0"/>
              <a:t>BCEFG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F3AF8BD-7670-4B73-B10D-E9BFCC71D30B}"/>
              </a:ext>
            </a:extLst>
          </p:cNvPr>
          <p:cNvSpPr txBox="1"/>
          <p:nvPr/>
        </p:nvSpPr>
        <p:spPr>
          <a:xfrm>
            <a:off x="1381970" y="3410760"/>
            <a:ext cx="1681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叶子节点</a:t>
            </a:r>
            <a:r>
              <a:rPr lang="en-US" altLang="zh-CN" dirty="0"/>
              <a:t>BFG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156258C-8CC7-4E78-8146-56B337B88422}"/>
              </a:ext>
            </a:extLst>
          </p:cNvPr>
          <p:cNvSpPr txBox="1"/>
          <p:nvPr/>
        </p:nvSpPr>
        <p:spPr>
          <a:xfrm>
            <a:off x="5174548" y="2288460"/>
            <a:ext cx="1681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度为 </a:t>
            </a:r>
            <a:r>
              <a:rPr lang="en-US" altLang="zh-CN" dirty="0"/>
              <a:t>2</a:t>
            </a:r>
          </a:p>
          <a:p>
            <a:r>
              <a:rPr lang="zh-CN" altLang="en-US" dirty="0"/>
              <a:t>深度为 </a:t>
            </a:r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5705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9FC5BAF5-B216-492A-9E06-191CECFE4BDB}"/>
              </a:ext>
            </a:extLst>
          </p:cNvPr>
          <p:cNvSpPr/>
          <p:nvPr/>
        </p:nvSpPr>
        <p:spPr>
          <a:xfrm>
            <a:off x="3109453" y="3418686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C739FC5-7537-4E4F-AF06-ECDD15A0C309}"/>
              </a:ext>
            </a:extLst>
          </p:cNvPr>
          <p:cNvSpPr/>
          <p:nvPr/>
        </p:nvSpPr>
        <p:spPr>
          <a:xfrm>
            <a:off x="3274423" y="1119051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9C94D06-607D-4472-85A4-FE125617D4E2}"/>
              </a:ext>
            </a:extLst>
          </p:cNvPr>
          <p:cNvSpPr/>
          <p:nvPr/>
        </p:nvSpPr>
        <p:spPr>
          <a:xfrm>
            <a:off x="4297043" y="3582048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EA913B0-5AF1-47F6-B99F-7CAF31098451}"/>
              </a:ext>
            </a:extLst>
          </p:cNvPr>
          <p:cNvSpPr/>
          <p:nvPr/>
        </p:nvSpPr>
        <p:spPr>
          <a:xfrm>
            <a:off x="5921193" y="3582048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2AE1198-C9E2-4EF7-A21F-856493699047}"/>
              </a:ext>
            </a:extLst>
          </p:cNvPr>
          <p:cNvSpPr/>
          <p:nvPr/>
        </p:nvSpPr>
        <p:spPr>
          <a:xfrm>
            <a:off x="5003510" y="2211979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E5998B5-4E42-4460-ADD1-D2EB0EF47293}"/>
              </a:ext>
            </a:extLst>
          </p:cNvPr>
          <p:cNvSpPr/>
          <p:nvPr/>
        </p:nvSpPr>
        <p:spPr>
          <a:xfrm>
            <a:off x="2351315" y="2211979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DAEBAB3-62B8-4C4F-AD31-581C8426A633}"/>
              </a:ext>
            </a:extLst>
          </p:cNvPr>
          <p:cNvCxnSpPr>
            <a:cxnSpLocks/>
            <a:stCxn id="5" idx="3"/>
            <a:endCxn id="10" idx="7"/>
          </p:cNvCxnSpPr>
          <p:nvPr/>
        </p:nvCxnSpPr>
        <p:spPr>
          <a:xfrm flipH="1">
            <a:off x="2968274" y="1736010"/>
            <a:ext cx="412002" cy="5818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465CB55-F576-41F9-922E-F88D994260A5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3891382" y="1736010"/>
            <a:ext cx="1217981" cy="5818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208921C-FEBF-4144-B5EF-5F8D6FE2E4B2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4658449" y="2766448"/>
            <a:ext cx="467259" cy="815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CED9F59-6E79-48AC-9F86-772D974ADA70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636814" y="2766448"/>
            <a:ext cx="645785" cy="815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51AF569-9669-4E56-A639-3BB1255943E1}"/>
              </a:ext>
            </a:extLst>
          </p:cNvPr>
          <p:cNvCxnSpPr>
            <a:cxnSpLocks/>
            <a:stCxn id="10" idx="5"/>
            <a:endCxn id="4" idx="1"/>
          </p:cNvCxnSpPr>
          <p:nvPr/>
        </p:nvCxnSpPr>
        <p:spPr>
          <a:xfrm>
            <a:off x="2968274" y="2828938"/>
            <a:ext cx="247032" cy="6956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71ABB8A5-A757-4018-A8B6-5F1B54B26F7C}"/>
              </a:ext>
            </a:extLst>
          </p:cNvPr>
          <p:cNvSpPr txBox="1"/>
          <p:nvPr/>
        </p:nvSpPr>
        <p:spPr>
          <a:xfrm>
            <a:off x="1944769" y="578267"/>
            <a:ext cx="1184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zh-CN" altLang="en-US" b="1" dirty="0">
                <a:effectLst/>
              </a:rPr>
              <a:t>满二叉树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7EE94FD-BB6F-434B-AB2A-8A00C077233C}"/>
              </a:ext>
            </a:extLst>
          </p:cNvPr>
          <p:cNvSpPr txBox="1"/>
          <p:nvPr/>
        </p:nvSpPr>
        <p:spPr>
          <a:xfrm>
            <a:off x="4071060" y="703325"/>
            <a:ext cx="118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根节点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12EE444-5533-4DBF-B7BA-81E8ECC410CE}"/>
              </a:ext>
            </a:extLst>
          </p:cNvPr>
          <p:cNvSpPr txBox="1"/>
          <p:nvPr/>
        </p:nvSpPr>
        <p:spPr>
          <a:xfrm>
            <a:off x="4557589" y="1496526"/>
            <a:ext cx="1681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子节点</a:t>
            </a:r>
            <a:r>
              <a:rPr lang="en-US" altLang="zh-CN" dirty="0"/>
              <a:t>BCEFGH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F3AF8BD-7670-4B73-B10D-E9BFCC71D30B}"/>
              </a:ext>
            </a:extLst>
          </p:cNvPr>
          <p:cNvSpPr txBox="1"/>
          <p:nvPr/>
        </p:nvSpPr>
        <p:spPr>
          <a:xfrm>
            <a:off x="693406" y="2675667"/>
            <a:ext cx="1681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叶子节点</a:t>
            </a:r>
            <a:r>
              <a:rPr lang="en-US" altLang="zh-CN" dirty="0"/>
              <a:t>EFGH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156258C-8CC7-4E78-8146-56B337B88422}"/>
              </a:ext>
            </a:extLst>
          </p:cNvPr>
          <p:cNvSpPr txBox="1"/>
          <p:nvPr/>
        </p:nvSpPr>
        <p:spPr>
          <a:xfrm>
            <a:off x="5997796" y="2247217"/>
            <a:ext cx="1681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度为 </a:t>
            </a:r>
            <a:r>
              <a:rPr lang="en-US" altLang="zh-CN" dirty="0"/>
              <a:t>2</a:t>
            </a:r>
          </a:p>
          <a:p>
            <a:r>
              <a:rPr lang="zh-CN" altLang="en-US" dirty="0"/>
              <a:t>深度为 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18EFE4BB-54AC-4D7F-AEC5-C2E47F1B9815}"/>
              </a:ext>
            </a:extLst>
          </p:cNvPr>
          <p:cNvSpPr/>
          <p:nvPr/>
        </p:nvSpPr>
        <p:spPr>
          <a:xfrm>
            <a:off x="1248738" y="3438796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340AFFC7-77D5-4CDA-B70E-E11F0A8C7E43}"/>
              </a:ext>
            </a:extLst>
          </p:cNvPr>
          <p:cNvCxnSpPr>
            <a:cxnSpLocks/>
            <a:endCxn id="21" idx="7"/>
          </p:cNvCxnSpPr>
          <p:nvPr/>
        </p:nvCxnSpPr>
        <p:spPr>
          <a:xfrm flipH="1">
            <a:off x="1865697" y="2829196"/>
            <a:ext cx="637074" cy="7154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304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9FC5BAF5-B216-492A-9E06-191CECFE4BDB}"/>
              </a:ext>
            </a:extLst>
          </p:cNvPr>
          <p:cNvSpPr/>
          <p:nvPr/>
        </p:nvSpPr>
        <p:spPr>
          <a:xfrm>
            <a:off x="2456050" y="3699110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C739FC5-7537-4E4F-AF06-ECDD15A0C309}"/>
              </a:ext>
            </a:extLst>
          </p:cNvPr>
          <p:cNvSpPr/>
          <p:nvPr/>
        </p:nvSpPr>
        <p:spPr>
          <a:xfrm>
            <a:off x="3003988" y="1353031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9C94D06-607D-4472-85A4-FE125617D4E2}"/>
              </a:ext>
            </a:extLst>
          </p:cNvPr>
          <p:cNvSpPr/>
          <p:nvPr/>
        </p:nvSpPr>
        <p:spPr>
          <a:xfrm>
            <a:off x="3365394" y="3699110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2AE1198-C9E2-4EF7-A21F-856493699047}"/>
              </a:ext>
            </a:extLst>
          </p:cNvPr>
          <p:cNvSpPr/>
          <p:nvPr/>
        </p:nvSpPr>
        <p:spPr>
          <a:xfrm>
            <a:off x="3971351" y="2482188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E5998B5-4E42-4460-ADD1-D2EB0EF47293}"/>
              </a:ext>
            </a:extLst>
          </p:cNvPr>
          <p:cNvSpPr/>
          <p:nvPr/>
        </p:nvSpPr>
        <p:spPr>
          <a:xfrm>
            <a:off x="2007055" y="2492353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DAEBAB3-62B8-4C4F-AD31-581C8426A633}"/>
              </a:ext>
            </a:extLst>
          </p:cNvPr>
          <p:cNvCxnSpPr>
            <a:cxnSpLocks/>
            <a:stCxn id="5" idx="3"/>
            <a:endCxn id="10" idx="7"/>
          </p:cNvCxnSpPr>
          <p:nvPr/>
        </p:nvCxnSpPr>
        <p:spPr>
          <a:xfrm flipH="1">
            <a:off x="2624014" y="1969990"/>
            <a:ext cx="485827" cy="6282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465CB55-F576-41F9-922E-F88D994260A5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3620947" y="1969990"/>
            <a:ext cx="456257" cy="6180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208921C-FEBF-4144-B5EF-5F8D6FE2E4B2}"/>
              </a:ext>
            </a:extLst>
          </p:cNvPr>
          <p:cNvCxnSpPr>
            <a:cxnSpLocks/>
            <a:stCxn id="9" idx="3"/>
            <a:endCxn id="6" idx="0"/>
          </p:cNvCxnSpPr>
          <p:nvPr/>
        </p:nvCxnSpPr>
        <p:spPr>
          <a:xfrm flipH="1">
            <a:off x="3726800" y="3099147"/>
            <a:ext cx="350404" cy="5999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51AF569-9669-4E56-A639-3BB1255943E1}"/>
              </a:ext>
            </a:extLst>
          </p:cNvPr>
          <p:cNvCxnSpPr>
            <a:cxnSpLocks/>
            <a:stCxn id="10" idx="5"/>
            <a:endCxn id="4" idx="0"/>
          </p:cNvCxnSpPr>
          <p:nvPr/>
        </p:nvCxnSpPr>
        <p:spPr>
          <a:xfrm>
            <a:off x="2624014" y="3109312"/>
            <a:ext cx="193442" cy="5897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71ABB8A5-A757-4018-A8B6-5F1B54B26F7C}"/>
              </a:ext>
            </a:extLst>
          </p:cNvPr>
          <p:cNvSpPr txBox="1"/>
          <p:nvPr/>
        </p:nvSpPr>
        <p:spPr>
          <a:xfrm>
            <a:off x="1232215" y="303332"/>
            <a:ext cx="1444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zh-CN" altLang="en-US" b="1" dirty="0">
                <a:effectLst/>
              </a:rPr>
              <a:t>完全二叉树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7EE94FD-BB6F-434B-AB2A-8A00C077233C}"/>
              </a:ext>
            </a:extLst>
          </p:cNvPr>
          <p:cNvSpPr txBox="1"/>
          <p:nvPr/>
        </p:nvSpPr>
        <p:spPr>
          <a:xfrm>
            <a:off x="3726800" y="983699"/>
            <a:ext cx="118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根节点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12EE444-5533-4DBF-B7BA-81E8ECC410CE}"/>
              </a:ext>
            </a:extLst>
          </p:cNvPr>
          <p:cNvSpPr txBox="1"/>
          <p:nvPr/>
        </p:nvSpPr>
        <p:spPr>
          <a:xfrm>
            <a:off x="3971351" y="1812875"/>
            <a:ext cx="1681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子节点</a:t>
            </a:r>
            <a:r>
              <a:rPr lang="en-US" altLang="zh-CN" dirty="0"/>
              <a:t>BCFGH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F3AF8BD-7670-4B73-B10D-E9BFCC71D30B}"/>
              </a:ext>
            </a:extLst>
          </p:cNvPr>
          <p:cNvSpPr txBox="1"/>
          <p:nvPr/>
        </p:nvSpPr>
        <p:spPr>
          <a:xfrm>
            <a:off x="349146" y="2956041"/>
            <a:ext cx="1681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叶子节点</a:t>
            </a:r>
            <a:r>
              <a:rPr lang="en-US" altLang="zh-CN" dirty="0"/>
              <a:t>FGH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156258C-8CC7-4E78-8146-56B337B88422}"/>
              </a:ext>
            </a:extLst>
          </p:cNvPr>
          <p:cNvSpPr txBox="1"/>
          <p:nvPr/>
        </p:nvSpPr>
        <p:spPr>
          <a:xfrm>
            <a:off x="4449613" y="3251738"/>
            <a:ext cx="1356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度为 </a:t>
            </a:r>
            <a:r>
              <a:rPr lang="en-US" altLang="zh-CN" dirty="0"/>
              <a:t>2</a:t>
            </a:r>
          </a:p>
          <a:p>
            <a:r>
              <a:rPr lang="zh-CN" altLang="en-US" dirty="0"/>
              <a:t>深度为 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18EFE4BB-54AC-4D7F-AEC5-C2E47F1B9815}"/>
              </a:ext>
            </a:extLst>
          </p:cNvPr>
          <p:cNvSpPr/>
          <p:nvPr/>
        </p:nvSpPr>
        <p:spPr>
          <a:xfrm>
            <a:off x="1223063" y="3699110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340AFFC7-77D5-4CDA-B70E-E11F0A8C7E43}"/>
              </a:ext>
            </a:extLst>
          </p:cNvPr>
          <p:cNvCxnSpPr>
            <a:cxnSpLocks/>
            <a:stCxn id="10" idx="3"/>
            <a:endCxn id="21" idx="0"/>
          </p:cNvCxnSpPr>
          <p:nvPr/>
        </p:nvCxnSpPr>
        <p:spPr>
          <a:xfrm flipH="1">
            <a:off x="1584469" y="3109312"/>
            <a:ext cx="528439" cy="5897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317253BF-EA07-4731-984E-B4F1F4FEF33E}"/>
              </a:ext>
            </a:extLst>
          </p:cNvPr>
          <p:cNvSpPr txBox="1"/>
          <p:nvPr/>
        </p:nvSpPr>
        <p:spPr>
          <a:xfrm>
            <a:off x="1400984" y="1262462"/>
            <a:ext cx="1444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zh-CN" altLang="en-US" b="1" dirty="0">
                <a:effectLst/>
              </a:rPr>
              <a:t>国内定义：</a:t>
            </a: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0D8EEFAE-C4AA-41EE-B5F7-FBA528E1F780}"/>
              </a:ext>
            </a:extLst>
          </p:cNvPr>
          <p:cNvSpPr/>
          <p:nvPr/>
        </p:nvSpPr>
        <p:spPr>
          <a:xfrm>
            <a:off x="7889939" y="3416006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F47B7E85-4BAD-41CF-8982-493019F9867C}"/>
              </a:ext>
            </a:extLst>
          </p:cNvPr>
          <p:cNvSpPr/>
          <p:nvPr/>
        </p:nvSpPr>
        <p:spPr>
          <a:xfrm>
            <a:off x="8437877" y="1069927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2C1C72F6-7ACE-4232-9EEF-2C4D77E5DC19}"/>
              </a:ext>
            </a:extLst>
          </p:cNvPr>
          <p:cNvSpPr/>
          <p:nvPr/>
        </p:nvSpPr>
        <p:spPr>
          <a:xfrm>
            <a:off x="9405240" y="2199084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1D29176-2014-4A7C-9FE6-AEE1088804B6}"/>
              </a:ext>
            </a:extLst>
          </p:cNvPr>
          <p:cNvSpPr/>
          <p:nvPr/>
        </p:nvSpPr>
        <p:spPr>
          <a:xfrm>
            <a:off x="7440944" y="2209249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B5BCF072-8907-4833-875D-7E3D5D76933B}"/>
              </a:ext>
            </a:extLst>
          </p:cNvPr>
          <p:cNvCxnSpPr>
            <a:cxnSpLocks/>
            <a:stCxn id="37" idx="3"/>
            <a:endCxn id="40" idx="7"/>
          </p:cNvCxnSpPr>
          <p:nvPr/>
        </p:nvCxnSpPr>
        <p:spPr>
          <a:xfrm flipH="1">
            <a:off x="8057903" y="1686886"/>
            <a:ext cx="485827" cy="6282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C93C8F62-4B9A-4CA6-B217-A9D15FEF2093}"/>
              </a:ext>
            </a:extLst>
          </p:cNvPr>
          <p:cNvCxnSpPr>
            <a:cxnSpLocks/>
            <a:stCxn id="37" idx="5"/>
            <a:endCxn id="39" idx="1"/>
          </p:cNvCxnSpPr>
          <p:nvPr/>
        </p:nvCxnSpPr>
        <p:spPr>
          <a:xfrm>
            <a:off x="9054836" y="1686886"/>
            <a:ext cx="456257" cy="6180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EA2B35DF-226C-450F-BB0E-08EEAB6DBEB6}"/>
              </a:ext>
            </a:extLst>
          </p:cNvPr>
          <p:cNvCxnSpPr>
            <a:cxnSpLocks/>
            <a:stCxn id="40" idx="5"/>
            <a:endCxn id="36" idx="0"/>
          </p:cNvCxnSpPr>
          <p:nvPr/>
        </p:nvCxnSpPr>
        <p:spPr>
          <a:xfrm>
            <a:off x="8057903" y="2826208"/>
            <a:ext cx="193442" cy="5897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465CF6A9-3CF8-4D0F-959D-E6A5133118E0}"/>
              </a:ext>
            </a:extLst>
          </p:cNvPr>
          <p:cNvSpPr txBox="1"/>
          <p:nvPr/>
        </p:nvSpPr>
        <p:spPr>
          <a:xfrm>
            <a:off x="9160689" y="700595"/>
            <a:ext cx="118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根节点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FAB9BF9-54CD-4DF0-9B9E-1EC3DD60AC17}"/>
              </a:ext>
            </a:extLst>
          </p:cNvPr>
          <p:cNvSpPr txBox="1"/>
          <p:nvPr/>
        </p:nvSpPr>
        <p:spPr>
          <a:xfrm>
            <a:off x="9405240" y="1529771"/>
            <a:ext cx="1681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子节点</a:t>
            </a:r>
            <a:r>
              <a:rPr lang="en-US" altLang="zh-CN" dirty="0"/>
              <a:t>BCGH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02F3AFD-113C-487E-B03A-83134D8EB806}"/>
              </a:ext>
            </a:extLst>
          </p:cNvPr>
          <p:cNvSpPr txBox="1"/>
          <p:nvPr/>
        </p:nvSpPr>
        <p:spPr>
          <a:xfrm>
            <a:off x="9883501" y="2968634"/>
            <a:ext cx="1681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度为 </a:t>
            </a:r>
            <a:r>
              <a:rPr lang="en-US" altLang="zh-CN" dirty="0"/>
              <a:t>2</a:t>
            </a:r>
          </a:p>
          <a:p>
            <a:r>
              <a:rPr lang="zh-CN" altLang="en-US" dirty="0"/>
              <a:t>深度为 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90BA5549-E8A6-474B-B50F-25C03BDB8943}"/>
              </a:ext>
            </a:extLst>
          </p:cNvPr>
          <p:cNvSpPr/>
          <p:nvPr/>
        </p:nvSpPr>
        <p:spPr>
          <a:xfrm>
            <a:off x="6656952" y="3416006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BEFF6C0-B6DE-461B-9390-33026A11EE3D}"/>
              </a:ext>
            </a:extLst>
          </p:cNvPr>
          <p:cNvCxnSpPr>
            <a:cxnSpLocks/>
            <a:stCxn id="40" idx="3"/>
            <a:endCxn id="48" idx="0"/>
          </p:cNvCxnSpPr>
          <p:nvPr/>
        </p:nvCxnSpPr>
        <p:spPr>
          <a:xfrm flipH="1">
            <a:off x="7018358" y="2826208"/>
            <a:ext cx="528439" cy="5897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05392F4E-D1D4-4C21-A40E-0D415137CB13}"/>
              </a:ext>
            </a:extLst>
          </p:cNvPr>
          <p:cNvSpPr txBox="1"/>
          <p:nvPr/>
        </p:nvSpPr>
        <p:spPr>
          <a:xfrm>
            <a:off x="6423748" y="1180187"/>
            <a:ext cx="14441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zh-CN" altLang="en-US" b="1" dirty="0"/>
              <a:t>国际</a:t>
            </a:r>
            <a:r>
              <a:rPr lang="zh-CN" altLang="en-US" b="1" dirty="0">
                <a:effectLst/>
              </a:rPr>
              <a:t>定义：</a:t>
            </a:r>
            <a:endParaRPr lang="en-US" altLang="zh-CN" b="1" dirty="0">
              <a:effectLst/>
            </a:endParaRPr>
          </a:p>
          <a:p>
            <a:pPr marL="0" marR="0"/>
            <a:endParaRPr lang="zh-CN" altLang="en-US" b="1" dirty="0">
              <a:effectLst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52BF9401-89E2-45B0-A7A3-739119731177}"/>
              </a:ext>
            </a:extLst>
          </p:cNvPr>
          <p:cNvSpPr txBox="1"/>
          <p:nvPr/>
        </p:nvSpPr>
        <p:spPr>
          <a:xfrm>
            <a:off x="5840915" y="2599302"/>
            <a:ext cx="1681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叶子节点</a:t>
            </a:r>
            <a:r>
              <a:rPr lang="en-US" altLang="zh-CN" dirty="0"/>
              <a:t>CGH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949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9FC5BAF5-B216-492A-9E06-191CECFE4BDB}"/>
              </a:ext>
            </a:extLst>
          </p:cNvPr>
          <p:cNvSpPr/>
          <p:nvPr/>
        </p:nvSpPr>
        <p:spPr>
          <a:xfrm>
            <a:off x="5046294" y="4909400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C739FC5-7537-4E4F-AF06-ECDD15A0C309}"/>
              </a:ext>
            </a:extLst>
          </p:cNvPr>
          <p:cNvSpPr/>
          <p:nvPr/>
        </p:nvSpPr>
        <p:spPr>
          <a:xfrm>
            <a:off x="4246704" y="1047751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9C94D06-607D-4472-85A4-FE125617D4E2}"/>
              </a:ext>
            </a:extLst>
          </p:cNvPr>
          <p:cNvSpPr/>
          <p:nvPr/>
        </p:nvSpPr>
        <p:spPr>
          <a:xfrm>
            <a:off x="4311525" y="3518674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EA913B0-5AF1-47F6-B99F-7CAF31098451}"/>
              </a:ext>
            </a:extLst>
          </p:cNvPr>
          <p:cNvSpPr/>
          <p:nvPr/>
        </p:nvSpPr>
        <p:spPr>
          <a:xfrm>
            <a:off x="5935675" y="3518674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35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2AE1198-C9E2-4EF7-A21F-856493699047}"/>
              </a:ext>
            </a:extLst>
          </p:cNvPr>
          <p:cNvSpPr/>
          <p:nvPr/>
        </p:nvSpPr>
        <p:spPr>
          <a:xfrm>
            <a:off x="5017992" y="2148605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E5998B5-4E42-4460-ADD1-D2EB0EF47293}"/>
              </a:ext>
            </a:extLst>
          </p:cNvPr>
          <p:cNvSpPr/>
          <p:nvPr/>
        </p:nvSpPr>
        <p:spPr>
          <a:xfrm>
            <a:off x="3333160" y="2148605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DAEBAB3-62B8-4C4F-AD31-581C8426A633}"/>
              </a:ext>
            </a:extLst>
          </p:cNvPr>
          <p:cNvCxnSpPr>
            <a:cxnSpLocks/>
            <a:stCxn id="5" idx="3"/>
            <a:endCxn id="10" idx="7"/>
          </p:cNvCxnSpPr>
          <p:nvPr/>
        </p:nvCxnSpPr>
        <p:spPr>
          <a:xfrm flipH="1">
            <a:off x="3950119" y="1664710"/>
            <a:ext cx="402438" cy="5897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465CB55-F576-41F9-922E-F88D994260A5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4863663" y="1664710"/>
            <a:ext cx="260182" cy="5897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208921C-FEBF-4144-B5EF-5F8D6FE2E4B2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4672931" y="2703074"/>
            <a:ext cx="467259" cy="815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CED9F59-6E79-48AC-9F86-772D974ADA70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651296" y="2703074"/>
            <a:ext cx="645785" cy="815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51AF569-9669-4E56-A639-3BB1255943E1}"/>
              </a:ext>
            </a:extLst>
          </p:cNvPr>
          <p:cNvCxnSpPr>
            <a:cxnSpLocks/>
            <a:stCxn id="7" idx="4"/>
            <a:endCxn id="4" idx="7"/>
          </p:cNvCxnSpPr>
          <p:nvPr/>
        </p:nvCxnSpPr>
        <p:spPr>
          <a:xfrm flipH="1">
            <a:off x="5663253" y="4241486"/>
            <a:ext cx="633828" cy="7737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71ABB8A5-A757-4018-A8B6-5F1B54B26F7C}"/>
              </a:ext>
            </a:extLst>
          </p:cNvPr>
          <p:cNvSpPr txBox="1"/>
          <p:nvPr/>
        </p:nvSpPr>
        <p:spPr>
          <a:xfrm>
            <a:off x="2049585" y="1047751"/>
            <a:ext cx="20063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zh-CN" altLang="en-US" sz="2400" b="1" dirty="0">
                <a:effectLst/>
              </a:rPr>
              <a:t>二叉搜索树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DD850E7-FA75-4A63-BC09-EA87D3CACD75}"/>
              </a:ext>
            </a:extLst>
          </p:cNvPr>
          <p:cNvSpPr txBox="1"/>
          <p:nvPr/>
        </p:nvSpPr>
        <p:spPr>
          <a:xfrm>
            <a:off x="5278174" y="1186807"/>
            <a:ext cx="30493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ffectLst/>
              </a:rPr>
              <a:t>有排序的效果，左子树的节点都比当前节点小，右子树的节点都比当前节点大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3173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9FC5BAF5-B216-492A-9E06-191CECFE4BDB}"/>
              </a:ext>
            </a:extLst>
          </p:cNvPr>
          <p:cNvSpPr/>
          <p:nvPr/>
        </p:nvSpPr>
        <p:spPr>
          <a:xfrm>
            <a:off x="2795908" y="4435199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C739FC5-7537-4E4F-AF06-ECDD15A0C309}"/>
              </a:ext>
            </a:extLst>
          </p:cNvPr>
          <p:cNvSpPr/>
          <p:nvPr/>
        </p:nvSpPr>
        <p:spPr>
          <a:xfrm>
            <a:off x="4246704" y="1047751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9C94D06-607D-4472-85A4-FE125617D4E2}"/>
              </a:ext>
            </a:extLst>
          </p:cNvPr>
          <p:cNvSpPr/>
          <p:nvPr/>
        </p:nvSpPr>
        <p:spPr>
          <a:xfrm>
            <a:off x="5633953" y="3350331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EA913B0-5AF1-47F6-B99F-7CAF31098451}"/>
              </a:ext>
            </a:extLst>
          </p:cNvPr>
          <p:cNvSpPr/>
          <p:nvPr/>
        </p:nvSpPr>
        <p:spPr>
          <a:xfrm>
            <a:off x="7258103" y="3350331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2AE1198-C9E2-4EF7-A21F-856493699047}"/>
              </a:ext>
            </a:extLst>
          </p:cNvPr>
          <p:cNvSpPr/>
          <p:nvPr/>
        </p:nvSpPr>
        <p:spPr>
          <a:xfrm>
            <a:off x="6340420" y="1980262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E5998B5-4E42-4460-ADD1-D2EB0EF47293}"/>
              </a:ext>
            </a:extLst>
          </p:cNvPr>
          <p:cNvSpPr/>
          <p:nvPr/>
        </p:nvSpPr>
        <p:spPr>
          <a:xfrm>
            <a:off x="2795908" y="1980262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DAEBAB3-62B8-4C4F-AD31-581C8426A633}"/>
              </a:ext>
            </a:extLst>
          </p:cNvPr>
          <p:cNvCxnSpPr>
            <a:cxnSpLocks/>
            <a:stCxn id="5" idx="3"/>
            <a:endCxn id="10" idx="7"/>
          </p:cNvCxnSpPr>
          <p:nvPr/>
        </p:nvCxnSpPr>
        <p:spPr>
          <a:xfrm flipH="1">
            <a:off x="3412867" y="1664710"/>
            <a:ext cx="939690" cy="4214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465CB55-F576-41F9-922E-F88D994260A5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4863663" y="1664710"/>
            <a:ext cx="1582610" cy="4214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208921C-FEBF-4144-B5EF-5F8D6FE2E4B2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5995359" y="2534731"/>
            <a:ext cx="467259" cy="815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CED9F59-6E79-48AC-9F86-772D974ADA70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973724" y="2534731"/>
            <a:ext cx="645785" cy="815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51AF569-9669-4E56-A639-3BB1255943E1}"/>
              </a:ext>
            </a:extLst>
          </p:cNvPr>
          <p:cNvCxnSpPr>
            <a:cxnSpLocks/>
            <a:stCxn id="15" idx="5"/>
            <a:endCxn id="4" idx="1"/>
          </p:cNvCxnSpPr>
          <p:nvPr/>
        </p:nvCxnSpPr>
        <p:spPr>
          <a:xfrm>
            <a:off x="2411890" y="3877616"/>
            <a:ext cx="489871" cy="6634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71ABB8A5-A757-4018-A8B6-5F1B54B26F7C}"/>
              </a:ext>
            </a:extLst>
          </p:cNvPr>
          <p:cNvSpPr txBox="1"/>
          <p:nvPr/>
        </p:nvSpPr>
        <p:spPr>
          <a:xfrm>
            <a:off x="2078024" y="979506"/>
            <a:ext cx="20063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zh-CN" altLang="en-US" sz="2400" b="1" dirty="0">
                <a:effectLst/>
              </a:rPr>
              <a:t>二叉平衡树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3A032FB-F0C7-4299-8E01-0DFFF8A3A6FA}"/>
              </a:ext>
            </a:extLst>
          </p:cNvPr>
          <p:cNvSpPr txBox="1"/>
          <p:nvPr/>
        </p:nvSpPr>
        <p:spPr>
          <a:xfrm>
            <a:off x="5376000" y="885315"/>
            <a:ext cx="45013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zh-CN" altLang="en-US" sz="1600" dirty="0"/>
              <a:t>根节点的左子树与右子树的高度差不能超过</a:t>
            </a:r>
            <a:r>
              <a:rPr lang="en-US" altLang="zh-CN" sz="1600" dirty="0"/>
              <a:t>1</a:t>
            </a:r>
          </a:p>
          <a:p>
            <a:pPr marL="228600" indent="-228600">
              <a:buAutoNum type="arabicPeriod"/>
            </a:pPr>
            <a:endParaRPr lang="en-US" altLang="zh-CN" sz="1600" dirty="0"/>
          </a:p>
          <a:p>
            <a:r>
              <a:rPr lang="en-US" altLang="zh-CN" sz="1600" dirty="0"/>
              <a:t>2.  </a:t>
            </a:r>
            <a:r>
              <a:rPr lang="zh-CN" altLang="en-US" sz="1600" dirty="0"/>
              <a:t>这颗二叉树的每个子树都符合第一条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CC05ED4-EE39-4AFD-9FE1-273AE2659B4B}"/>
              </a:ext>
            </a:extLst>
          </p:cNvPr>
          <p:cNvSpPr/>
          <p:nvPr/>
        </p:nvSpPr>
        <p:spPr>
          <a:xfrm>
            <a:off x="1794931" y="3260657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E7F2EE6-ED89-4D07-B064-E602FA74BB2C}"/>
              </a:ext>
            </a:extLst>
          </p:cNvPr>
          <p:cNvCxnSpPr>
            <a:cxnSpLocks/>
            <a:stCxn id="10" idx="3"/>
            <a:endCxn id="15" idx="7"/>
          </p:cNvCxnSpPr>
          <p:nvPr/>
        </p:nvCxnSpPr>
        <p:spPr>
          <a:xfrm flipH="1">
            <a:off x="2411890" y="2597221"/>
            <a:ext cx="489871" cy="7692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77AB80D8-3755-4D80-B9A8-95897DBA6AD1}"/>
              </a:ext>
            </a:extLst>
          </p:cNvPr>
          <p:cNvSpPr/>
          <p:nvPr/>
        </p:nvSpPr>
        <p:spPr>
          <a:xfrm>
            <a:off x="3725748" y="3260657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CC48CDDE-E179-476F-B8C3-A65E383B6573}"/>
              </a:ext>
            </a:extLst>
          </p:cNvPr>
          <p:cNvSpPr/>
          <p:nvPr/>
        </p:nvSpPr>
        <p:spPr>
          <a:xfrm>
            <a:off x="4448560" y="4435199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</a:t>
            </a:r>
            <a:endParaRPr lang="zh-CN" altLang="en-US" dirty="0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22DC9458-37D1-4607-B344-265AB6CBD381}"/>
              </a:ext>
            </a:extLst>
          </p:cNvPr>
          <p:cNvCxnSpPr>
            <a:cxnSpLocks/>
            <a:stCxn id="10" idx="5"/>
            <a:endCxn id="21" idx="1"/>
          </p:cNvCxnSpPr>
          <p:nvPr/>
        </p:nvCxnSpPr>
        <p:spPr>
          <a:xfrm>
            <a:off x="3412867" y="2597221"/>
            <a:ext cx="418734" cy="7692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EEEE23D-5010-4161-8E57-52A8E0C358B6}"/>
              </a:ext>
            </a:extLst>
          </p:cNvPr>
          <p:cNvCxnSpPr>
            <a:cxnSpLocks/>
            <a:stCxn id="21" idx="5"/>
            <a:endCxn id="28" idx="0"/>
          </p:cNvCxnSpPr>
          <p:nvPr/>
        </p:nvCxnSpPr>
        <p:spPr>
          <a:xfrm>
            <a:off x="4342707" y="3877616"/>
            <a:ext cx="467259" cy="5575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333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BC739FC5-7537-4E4F-AF06-ECDD15A0C309}"/>
              </a:ext>
            </a:extLst>
          </p:cNvPr>
          <p:cNvSpPr/>
          <p:nvPr/>
        </p:nvSpPr>
        <p:spPr>
          <a:xfrm>
            <a:off x="5097685" y="74030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9C94D06-607D-4472-85A4-FE125617D4E2}"/>
              </a:ext>
            </a:extLst>
          </p:cNvPr>
          <p:cNvSpPr/>
          <p:nvPr/>
        </p:nvSpPr>
        <p:spPr>
          <a:xfrm>
            <a:off x="5122811" y="1883356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EA913B0-5AF1-47F6-B99F-7CAF31098451}"/>
              </a:ext>
            </a:extLst>
          </p:cNvPr>
          <p:cNvSpPr/>
          <p:nvPr/>
        </p:nvSpPr>
        <p:spPr>
          <a:xfrm>
            <a:off x="6615215" y="1878249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2AE1198-C9E2-4EF7-A21F-856493699047}"/>
              </a:ext>
            </a:extLst>
          </p:cNvPr>
          <p:cNvSpPr/>
          <p:nvPr/>
        </p:nvSpPr>
        <p:spPr>
          <a:xfrm>
            <a:off x="5895480" y="921818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465CB55-F576-41F9-922E-F88D994260A5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5714644" y="690989"/>
            <a:ext cx="286689" cy="3366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208921C-FEBF-4144-B5EF-5F8D6FE2E4B2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5739770" y="1538777"/>
            <a:ext cx="261563" cy="4504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CED9F59-6E79-48AC-9F86-772D974ADA70}"/>
              </a:ext>
            </a:extLst>
          </p:cNvPr>
          <p:cNvCxnSpPr>
            <a:cxnSpLocks/>
            <a:stCxn id="9" idx="5"/>
            <a:endCxn id="7" idx="1"/>
          </p:cNvCxnSpPr>
          <p:nvPr/>
        </p:nvCxnSpPr>
        <p:spPr>
          <a:xfrm>
            <a:off x="6512439" y="1538777"/>
            <a:ext cx="208629" cy="4453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71ABB8A5-A757-4018-A8B6-5F1B54B26F7C}"/>
              </a:ext>
            </a:extLst>
          </p:cNvPr>
          <p:cNvSpPr txBox="1"/>
          <p:nvPr/>
        </p:nvSpPr>
        <p:spPr>
          <a:xfrm>
            <a:off x="59060" y="253527"/>
            <a:ext cx="29889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zh-CN" altLang="en-US" sz="2400" b="1" dirty="0">
                <a:effectLst/>
              </a:rPr>
              <a:t>二叉树</a:t>
            </a:r>
            <a:r>
              <a:rPr lang="zh-CN" altLang="en-US" sz="2400" b="1" dirty="0"/>
              <a:t>的单旋操作</a:t>
            </a:r>
            <a:endParaRPr lang="en-US" altLang="zh-CN" sz="2400" b="1" dirty="0"/>
          </a:p>
          <a:p>
            <a:pPr marL="0" marR="0"/>
            <a:r>
              <a:rPr lang="zh-CN" altLang="en-US" sz="2400" b="1" dirty="0">
                <a:effectLst/>
              </a:rPr>
              <a:t>（左单旋、右单旋）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3A032FB-F0C7-4299-8E01-0DFFF8A3A6FA}"/>
              </a:ext>
            </a:extLst>
          </p:cNvPr>
          <p:cNvSpPr txBox="1"/>
          <p:nvPr/>
        </p:nvSpPr>
        <p:spPr>
          <a:xfrm>
            <a:off x="41140" y="1389405"/>
            <a:ext cx="450133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某一节点不平衡</a:t>
            </a:r>
            <a:endParaRPr lang="en-US" altLang="zh-CN" sz="1600" dirty="0"/>
          </a:p>
          <a:p>
            <a:r>
              <a:rPr lang="zh-CN" altLang="en-US" sz="1600" dirty="0"/>
              <a:t>如果左边浅，右边深，进行左单旋；右边浅，左边深，进行右单旋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旋转节点：不平衡的节点为旋转节点（单旋前</a:t>
            </a:r>
            <a:r>
              <a:rPr lang="en-US" altLang="zh-CN" sz="1600" dirty="0"/>
              <a:t>A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r>
              <a:rPr lang="zh-CN" altLang="en-US" sz="1600" dirty="0"/>
              <a:t>新根：旋转之后称为根节点的节点（单旋前</a:t>
            </a:r>
            <a:r>
              <a:rPr lang="en-US" altLang="zh-CN" sz="1600" dirty="0"/>
              <a:t>C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r>
              <a:rPr lang="zh-CN" altLang="en-US" sz="1600" dirty="0"/>
              <a:t>变化分支：父级节点发生变化的那个分支</a:t>
            </a:r>
            <a:endParaRPr lang="en-US" altLang="zh-CN" sz="1600" dirty="0"/>
          </a:p>
          <a:p>
            <a:r>
              <a:rPr lang="zh-CN" altLang="en-US" sz="1600" dirty="0"/>
              <a:t>不变分支：父级节点不变的那个分支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左单旋时：</a:t>
            </a:r>
            <a:endParaRPr lang="en-US" altLang="zh-CN" sz="1600" dirty="0"/>
          </a:p>
          <a:p>
            <a:r>
              <a:rPr lang="zh-CN" altLang="en-US" sz="1600" dirty="0"/>
              <a:t>旋转节点：当前不平衡的节点</a:t>
            </a:r>
            <a:endParaRPr lang="en-US" altLang="zh-CN" sz="1600" dirty="0"/>
          </a:p>
          <a:p>
            <a:r>
              <a:rPr lang="zh-CN" altLang="en-US" sz="1600" dirty="0"/>
              <a:t>新根：右子树的根节点</a:t>
            </a:r>
            <a:endParaRPr lang="en-US" altLang="zh-CN" sz="1600" dirty="0"/>
          </a:p>
          <a:p>
            <a:r>
              <a:rPr lang="zh-CN" altLang="en-US" sz="1600" dirty="0"/>
              <a:t>变化分支：旋转节点的右子树的左子树，单旋后为旋转节点的右子树</a:t>
            </a:r>
            <a:endParaRPr lang="en-US" altLang="zh-CN" sz="1600" dirty="0"/>
          </a:p>
          <a:p>
            <a:r>
              <a:rPr lang="zh-CN" altLang="en-US" sz="1600" dirty="0"/>
              <a:t>不变分支：旋转节点的右子树的右子树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右单旋时：</a:t>
            </a:r>
            <a:endParaRPr lang="en-US" altLang="zh-CN" sz="1600" dirty="0"/>
          </a:p>
          <a:p>
            <a:r>
              <a:rPr lang="zh-CN" altLang="en-US" sz="1600" dirty="0"/>
              <a:t>旋转节点：当前不平衡的节点</a:t>
            </a:r>
            <a:endParaRPr lang="en-US" altLang="zh-CN" sz="1600" dirty="0"/>
          </a:p>
          <a:p>
            <a:r>
              <a:rPr lang="zh-CN" altLang="en-US" sz="1600" dirty="0"/>
              <a:t>新根：左子树的根节点</a:t>
            </a:r>
            <a:endParaRPr lang="en-US" altLang="zh-CN" sz="1600" dirty="0"/>
          </a:p>
          <a:p>
            <a:r>
              <a:rPr lang="zh-CN" altLang="en-US" sz="1600" dirty="0"/>
              <a:t>变化分支：旋转节点的左子树的右子树，单旋后为旋转节点的左子树</a:t>
            </a:r>
            <a:endParaRPr lang="en-US" altLang="zh-CN" sz="1600" dirty="0"/>
          </a:p>
          <a:p>
            <a:r>
              <a:rPr lang="zh-CN" altLang="en-US" sz="1600" dirty="0"/>
              <a:t>不变分支：旋转节点的左子树的左子树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B685E0D-C714-4291-9BA1-4862A97D9F73}"/>
              </a:ext>
            </a:extLst>
          </p:cNvPr>
          <p:cNvSpPr txBox="1"/>
          <p:nvPr/>
        </p:nvSpPr>
        <p:spPr>
          <a:xfrm>
            <a:off x="5752229" y="2997257"/>
            <a:ext cx="1884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左单旋前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27494D1-C733-479F-9FDB-A8305A0A568B}"/>
              </a:ext>
            </a:extLst>
          </p:cNvPr>
          <p:cNvSpPr txBox="1"/>
          <p:nvPr/>
        </p:nvSpPr>
        <p:spPr>
          <a:xfrm>
            <a:off x="5838567" y="226951"/>
            <a:ext cx="1249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旋转节点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F5499E3-ECD7-4462-916B-27BCC248747A}"/>
              </a:ext>
            </a:extLst>
          </p:cNvPr>
          <p:cNvSpPr txBox="1"/>
          <p:nvPr/>
        </p:nvSpPr>
        <p:spPr>
          <a:xfrm>
            <a:off x="5269755" y="1177462"/>
            <a:ext cx="722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新根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94C321C-8F0A-485C-9D1F-4A3FA07B9B40}"/>
              </a:ext>
            </a:extLst>
          </p:cNvPr>
          <p:cNvSpPr txBox="1"/>
          <p:nvPr/>
        </p:nvSpPr>
        <p:spPr>
          <a:xfrm>
            <a:off x="4970865" y="6110732"/>
            <a:ext cx="11031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不变</a:t>
            </a:r>
            <a:r>
              <a:rPr lang="zh-CN" altLang="en-US" sz="1800" dirty="0"/>
              <a:t>分支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E9C80A2-4D31-4901-9EB8-35775E869097}"/>
              </a:ext>
            </a:extLst>
          </p:cNvPr>
          <p:cNvSpPr txBox="1"/>
          <p:nvPr/>
        </p:nvSpPr>
        <p:spPr>
          <a:xfrm>
            <a:off x="5083597" y="2609418"/>
            <a:ext cx="1153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变化分支</a:t>
            </a:r>
            <a:endParaRPr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1D13F186-D095-4A53-9BB2-A4F37627953B}"/>
              </a:ext>
            </a:extLst>
          </p:cNvPr>
          <p:cNvSpPr/>
          <p:nvPr/>
        </p:nvSpPr>
        <p:spPr>
          <a:xfrm>
            <a:off x="6562654" y="3533654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DCCEBFC6-909B-446F-AFBC-E78ECBA50F35}"/>
              </a:ext>
            </a:extLst>
          </p:cNvPr>
          <p:cNvSpPr/>
          <p:nvPr/>
        </p:nvSpPr>
        <p:spPr>
          <a:xfrm>
            <a:off x="5153157" y="5271169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609CA8A8-06D4-4C8B-88D7-3FDF4B4CB474}"/>
              </a:ext>
            </a:extLst>
          </p:cNvPr>
          <p:cNvSpPr/>
          <p:nvPr/>
        </p:nvSpPr>
        <p:spPr>
          <a:xfrm>
            <a:off x="6583729" y="5315012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E546628C-7A17-4456-8E8C-D32D5280EEC5}"/>
              </a:ext>
            </a:extLst>
          </p:cNvPr>
          <p:cNvSpPr/>
          <p:nvPr/>
        </p:nvSpPr>
        <p:spPr>
          <a:xfrm>
            <a:off x="5827281" y="4272293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A2AA70A4-FC64-44A5-8F9C-CB9D90AE019C}"/>
              </a:ext>
            </a:extLst>
          </p:cNvPr>
          <p:cNvCxnSpPr>
            <a:cxnSpLocks/>
            <a:stCxn id="35" idx="3"/>
            <a:endCxn id="38" idx="7"/>
          </p:cNvCxnSpPr>
          <p:nvPr/>
        </p:nvCxnSpPr>
        <p:spPr>
          <a:xfrm flipH="1">
            <a:off x="6444240" y="4150613"/>
            <a:ext cx="224267" cy="2275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94F324A6-B580-4E50-BA74-084272708E54}"/>
              </a:ext>
            </a:extLst>
          </p:cNvPr>
          <p:cNvCxnSpPr>
            <a:cxnSpLocks/>
            <a:stCxn id="38" idx="3"/>
            <a:endCxn id="36" idx="0"/>
          </p:cNvCxnSpPr>
          <p:nvPr/>
        </p:nvCxnSpPr>
        <p:spPr>
          <a:xfrm flipH="1">
            <a:off x="5514563" y="4889252"/>
            <a:ext cx="418571" cy="3819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E338EAC3-7D43-4B74-B2E7-8083C39BD5FA}"/>
              </a:ext>
            </a:extLst>
          </p:cNvPr>
          <p:cNvCxnSpPr>
            <a:cxnSpLocks/>
            <a:stCxn id="38" idx="5"/>
            <a:endCxn id="37" idx="0"/>
          </p:cNvCxnSpPr>
          <p:nvPr/>
        </p:nvCxnSpPr>
        <p:spPr>
          <a:xfrm>
            <a:off x="6444240" y="4889252"/>
            <a:ext cx="500895" cy="4257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29435E0C-E1DB-436E-B685-5B81A9D842A4}"/>
              </a:ext>
            </a:extLst>
          </p:cNvPr>
          <p:cNvSpPr txBox="1"/>
          <p:nvPr/>
        </p:nvSpPr>
        <p:spPr>
          <a:xfrm>
            <a:off x="5683967" y="6496013"/>
            <a:ext cx="1884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右单旋前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DB8F8B6-9DC7-4C35-8F7F-A5E2325AB6BE}"/>
              </a:ext>
            </a:extLst>
          </p:cNvPr>
          <p:cNvSpPr txBox="1"/>
          <p:nvPr/>
        </p:nvSpPr>
        <p:spPr>
          <a:xfrm>
            <a:off x="5382468" y="3619231"/>
            <a:ext cx="1249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旋转节点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F99A557-0492-4C28-9139-DB16397BD36D}"/>
              </a:ext>
            </a:extLst>
          </p:cNvPr>
          <p:cNvSpPr txBox="1"/>
          <p:nvPr/>
        </p:nvSpPr>
        <p:spPr>
          <a:xfrm>
            <a:off x="5091908" y="4416650"/>
            <a:ext cx="722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新根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726EEBC-AE9A-4899-9651-9E36EE4F93C8}"/>
              </a:ext>
            </a:extLst>
          </p:cNvPr>
          <p:cNvSpPr txBox="1"/>
          <p:nvPr/>
        </p:nvSpPr>
        <p:spPr>
          <a:xfrm>
            <a:off x="6536827" y="2641907"/>
            <a:ext cx="11031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不变</a:t>
            </a:r>
            <a:r>
              <a:rPr lang="zh-CN" altLang="en-US" sz="1800" dirty="0"/>
              <a:t>分支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31CEB9D5-D899-438D-91B2-4A5CC80992D7}"/>
              </a:ext>
            </a:extLst>
          </p:cNvPr>
          <p:cNvSpPr txBox="1"/>
          <p:nvPr/>
        </p:nvSpPr>
        <p:spPr>
          <a:xfrm>
            <a:off x="6496118" y="6081525"/>
            <a:ext cx="1153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变化分支</a:t>
            </a:r>
            <a:endParaRPr lang="zh-CN" altLang="en-US" dirty="0"/>
          </a:p>
        </p:txBody>
      </p:sp>
      <p:sp>
        <p:nvSpPr>
          <p:cNvPr id="69" name="箭头: 右 68">
            <a:extLst>
              <a:ext uri="{FF2B5EF4-FFF2-40B4-BE49-F238E27FC236}">
                <a16:creationId xmlns:a16="http://schemas.microsoft.com/office/drawing/2014/main" id="{9AA98044-6639-4A12-B058-D7F253D99592}"/>
              </a:ext>
            </a:extLst>
          </p:cNvPr>
          <p:cNvSpPr/>
          <p:nvPr/>
        </p:nvSpPr>
        <p:spPr>
          <a:xfrm>
            <a:off x="7268887" y="859330"/>
            <a:ext cx="1103197" cy="722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箭头: 右 69">
            <a:extLst>
              <a:ext uri="{FF2B5EF4-FFF2-40B4-BE49-F238E27FC236}">
                <a16:creationId xmlns:a16="http://schemas.microsoft.com/office/drawing/2014/main" id="{A4A64412-34BA-4E56-B520-1141655088CE}"/>
              </a:ext>
            </a:extLst>
          </p:cNvPr>
          <p:cNvSpPr/>
          <p:nvPr/>
        </p:nvSpPr>
        <p:spPr>
          <a:xfrm>
            <a:off x="7338026" y="4378146"/>
            <a:ext cx="1103197" cy="722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2C6CC4D0-8F63-45BB-B58B-F3B8ECE98619}"/>
              </a:ext>
            </a:extLst>
          </p:cNvPr>
          <p:cNvSpPr/>
          <p:nvPr/>
        </p:nvSpPr>
        <p:spPr>
          <a:xfrm>
            <a:off x="9230208" y="877749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7AF931D2-C1FB-40F6-BEC9-BB0840AFD8B2}"/>
              </a:ext>
            </a:extLst>
          </p:cNvPr>
          <p:cNvSpPr/>
          <p:nvPr/>
        </p:nvSpPr>
        <p:spPr>
          <a:xfrm>
            <a:off x="10010918" y="1616469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57AB9875-95CC-406B-B5FC-27706186DDDF}"/>
              </a:ext>
            </a:extLst>
          </p:cNvPr>
          <p:cNvSpPr/>
          <p:nvPr/>
        </p:nvSpPr>
        <p:spPr>
          <a:xfrm>
            <a:off x="11031366" y="874375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7FCFB968-AEDC-463C-B449-1100EFAE3F92}"/>
              </a:ext>
            </a:extLst>
          </p:cNvPr>
          <p:cNvSpPr/>
          <p:nvPr/>
        </p:nvSpPr>
        <p:spPr>
          <a:xfrm>
            <a:off x="10091340" y="39132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B9BB2074-93AF-4740-8D99-88F812A3BD38}"/>
              </a:ext>
            </a:extLst>
          </p:cNvPr>
          <p:cNvCxnSpPr>
            <a:cxnSpLocks/>
            <a:stCxn id="71" idx="7"/>
            <a:endCxn id="74" idx="3"/>
          </p:cNvCxnSpPr>
          <p:nvPr/>
        </p:nvCxnSpPr>
        <p:spPr>
          <a:xfrm flipV="1">
            <a:off x="9847167" y="656091"/>
            <a:ext cx="350026" cy="3275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EA0EBD8E-3623-476D-8816-A1EA78C5E2C5}"/>
              </a:ext>
            </a:extLst>
          </p:cNvPr>
          <p:cNvCxnSpPr>
            <a:cxnSpLocks/>
            <a:stCxn id="71" idx="5"/>
            <a:endCxn id="72" idx="1"/>
          </p:cNvCxnSpPr>
          <p:nvPr/>
        </p:nvCxnSpPr>
        <p:spPr>
          <a:xfrm>
            <a:off x="9847167" y="1494708"/>
            <a:ext cx="269604" cy="22761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5769F2D6-7F3D-4DF1-B0E3-C1E689AEC323}"/>
              </a:ext>
            </a:extLst>
          </p:cNvPr>
          <p:cNvCxnSpPr>
            <a:cxnSpLocks/>
            <a:stCxn id="74" idx="5"/>
            <a:endCxn id="73" idx="1"/>
          </p:cNvCxnSpPr>
          <p:nvPr/>
        </p:nvCxnSpPr>
        <p:spPr>
          <a:xfrm>
            <a:off x="10708299" y="656091"/>
            <a:ext cx="428920" cy="3241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8E27E1F7-43DA-44F0-8815-500CD2A24938}"/>
              </a:ext>
            </a:extLst>
          </p:cNvPr>
          <p:cNvSpPr txBox="1"/>
          <p:nvPr/>
        </p:nvSpPr>
        <p:spPr>
          <a:xfrm>
            <a:off x="10295993" y="2759305"/>
            <a:ext cx="1884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左单旋后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3DAB0D6E-F7B2-4427-9CBA-5BD7034270E8}"/>
              </a:ext>
            </a:extLst>
          </p:cNvPr>
          <p:cNvSpPr txBox="1"/>
          <p:nvPr/>
        </p:nvSpPr>
        <p:spPr>
          <a:xfrm>
            <a:off x="8253689" y="1235781"/>
            <a:ext cx="1249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旋转节点</a:t>
            </a:r>
            <a:endParaRPr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9EB223C1-2F02-42D1-9D3F-EB1376E75E47}"/>
              </a:ext>
            </a:extLst>
          </p:cNvPr>
          <p:cNvSpPr txBox="1"/>
          <p:nvPr/>
        </p:nvSpPr>
        <p:spPr>
          <a:xfrm>
            <a:off x="9449472" y="156250"/>
            <a:ext cx="722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新根</a:t>
            </a:r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7404ED28-393B-4079-9E3E-04DC6BA19494}"/>
              </a:ext>
            </a:extLst>
          </p:cNvPr>
          <p:cNvSpPr txBox="1"/>
          <p:nvPr/>
        </p:nvSpPr>
        <p:spPr>
          <a:xfrm>
            <a:off x="9831154" y="2397899"/>
            <a:ext cx="1153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变化分支</a:t>
            </a:r>
            <a:endParaRPr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B18008B7-AC19-49A6-8A90-75B9362CF0B7}"/>
              </a:ext>
            </a:extLst>
          </p:cNvPr>
          <p:cNvSpPr txBox="1"/>
          <p:nvPr/>
        </p:nvSpPr>
        <p:spPr>
          <a:xfrm>
            <a:off x="10929539" y="1605113"/>
            <a:ext cx="11031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不变</a:t>
            </a:r>
            <a:r>
              <a:rPr lang="zh-CN" altLang="en-US" sz="1800" dirty="0"/>
              <a:t>分支</a:t>
            </a:r>
            <a:endParaRPr lang="zh-CN" altLang="en-US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0263BAC4-7E05-4E83-A39D-5FEF742975B6}"/>
              </a:ext>
            </a:extLst>
          </p:cNvPr>
          <p:cNvSpPr txBox="1"/>
          <p:nvPr/>
        </p:nvSpPr>
        <p:spPr>
          <a:xfrm>
            <a:off x="8493714" y="5075689"/>
            <a:ext cx="11031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不变</a:t>
            </a:r>
            <a:r>
              <a:rPr lang="zh-CN" altLang="en-US" sz="1800" dirty="0"/>
              <a:t>分支</a:t>
            </a:r>
            <a:endParaRPr lang="zh-CN" altLang="en-US" dirty="0"/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2B7F38BC-57B3-4290-9DCF-7D9268A8D94E}"/>
              </a:ext>
            </a:extLst>
          </p:cNvPr>
          <p:cNvSpPr/>
          <p:nvPr/>
        </p:nvSpPr>
        <p:spPr>
          <a:xfrm>
            <a:off x="10490764" y="4252799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0A805231-BF44-4579-B9C0-501AE5492752}"/>
              </a:ext>
            </a:extLst>
          </p:cNvPr>
          <p:cNvSpPr/>
          <p:nvPr/>
        </p:nvSpPr>
        <p:spPr>
          <a:xfrm>
            <a:off x="8692385" y="4238662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480F7070-AA3D-4BA6-97C3-BDF8ACBBBD65}"/>
              </a:ext>
            </a:extLst>
          </p:cNvPr>
          <p:cNvSpPr/>
          <p:nvPr/>
        </p:nvSpPr>
        <p:spPr>
          <a:xfrm>
            <a:off x="9663324" y="5083615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549C71F7-6E29-4623-AF7C-C3B655EFCED1}"/>
              </a:ext>
            </a:extLst>
          </p:cNvPr>
          <p:cNvSpPr/>
          <p:nvPr/>
        </p:nvSpPr>
        <p:spPr>
          <a:xfrm>
            <a:off x="9522529" y="3392116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6F6C7117-8ABC-4B1D-B862-8279F6321408}"/>
              </a:ext>
            </a:extLst>
          </p:cNvPr>
          <p:cNvCxnSpPr>
            <a:cxnSpLocks/>
            <a:stCxn id="104" idx="1"/>
            <a:endCxn id="107" idx="5"/>
          </p:cNvCxnSpPr>
          <p:nvPr/>
        </p:nvCxnSpPr>
        <p:spPr>
          <a:xfrm flipH="1" flipV="1">
            <a:off x="10139488" y="4009075"/>
            <a:ext cx="457129" cy="3495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2057442D-0CBF-4C2F-B040-E42F43A7E6DB}"/>
              </a:ext>
            </a:extLst>
          </p:cNvPr>
          <p:cNvCxnSpPr>
            <a:cxnSpLocks/>
            <a:stCxn id="107" idx="3"/>
            <a:endCxn id="105" idx="7"/>
          </p:cNvCxnSpPr>
          <p:nvPr/>
        </p:nvCxnSpPr>
        <p:spPr>
          <a:xfrm flipH="1">
            <a:off x="9309344" y="4009075"/>
            <a:ext cx="319038" cy="3354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71C30BB6-6746-43FE-ABDA-8E94141371ED}"/>
              </a:ext>
            </a:extLst>
          </p:cNvPr>
          <p:cNvCxnSpPr>
            <a:cxnSpLocks/>
            <a:stCxn id="104" idx="3"/>
            <a:endCxn id="106" idx="7"/>
          </p:cNvCxnSpPr>
          <p:nvPr/>
        </p:nvCxnSpPr>
        <p:spPr>
          <a:xfrm flipH="1">
            <a:off x="10280283" y="4869758"/>
            <a:ext cx="316334" cy="3197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6D23B383-2E39-4F36-B781-B657577FDEA4}"/>
              </a:ext>
            </a:extLst>
          </p:cNvPr>
          <p:cNvSpPr txBox="1"/>
          <p:nvPr/>
        </p:nvSpPr>
        <p:spPr>
          <a:xfrm>
            <a:off x="9591614" y="6346724"/>
            <a:ext cx="1884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右单旋后</a:t>
            </a: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E2261DD5-C04A-4561-87DB-027E6D24A283}"/>
              </a:ext>
            </a:extLst>
          </p:cNvPr>
          <p:cNvSpPr txBox="1"/>
          <p:nvPr/>
        </p:nvSpPr>
        <p:spPr>
          <a:xfrm>
            <a:off x="11151827" y="4429539"/>
            <a:ext cx="1249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旋转节点</a:t>
            </a:r>
            <a:endParaRPr lang="zh-CN" altLang="en-US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8110A25B-43DD-4DCC-9097-7A0711FBD564}"/>
              </a:ext>
            </a:extLst>
          </p:cNvPr>
          <p:cNvSpPr txBox="1"/>
          <p:nvPr/>
        </p:nvSpPr>
        <p:spPr>
          <a:xfrm>
            <a:off x="8924499" y="3530770"/>
            <a:ext cx="722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新根</a:t>
            </a:r>
            <a:endParaRPr lang="zh-CN" altLang="en-US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0D326658-317A-4BF5-A462-BC801CC155AB}"/>
              </a:ext>
            </a:extLst>
          </p:cNvPr>
          <p:cNvSpPr txBox="1"/>
          <p:nvPr/>
        </p:nvSpPr>
        <p:spPr>
          <a:xfrm>
            <a:off x="9522529" y="5864665"/>
            <a:ext cx="1153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变化分支</a:t>
            </a:r>
            <a:endParaRPr lang="zh-CN" altLang="en-US" dirty="0"/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C63F9F80-BCA0-449E-8B64-B024B216CB48}"/>
              </a:ext>
            </a:extLst>
          </p:cNvPr>
          <p:cNvSpPr txBox="1"/>
          <p:nvPr/>
        </p:nvSpPr>
        <p:spPr>
          <a:xfrm>
            <a:off x="7568882" y="1642810"/>
            <a:ext cx="2215110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1.</a:t>
            </a:r>
            <a:r>
              <a:rPr lang="zh-CN" altLang="en-US" sz="1600" dirty="0">
                <a:solidFill>
                  <a:srgbClr val="FF0000"/>
                </a:solidFill>
              </a:rPr>
              <a:t>找到新根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>
                <a:solidFill>
                  <a:srgbClr val="FF0000"/>
                </a:solidFill>
              </a:rPr>
              <a:t>2.</a:t>
            </a:r>
            <a:r>
              <a:rPr lang="zh-CN" altLang="en-US" sz="1600" dirty="0">
                <a:solidFill>
                  <a:srgbClr val="FF0000"/>
                </a:solidFill>
              </a:rPr>
              <a:t>找到变化分支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>
                <a:solidFill>
                  <a:srgbClr val="FF0000"/>
                </a:solidFill>
              </a:rPr>
              <a:t>3.</a:t>
            </a:r>
            <a:r>
              <a:rPr lang="zh-CN" altLang="en-US" sz="1600" dirty="0">
                <a:solidFill>
                  <a:srgbClr val="FF0000"/>
                </a:solidFill>
              </a:rPr>
              <a:t>旋转节点的右子节点为变化分支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>
                <a:solidFill>
                  <a:srgbClr val="FF0000"/>
                </a:solidFill>
              </a:rPr>
              <a:t>4.</a:t>
            </a:r>
            <a:r>
              <a:rPr lang="zh-CN" altLang="en-US" sz="1600" dirty="0">
                <a:solidFill>
                  <a:srgbClr val="FF0000"/>
                </a:solidFill>
              </a:rPr>
              <a:t>新根的左子节点为旋转节点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>
                <a:solidFill>
                  <a:srgbClr val="FF0000"/>
                </a:solidFill>
              </a:rPr>
              <a:t>5.</a:t>
            </a:r>
            <a:r>
              <a:rPr lang="zh-CN" altLang="en-US" sz="1600" dirty="0">
                <a:solidFill>
                  <a:srgbClr val="FF0000"/>
                </a:solidFill>
              </a:rPr>
              <a:t>返回新的根节点</a:t>
            </a: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BCA532DC-4B8D-4E10-B331-87F4CEE81D08}"/>
              </a:ext>
            </a:extLst>
          </p:cNvPr>
          <p:cNvSpPr txBox="1"/>
          <p:nvPr/>
        </p:nvSpPr>
        <p:spPr>
          <a:xfrm>
            <a:off x="7413272" y="5086040"/>
            <a:ext cx="2215110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1.</a:t>
            </a:r>
            <a:r>
              <a:rPr lang="zh-CN" altLang="en-US" sz="1600" dirty="0">
                <a:solidFill>
                  <a:srgbClr val="FF0000"/>
                </a:solidFill>
              </a:rPr>
              <a:t>找到新根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>
                <a:solidFill>
                  <a:srgbClr val="FF0000"/>
                </a:solidFill>
              </a:rPr>
              <a:t>2.</a:t>
            </a:r>
            <a:r>
              <a:rPr lang="zh-CN" altLang="en-US" sz="1600" dirty="0">
                <a:solidFill>
                  <a:srgbClr val="FF0000"/>
                </a:solidFill>
              </a:rPr>
              <a:t>找到变化分支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>
                <a:solidFill>
                  <a:srgbClr val="FF0000"/>
                </a:solidFill>
              </a:rPr>
              <a:t>3.</a:t>
            </a:r>
            <a:r>
              <a:rPr lang="zh-CN" altLang="en-US" sz="1600" dirty="0">
                <a:solidFill>
                  <a:srgbClr val="FF0000"/>
                </a:solidFill>
              </a:rPr>
              <a:t>旋转节点的左子节点为变化分支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>
                <a:solidFill>
                  <a:srgbClr val="FF0000"/>
                </a:solidFill>
              </a:rPr>
              <a:t>4.</a:t>
            </a:r>
            <a:r>
              <a:rPr lang="zh-CN" altLang="en-US" sz="1600" dirty="0">
                <a:solidFill>
                  <a:srgbClr val="FF0000"/>
                </a:solidFill>
              </a:rPr>
              <a:t>新根的右子节点为旋转节点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>
                <a:solidFill>
                  <a:srgbClr val="FF0000"/>
                </a:solidFill>
              </a:rPr>
              <a:t>5.</a:t>
            </a:r>
            <a:r>
              <a:rPr lang="zh-CN" altLang="en-US" sz="1600" dirty="0">
                <a:solidFill>
                  <a:srgbClr val="FF0000"/>
                </a:solidFill>
              </a:rPr>
              <a:t>返回新的根节点</a:t>
            </a:r>
          </a:p>
        </p:txBody>
      </p:sp>
    </p:spTree>
    <p:extLst>
      <p:ext uri="{BB962C8B-B14F-4D97-AF65-F5344CB8AC3E}">
        <p14:creationId xmlns:p14="http://schemas.microsoft.com/office/powerpoint/2010/main" val="1975754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3270</TotalTime>
  <Words>514</Words>
  <Application>Microsoft Office PowerPoint</Application>
  <PresentationFormat>宽屏</PresentationFormat>
  <Paragraphs>150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loong</dc:creator>
  <cp:lastModifiedBy>loong</cp:lastModifiedBy>
  <cp:revision>5</cp:revision>
  <dcterms:created xsi:type="dcterms:W3CDTF">2022-03-01T01:45:24Z</dcterms:created>
  <dcterms:modified xsi:type="dcterms:W3CDTF">2022-03-09T01:56:59Z</dcterms:modified>
</cp:coreProperties>
</file>