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gif" ContentType="image/gif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65" r:id="rId7"/>
    <p:sldId id="263" r:id="rId8"/>
    <p:sldId id="260" r:id="rId9"/>
    <p:sldId id="261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98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1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-12555" y="0"/>
            <a:ext cx="9185129" cy="68778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xmlns="" val="1297952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492912" y="3320416"/>
            <a:ext cx="6399568" cy="506487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800" b="1" cap="all" baseline="0">
                <a:solidFill>
                  <a:srgbClr val="00498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 der Präsentation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502056" y="3751320"/>
            <a:ext cx="6390424" cy="3348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5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Unterüberschrift</a:t>
            </a:r>
            <a:endParaRPr lang="de-AT" dirty="0"/>
          </a:p>
        </p:txBody>
      </p:sp>
      <p:pic>
        <p:nvPicPr>
          <p:cNvPr id="9" name="Grafik 8" descr="MCI_C_Umriss_grau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377587" y="1785925"/>
            <a:ext cx="38004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27549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658686"/>
            <a:ext cx="6383052" cy="41805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0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ÜBERSCHRIFT IN GROSSBUCHSTABEN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004983"/>
              </a:buClr>
              <a:defRPr sz="1800">
                <a:latin typeface="Arial" pitchFamily="34" charset="0"/>
                <a:cs typeface="Arial" pitchFamily="34" charset="0"/>
              </a:defRPr>
            </a:lvl1pPr>
            <a:lvl2pPr marL="914400" indent="-457200">
              <a:buClr>
                <a:schemeClr val="tx2"/>
              </a:buClr>
              <a:buFont typeface="Arial" pitchFamily="34" charset="0"/>
              <a:buChar char="•"/>
              <a:defRPr sz="1800"/>
            </a:lvl2pPr>
            <a:lvl3pPr marL="1257300" indent="-342900">
              <a:buClr>
                <a:schemeClr val="tx2"/>
              </a:buClr>
              <a:buFont typeface="Arial" pitchFamily="34" charset="0"/>
              <a:buChar char="•"/>
              <a:defRPr sz="1600"/>
            </a:lvl3pPr>
            <a:lvl4pPr marL="1714500" indent="-342900">
              <a:buClr>
                <a:schemeClr val="tx2"/>
              </a:buClr>
              <a:buFont typeface="Arial" pitchFamily="34" charset="0"/>
              <a:buChar char="•"/>
              <a:defRPr sz="1600"/>
            </a:lvl4pPr>
            <a:lvl5pPr marL="2171700" indent="-342900">
              <a:buClr>
                <a:schemeClr val="tx2"/>
              </a:buClr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xmlns="" val="339133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004983"/>
              </a:buClr>
              <a:buFont typeface="Arial" pitchFamily="34" charset="0"/>
              <a:buChar char="•"/>
              <a:defRPr sz="1800"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rgbClr val="004983"/>
              </a:buClr>
              <a:buFont typeface="Arial" pitchFamily="34" charset="0"/>
              <a:buChar char="•"/>
              <a:defRPr sz="1800">
                <a:latin typeface="Arial" pitchFamily="34" charset="0"/>
                <a:cs typeface="Arial" pitchFamily="34" charset="0"/>
              </a:defRPr>
            </a:lvl2pPr>
            <a:lvl3pPr marL="1143000" indent="-228600">
              <a:buClr>
                <a:srgbClr val="004983"/>
              </a:buClr>
              <a:buFont typeface="Arial" pitchFamily="34" charset="0"/>
              <a:buChar char="•"/>
              <a:defRPr sz="1600">
                <a:latin typeface="Arial" pitchFamily="34" charset="0"/>
                <a:cs typeface="Arial" pitchFamily="34" charset="0"/>
              </a:defRPr>
            </a:lvl3pPr>
            <a:lvl4pPr marL="1600200" indent="-228600">
              <a:buClr>
                <a:srgbClr val="004983"/>
              </a:buClr>
              <a:buFont typeface="Arial" pitchFamily="34" charset="0"/>
              <a:buChar char="•"/>
              <a:defRPr sz="1600">
                <a:latin typeface="Arial" pitchFamily="34" charset="0"/>
                <a:cs typeface="Arial" pitchFamily="34" charset="0"/>
              </a:defRPr>
            </a:lvl4pPr>
            <a:lvl5pPr marL="2057400" indent="-228600">
              <a:buClr>
                <a:srgbClr val="004983"/>
              </a:buClr>
              <a:buFont typeface="Arial" pitchFamily="34" charset="0"/>
              <a:buChar char="•"/>
              <a:defRPr sz="14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004983"/>
              </a:buClr>
              <a:buFont typeface="Arial" pitchFamily="34" charset="0"/>
              <a:buChar char="•"/>
              <a:defRPr sz="1800"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rgbClr val="004983"/>
              </a:buClr>
              <a:buFont typeface="Arial" pitchFamily="34" charset="0"/>
              <a:buChar char="•"/>
              <a:defRPr sz="1800">
                <a:latin typeface="Arial" pitchFamily="34" charset="0"/>
                <a:cs typeface="Arial" pitchFamily="34" charset="0"/>
              </a:defRPr>
            </a:lvl2pPr>
            <a:lvl3pPr marL="1143000" indent="-228600">
              <a:buClr>
                <a:srgbClr val="004983"/>
              </a:buClr>
              <a:buFont typeface="Arial" pitchFamily="34" charset="0"/>
              <a:buChar char="•"/>
              <a:defRPr sz="1600">
                <a:latin typeface="Arial" pitchFamily="34" charset="0"/>
                <a:cs typeface="Arial" pitchFamily="34" charset="0"/>
              </a:defRPr>
            </a:lvl3pPr>
            <a:lvl4pPr marL="1600200" indent="-228600">
              <a:buClr>
                <a:srgbClr val="004983"/>
              </a:buClr>
              <a:buFont typeface="Arial" pitchFamily="34" charset="0"/>
              <a:buChar char="•"/>
              <a:defRPr sz="1600">
                <a:latin typeface="Arial" pitchFamily="34" charset="0"/>
                <a:cs typeface="Arial" pitchFamily="34" charset="0"/>
              </a:defRPr>
            </a:lvl4pPr>
            <a:lvl5pPr marL="2057400" indent="-228600">
              <a:buClr>
                <a:srgbClr val="004983"/>
              </a:buClr>
              <a:buFont typeface="Arial" pitchFamily="34" charset="0"/>
              <a:buChar char="•"/>
              <a:defRPr sz="14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658686"/>
            <a:ext cx="6383052" cy="41805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0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ÜBERSCHRIFT IN GROSSBUCHSTABEN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xmlns="" val="3250207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658686"/>
            <a:ext cx="6383052" cy="41805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0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ÜBERSCHRIFT IN GROSSBUCHSTABEN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xmlns="" val="3093725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chlussfolie Deut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2962136" y="3228973"/>
            <a:ext cx="5500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kern="1200" spc="15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rPr>
              <a:t>Vielen</a:t>
            </a:r>
            <a:r>
              <a:rPr lang="de-AT" sz="2800" b="1" kern="1200" spc="150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rPr>
              <a:t> Dank für Ihre Aufmerksamkeit!</a:t>
            </a:r>
            <a:endParaRPr lang="de-DE" sz="2800" b="1" kern="1200" spc="150" dirty="0">
              <a:solidFill>
                <a:schemeClr val="tx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6" name="Grafik 5" descr="MCI_C_Umriss_grau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369614" y="1785926"/>
            <a:ext cx="3800475" cy="3971925"/>
          </a:xfrm>
          <a:prstGeom prst="rect">
            <a:avLst/>
          </a:prstGeom>
        </p:spPr>
      </p:pic>
      <p:pic>
        <p:nvPicPr>
          <p:cNvPr id="7" name="Picture 4" descr="H:\Powerpoint\Schriftzug.t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8566" y="6162695"/>
            <a:ext cx="2713038" cy="2047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58782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Engli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MCI_C_Umriss_grau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369614" y="1785926"/>
            <a:ext cx="3800475" cy="3971925"/>
          </a:xfrm>
          <a:prstGeom prst="rect">
            <a:avLst/>
          </a:prstGeom>
        </p:spPr>
      </p:pic>
      <p:pic>
        <p:nvPicPr>
          <p:cNvPr id="6" name="Grafik 5" descr="Schriftzug_en.jpg"/>
          <p:cNvPicPr>
            <a:picLocks noChangeAspect="1"/>
          </p:cNvPicPr>
          <p:nvPr userDrawn="1"/>
        </p:nvPicPr>
        <p:blipFill>
          <a:blip r:embed="rId3" cstate="print"/>
          <a:srcRect r="23631" b="-4945"/>
          <a:stretch>
            <a:fillRect/>
          </a:stretch>
        </p:blipFill>
        <p:spPr>
          <a:xfrm>
            <a:off x="7086616" y="6186506"/>
            <a:ext cx="2057384" cy="212836"/>
          </a:xfrm>
          <a:prstGeom prst="rect">
            <a:avLst/>
          </a:prstGeom>
        </p:spPr>
      </p:pic>
      <p:sp>
        <p:nvSpPr>
          <p:cNvPr id="7" name="Textfeld 6"/>
          <p:cNvSpPr txBox="1"/>
          <p:nvPr userDrawn="1"/>
        </p:nvSpPr>
        <p:spPr>
          <a:xfrm>
            <a:off x="2971661" y="3467098"/>
            <a:ext cx="5500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kern="1200" spc="15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rPr>
              <a:t>Thank you for your attention!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 </a:t>
            </a:r>
            <a:endParaRPr lang="de-DE" sz="2800" b="1" kern="1200" spc="150" dirty="0">
              <a:solidFill>
                <a:schemeClr val="tx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639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004983"/>
          </a:solidFill>
          <a:ln>
            <a:solidFill>
              <a:srgbClr val="0049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cap="none" spc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-9144" y="6486481"/>
            <a:ext cx="9144000" cy="4667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800" b="1" spc="7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DIE </a:t>
            </a:r>
            <a:r>
              <a:rPr lang="de-AT" sz="800" b="1" spc="7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UNTERNEHMERISCHE HOCHSCHULE</a:t>
            </a:r>
            <a:r>
              <a:rPr lang="de-DE" sz="800" b="1" kern="1200" spc="70" baseline="3000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®</a:t>
            </a:r>
            <a:r>
              <a:rPr lang="de-AT" sz="1000" b="1" spc="70" baseline="0" dirty="0" smtClean="0">
                <a:solidFill>
                  <a:schemeClr val="bg1"/>
                </a:solidFill>
                <a:latin typeface="Univers LT 45 Light" pitchFamily="2" charset="0"/>
              </a:rPr>
              <a:t>	</a:t>
            </a:r>
            <a:r>
              <a:rPr lang="de-AT" sz="1000" b="1" baseline="0" dirty="0" smtClean="0">
                <a:solidFill>
                  <a:schemeClr val="bg1"/>
                </a:solidFill>
                <a:latin typeface="Univers LT 45 Light" pitchFamily="2" charset="0"/>
              </a:rPr>
              <a:t>	</a:t>
            </a:r>
            <a:r>
              <a:rPr lang="de-AT" sz="800" b="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6020 Innsbruck  / Austria		 www.mci.edu </a:t>
            </a:r>
            <a:r>
              <a:rPr lang="de-AT" sz="800" b="1" baseline="0" dirty="0" smtClean="0">
                <a:solidFill>
                  <a:schemeClr val="bg1"/>
                </a:solidFill>
                <a:latin typeface="Univers LT 45 Light" pitchFamily="2" charset="0"/>
              </a:rPr>
              <a:t>	</a:t>
            </a:r>
          </a:p>
          <a:p>
            <a:pPr algn="l">
              <a:lnSpc>
                <a:spcPts val="1000"/>
              </a:lnSpc>
              <a:spcAft>
                <a:spcPts val="0"/>
              </a:spcAft>
            </a:pPr>
            <a:r>
              <a:rPr lang="de-AT" sz="800" b="1" spc="7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MCI MANAGEMENT CENTER INNSBRUCK</a:t>
            </a:r>
            <a:r>
              <a:rPr lang="de-AT" sz="1000" b="1" baseline="0" dirty="0" smtClean="0">
                <a:solidFill>
                  <a:schemeClr val="bg1"/>
                </a:solidFill>
                <a:latin typeface="Univers LT 45 Light" pitchFamily="2" charset="0"/>
              </a:rPr>
              <a:t>		</a:t>
            </a:r>
            <a:r>
              <a:rPr lang="de-AT" sz="800" b="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Universitätsstraße 15		</a:t>
            </a:r>
            <a:r>
              <a:rPr lang="de-AT" sz="1000" b="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AT" sz="1000" b="1" baseline="0" dirty="0" smtClean="0">
                <a:solidFill>
                  <a:schemeClr val="bg1"/>
                </a:solidFill>
                <a:latin typeface="Univers LT 45 Light" pitchFamily="2" charset="0"/>
              </a:rPr>
              <a:t>		</a:t>
            </a:r>
          </a:p>
          <a:p>
            <a:pPr algn="l"/>
            <a:endParaRPr lang="de-DE" sz="600" dirty="0">
              <a:solidFill>
                <a:schemeClr val="bg1"/>
              </a:solidFill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12" t="1272" b="1504"/>
          <a:stretch/>
        </p:blipFill>
        <p:spPr>
          <a:xfrm>
            <a:off x="-9144" y="0"/>
            <a:ext cx="9156929" cy="1225242"/>
          </a:xfrm>
          <a:prstGeom prst="rect">
            <a:avLst/>
          </a:prstGeom>
        </p:spPr>
      </p:pic>
      <p:sp>
        <p:nvSpPr>
          <p:cNvPr id="5" name="Foliennummernplatzhalter 4"/>
          <p:cNvSpPr txBox="1">
            <a:spLocks/>
          </p:cNvSpPr>
          <p:nvPr userDrawn="1"/>
        </p:nvSpPr>
        <p:spPr>
          <a:xfrm>
            <a:off x="8501090" y="6572272"/>
            <a:ext cx="500066" cy="2873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35BED9-C784-4276-B276-C5C35A8F7997}" type="slidenum">
              <a:rPr kumimoji="0" lang="de-DE" sz="1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5224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50" r:id="rId3"/>
    <p:sldLayoutId id="2147483652" r:id="rId4"/>
    <p:sldLayoutId id="2147483655" r:id="rId5"/>
    <p:sldLayoutId id="2147483656" r:id="rId6"/>
    <p:sldLayoutId id="2147483657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xmlns="" val="230702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xmlns="" val="330662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xmlns="" val="427664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BEISPIEL TABELLE</a:t>
            </a:r>
            <a:endParaRPr lang="de-AT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42556098"/>
              </p:ext>
            </p:extLst>
          </p:nvPr>
        </p:nvGraphicFramePr>
        <p:xfrm>
          <a:off x="609572" y="2366955"/>
          <a:ext cx="792962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962"/>
                <a:gridCol w="792962"/>
                <a:gridCol w="792962"/>
                <a:gridCol w="792962"/>
                <a:gridCol w="792962"/>
                <a:gridCol w="792962"/>
                <a:gridCol w="792962"/>
                <a:gridCol w="792962"/>
                <a:gridCol w="792962"/>
                <a:gridCol w="792962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itchFamily="34" charset="0"/>
                          <a:cs typeface="Arial" pitchFamily="34" charset="0"/>
                        </a:rPr>
                        <a:t>XXX</a:t>
                      </a:r>
                      <a:endParaRPr lang="de-D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0049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 smtClean="0">
                          <a:latin typeface="Arial" pitchFamily="34" charset="0"/>
                          <a:cs typeface="Arial" pitchFamily="34" charset="0"/>
                        </a:rPr>
                        <a:t>XXX</a:t>
                      </a:r>
                      <a:endParaRPr lang="de-DE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0049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 smtClean="0">
                          <a:latin typeface="Arial" pitchFamily="34" charset="0"/>
                          <a:cs typeface="Arial" pitchFamily="34" charset="0"/>
                        </a:rPr>
                        <a:t>XXX</a:t>
                      </a:r>
                      <a:endParaRPr lang="de-DE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0049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 smtClean="0">
                          <a:latin typeface="Arial" pitchFamily="34" charset="0"/>
                          <a:cs typeface="Arial" pitchFamily="34" charset="0"/>
                        </a:rPr>
                        <a:t>XXX</a:t>
                      </a:r>
                      <a:endParaRPr lang="de-DE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0049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 smtClean="0">
                          <a:latin typeface="Arial" pitchFamily="34" charset="0"/>
                          <a:cs typeface="Arial" pitchFamily="34" charset="0"/>
                        </a:rPr>
                        <a:t>XXX</a:t>
                      </a:r>
                      <a:endParaRPr lang="de-DE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0049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 smtClean="0">
                          <a:latin typeface="Arial" pitchFamily="34" charset="0"/>
                          <a:cs typeface="Arial" pitchFamily="34" charset="0"/>
                        </a:rPr>
                        <a:t>XXX</a:t>
                      </a:r>
                      <a:endParaRPr lang="de-DE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0049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 smtClean="0">
                          <a:latin typeface="Arial" pitchFamily="34" charset="0"/>
                          <a:cs typeface="Arial" pitchFamily="34" charset="0"/>
                        </a:rPr>
                        <a:t>XXX</a:t>
                      </a:r>
                      <a:endParaRPr lang="de-DE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0049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 smtClean="0">
                          <a:latin typeface="Arial" pitchFamily="34" charset="0"/>
                          <a:cs typeface="Arial" pitchFamily="34" charset="0"/>
                        </a:rPr>
                        <a:t>XXX</a:t>
                      </a:r>
                      <a:endParaRPr lang="de-DE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0049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 smtClean="0">
                          <a:latin typeface="Arial" pitchFamily="34" charset="0"/>
                          <a:cs typeface="Arial" pitchFamily="34" charset="0"/>
                        </a:rPr>
                        <a:t>XXX</a:t>
                      </a:r>
                      <a:endParaRPr lang="de-DE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0049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 smtClean="0">
                          <a:latin typeface="Arial" pitchFamily="34" charset="0"/>
                          <a:cs typeface="Arial" pitchFamily="34" charset="0"/>
                        </a:rPr>
                        <a:t>XXX</a:t>
                      </a:r>
                      <a:endParaRPr lang="de-DE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00498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itchFamily="34" charset="0"/>
                          <a:cs typeface="Arial" pitchFamily="34" charset="0"/>
                        </a:rPr>
                        <a:t>xxx</a:t>
                      </a:r>
                      <a:endParaRPr lang="de-D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itchFamily="34" charset="0"/>
                          <a:cs typeface="Arial" pitchFamily="34" charset="0"/>
                        </a:rPr>
                        <a:t>xxx</a:t>
                      </a:r>
                      <a:endParaRPr lang="de-D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itchFamily="34" charset="0"/>
                          <a:cs typeface="Arial" pitchFamily="34" charset="0"/>
                        </a:rPr>
                        <a:t>xxx</a:t>
                      </a:r>
                      <a:endParaRPr lang="de-D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itchFamily="34" charset="0"/>
                          <a:cs typeface="Arial" pitchFamily="34" charset="0"/>
                        </a:rPr>
                        <a:t>xxx</a:t>
                      </a:r>
                      <a:endParaRPr lang="de-D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 smtClean="0">
                          <a:latin typeface="Arial" pitchFamily="34" charset="0"/>
                          <a:cs typeface="Arial" pitchFamily="34" charset="0"/>
                        </a:rPr>
                        <a:t>xxx</a:t>
                      </a:r>
                      <a:endParaRPr lang="de-DE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 smtClean="0">
                          <a:latin typeface="Arial" pitchFamily="34" charset="0"/>
                          <a:cs typeface="Arial" pitchFamily="34" charset="0"/>
                        </a:rPr>
                        <a:t>xxx</a:t>
                      </a:r>
                      <a:endParaRPr lang="de-DE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 smtClean="0">
                          <a:latin typeface="Arial" pitchFamily="34" charset="0"/>
                          <a:cs typeface="Arial" pitchFamily="34" charset="0"/>
                        </a:rPr>
                        <a:t>xxx</a:t>
                      </a:r>
                      <a:endParaRPr lang="de-DE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 smtClean="0">
                          <a:latin typeface="Arial" pitchFamily="34" charset="0"/>
                          <a:cs typeface="Arial" pitchFamily="34" charset="0"/>
                        </a:rPr>
                        <a:t>xxx</a:t>
                      </a:r>
                      <a:endParaRPr lang="de-DE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 smtClean="0">
                          <a:latin typeface="Arial" pitchFamily="34" charset="0"/>
                          <a:cs typeface="Arial" pitchFamily="34" charset="0"/>
                        </a:rPr>
                        <a:t>xxx</a:t>
                      </a:r>
                      <a:endParaRPr lang="de-DE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 smtClean="0">
                          <a:latin typeface="Arial" pitchFamily="34" charset="0"/>
                          <a:cs typeface="Arial" pitchFamily="34" charset="0"/>
                        </a:rPr>
                        <a:t>xxx</a:t>
                      </a:r>
                      <a:endParaRPr lang="de-DE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itchFamily="34" charset="0"/>
                          <a:cs typeface="Arial" pitchFamily="34" charset="0"/>
                        </a:rPr>
                        <a:t>xxx</a:t>
                      </a:r>
                      <a:endParaRPr lang="de-D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itchFamily="34" charset="0"/>
                          <a:cs typeface="Arial" pitchFamily="34" charset="0"/>
                        </a:rPr>
                        <a:t>xxx</a:t>
                      </a:r>
                      <a:endParaRPr lang="de-D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itchFamily="34" charset="0"/>
                          <a:cs typeface="Arial" pitchFamily="34" charset="0"/>
                        </a:rPr>
                        <a:t>xxx</a:t>
                      </a:r>
                      <a:endParaRPr lang="de-D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itchFamily="34" charset="0"/>
                          <a:cs typeface="Arial" pitchFamily="34" charset="0"/>
                        </a:rPr>
                        <a:t>xxx</a:t>
                      </a:r>
                      <a:endParaRPr lang="de-D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 smtClean="0">
                          <a:latin typeface="Arial" pitchFamily="34" charset="0"/>
                          <a:cs typeface="Arial" pitchFamily="34" charset="0"/>
                        </a:rPr>
                        <a:t>xxx</a:t>
                      </a:r>
                      <a:endParaRPr lang="de-DE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 smtClean="0">
                          <a:latin typeface="Arial" pitchFamily="34" charset="0"/>
                          <a:cs typeface="Arial" pitchFamily="34" charset="0"/>
                        </a:rPr>
                        <a:t>xxx</a:t>
                      </a:r>
                      <a:endParaRPr lang="de-DE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 smtClean="0">
                          <a:latin typeface="Arial" pitchFamily="34" charset="0"/>
                          <a:cs typeface="Arial" pitchFamily="34" charset="0"/>
                        </a:rPr>
                        <a:t>xxx</a:t>
                      </a:r>
                      <a:endParaRPr lang="de-DE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 smtClean="0">
                          <a:latin typeface="Arial" pitchFamily="34" charset="0"/>
                          <a:cs typeface="Arial" pitchFamily="34" charset="0"/>
                        </a:rPr>
                        <a:t>xxx</a:t>
                      </a:r>
                      <a:endParaRPr lang="de-DE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 smtClean="0">
                          <a:latin typeface="Arial" pitchFamily="34" charset="0"/>
                          <a:cs typeface="Arial" pitchFamily="34" charset="0"/>
                        </a:rPr>
                        <a:t>xxx</a:t>
                      </a:r>
                      <a:endParaRPr lang="de-DE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 smtClean="0">
                          <a:latin typeface="Arial" pitchFamily="34" charset="0"/>
                          <a:cs typeface="Arial" pitchFamily="34" charset="0"/>
                        </a:rPr>
                        <a:t>xxx</a:t>
                      </a:r>
                      <a:endParaRPr lang="de-DE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itchFamily="34" charset="0"/>
                          <a:cs typeface="Arial" pitchFamily="34" charset="0"/>
                        </a:rPr>
                        <a:t>xxx</a:t>
                      </a:r>
                      <a:endParaRPr lang="de-D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itchFamily="34" charset="0"/>
                          <a:cs typeface="Arial" pitchFamily="34" charset="0"/>
                        </a:rPr>
                        <a:t>xxx</a:t>
                      </a:r>
                      <a:endParaRPr lang="de-D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itchFamily="34" charset="0"/>
                          <a:cs typeface="Arial" pitchFamily="34" charset="0"/>
                        </a:rPr>
                        <a:t>xxx</a:t>
                      </a:r>
                      <a:endParaRPr lang="de-D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itchFamily="34" charset="0"/>
                          <a:cs typeface="Arial" pitchFamily="34" charset="0"/>
                        </a:rPr>
                        <a:t>xxx</a:t>
                      </a:r>
                      <a:endParaRPr lang="de-D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 smtClean="0">
                          <a:latin typeface="Arial" pitchFamily="34" charset="0"/>
                          <a:cs typeface="Arial" pitchFamily="34" charset="0"/>
                        </a:rPr>
                        <a:t>xxx</a:t>
                      </a:r>
                      <a:endParaRPr lang="de-DE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 smtClean="0">
                          <a:latin typeface="Arial" pitchFamily="34" charset="0"/>
                          <a:cs typeface="Arial" pitchFamily="34" charset="0"/>
                        </a:rPr>
                        <a:t>xxx</a:t>
                      </a:r>
                      <a:endParaRPr lang="de-DE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 smtClean="0">
                          <a:latin typeface="Arial" pitchFamily="34" charset="0"/>
                          <a:cs typeface="Arial" pitchFamily="34" charset="0"/>
                        </a:rPr>
                        <a:t>xxx</a:t>
                      </a:r>
                      <a:endParaRPr lang="de-DE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 smtClean="0">
                          <a:latin typeface="Arial" pitchFamily="34" charset="0"/>
                          <a:cs typeface="Arial" pitchFamily="34" charset="0"/>
                        </a:rPr>
                        <a:t>xxx</a:t>
                      </a:r>
                      <a:endParaRPr lang="de-DE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 smtClean="0">
                          <a:latin typeface="Arial" pitchFamily="34" charset="0"/>
                          <a:cs typeface="Arial" pitchFamily="34" charset="0"/>
                        </a:rPr>
                        <a:t>xxx</a:t>
                      </a:r>
                      <a:endParaRPr lang="de-DE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 smtClean="0">
                          <a:latin typeface="Arial" pitchFamily="34" charset="0"/>
                          <a:cs typeface="Arial" pitchFamily="34" charset="0"/>
                        </a:rPr>
                        <a:t>xxx</a:t>
                      </a:r>
                      <a:endParaRPr lang="de-DE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itchFamily="34" charset="0"/>
                          <a:cs typeface="Arial" pitchFamily="34" charset="0"/>
                        </a:rPr>
                        <a:t>xxx</a:t>
                      </a:r>
                      <a:endParaRPr lang="de-D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itchFamily="34" charset="0"/>
                          <a:cs typeface="Arial" pitchFamily="34" charset="0"/>
                        </a:rPr>
                        <a:t>xxx</a:t>
                      </a:r>
                      <a:endParaRPr lang="de-D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itchFamily="34" charset="0"/>
                          <a:cs typeface="Arial" pitchFamily="34" charset="0"/>
                        </a:rPr>
                        <a:t>xxx</a:t>
                      </a:r>
                      <a:endParaRPr lang="de-D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itchFamily="34" charset="0"/>
                          <a:cs typeface="Arial" pitchFamily="34" charset="0"/>
                        </a:rPr>
                        <a:t>xxx</a:t>
                      </a:r>
                      <a:endParaRPr lang="de-D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 smtClean="0">
                          <a:latin typeface="Arial" pitchFamily="34" charset="0"/>
                          <a:cs typeface="Arial" pitchFamily="34" charset="0"/>
                        </a:rPr>
                        <a:t>xxx</a:t>
                      </a:r>
                      <a:endParaRPr lang="de-DE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 smtClean="0">
                          <a:latin typeface="Arial" pitchFamily="34" charset="0"/>
                          <a:cs typeface="Arial" pitchFamily="34" charset="0"/>
                        </a:rPr>
                        <a:t>xxx</a:t>
                      </a:r>
                      <a:endParaRPr lang="de-DE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 smtClean="0">
                          <a:latin typeface="Arial" pitchFamily="34" charset="0"/>
                          <a:cs typeface="Arial" pitchFamily="34" charset="0"/>
                        </a:rPr>
                        <a:t>xxx</a:t>
                      </a:r>
                      <a:endParaRPr lang="de-DE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 smtClean="0">
                          <a:latin typeface="Arial" pitchFamily="34" charset="0"/>
                          <a:cs typeface="Arial" pitchFamily="34" charset="0"/>
                        </a:rPr>
                        <a:t>xxx</a:t>
                      </a:r>
                      <a:endParaRPr lang="de-DE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 smtClean="0">
                          <a:latin typeface="Arial" pitchFamily="34" charset="0"/>
                          <a:cs typeface="Arial" pitchFamily="34" charset="0"/>
                        </a:rPr>
                        <a:t>xxx</a:t>
                      </a:r>
                      <a:endParaRPr lang="de-DE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 smtClean="0">
                          <a:latin typeface="Arial" pitchFamily="34" charset="0"/>
                          <a:cs typeface="Arial" pitchFamily="34" charset="0"/>
                        </a:rPr>
                        <a:t>xxx</a:t>
                      </a:r>
                      <a:endParaRPr lang="de-DE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itchFamily="34" charset="0"/>
                          <a:cs typeface="Arial" pitchFamily="34" charset="0"/>
                        </a:rPr>
                        <a:t>xxx</a:t>
                      </a:r>
                      <a:endParaRPr lang="de-D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itchFamily="34" charset="0"/>
                          <a:cs typeface="Arial" pitchFamily="34" charset="0"/>
                        </a:rPr>
                        <a:t>xxx</a:t>
                      </a:r>
                      <a:endParaRPr lang="de-D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itchFamily="34" charset="0"/>
                          <a:cs typeface="Arial" pitchFamily="34" charset="0"/>
                        </a:rPr>
                        <a:t>xxx</a:t>
                      </a:r>
                      <a:endParaRPr lang="de-D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itchFamily="34" charset="0"/>
                          <a:cs typeface="Arial" pitchFamily="34" charset="0"/>
                        </a:rPr>
                        <a:t>xxx</a:t>
                      </a:r>
                      <a:endParaRPr lang="de-D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 smtClean="0">
                          <a:latin typeface="Arial" pitchFamily="34" charset="0"/>
                          <a:cs typeface="Arial" pitchFamily="34" charset="0"/>
                        </a:rPr>
                        <a:t>xxx</a:t>
                      </a:r>
                      <a:endParaRPr lang="de-DE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 smtClean="0">
                          <a:latin typeface="Arial" pitchFamily="34" charset="0"/>
                          <a:cs typeface="Arial" pitchFamily="34" charset="0"/>
                        </a:rPr>
                        <a:t>xxx</a:t>
                      </a:r>
                      <a:endParaRPr lang="de-DE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 smtClean="0">
                          <a:latin typeface="Arial" pitchFamily="34" charset="0"/>
                          <a:cs typeface="Arial" pitchFamily="34" charset="0"/>
                        </a:rPr>
                        <a:t>xxx</a:t>
                      </a:r>
                      <a:endParaRPr lang="de-DE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 smtClean="0">
                          <a:latin typeface="Arial" pitchFamily="34" charset="0"/>
                          <a:cs typeface="Arial" pitchFamily="34" charset="0"/>
                        </a:rPr>
                        <a:t>xxx</a:t>
                      </a:r>
                      <a:endParaRPr lang="de-DE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 smtClean="0">
                          <a:latin typeface="Arial" pitchFamily="34" charset="0"/>
                          <a:cs typeface="Arial" pitchFamily="34" charset="0"/>
                        </a:rPr>
                        <a:t>xxx</a:t>
                      </a:r>
                      <a:endParaRPr lang="de-DE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 smtClean="0">
                          <a:latin typeface="Arial" pitchFamily="34" charset="0"/>
                          <a:cs typeface="Arial" pitchFamily="34" charset="0"/>
                        </a:rPr>
                        <a:t>xxx</a:t>
                      </a:r>
                      <a:endParaRPr lang="de-DE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itchFamily="34" charset="0"/>
                          <a:cs typeface="Arial" pitchFamily="34" charset="0"/>
                        </a:rPr>
                        <a:t>xxx</a:t>
                      </a:r>
                      <a:endParaRPr lang="de-D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itchFamily="34" charset="0"/>
                          <a:cs typeface="Arial" pitchFamily="34" charset="0"/>
                        </a:rPr>
                        <a:t>xxx</a:t>
                      </a:r>
                      <a:endParaRPr lang="de-D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itchFamily="34" charset="0"/>
                          <a:cs typeface="Arial" pitchFamily="34" charset="0"/>
                        </a:rPr>
                        <a:t>xxx</a:t>
                      </a:r>
                      <a:endParaRPr lang="de-D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itchFamily="34" charset="0"/>
                          <a:cs typeface="Arial" pitchFamily="34" charset="0"/>
                        </a:rPr>
                        <a:t>xxx</a:t>
                      </a:r>
                      <a:endParaRPr lang="de-D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 smtClean="0">
                          <a:latin typeface="Arial" pitchFamily="34" charset="0"/>
                          <a:cs typeface="Arial" pitchFamily="34" charset="0"/>
                        </a:rPr>
                        <a:t>xxx</a:t>
                      </a:r>
                      <a:endParaRPr lang="de-DE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 smtClean="0">
                          <a:latin typeface="Arial" pitchFamily="34" charset="0"/>
                          <a:cs typeface="Arial" pitchFamily="34" charset="0"/>
                        </a:rPr>
                        <a:t>xxx</a:t>
                      </a:r>
                      <a:endParaRPr lang="de-DE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 smtClean="0">
                          <a:latin typeface="Arial" pitchFamily="34" charset="0"/>
                          <a:cs typeface="Arial" pitchFamily="34" charset="0"/>
                        </a:rPr>
                        <a:t>xxx</a:t>
                      </a:r>
                      <a:endParaRPr lang="de-DE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 smtClean="0">
                          <a:latin typeface="Arial" pitchFamily="34" charset="0"/>
                          <a:cs typeface="Arial" pitchFamily="34" charset="0"/>
                        </a:rPr>
                        <a:t>xxx</a:t>
                      </a:r>
                      <a:endParaRPr lang="de-DE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 smtClean="0">
                          <a:latin typeface="Arial" pitchFamily="34" charset="0"/>
                          <a:cs typeface="Arial" pitchFamily="34" charset="0"/>
                        </a:rPr>
                        <a:t>xxx</a:t>
                      </a:r>
                      <a:endParaRPr lang="de-DE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 smtClean="0">
                          <a:latin typeface="Arial" pitchFamily="34" charset="0"/>
                          <a:cs typeface="Arial" pitchFamily="34" charset="0"/>
                        </a:rPr>
                        <a:t>xxx</a:t>
                      </a:r>
                      <a:endParaRPr lang="de-DE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itchFamily="34" charset="0"/>
                          <a:cs typeface="Arial" pitchFamily="34" charset="0"/>
                        </a:rPr>
                        <a:t>xxx</a:t>
                      </a:r>
                      <a:endParaRPr lang="de-D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itchFamily="34" charset="0"/>
                          <a:cs typeface="Arial" pitchFamily="34" charset="0"/>
                        </a:rPr>
                        <a:t>xxx</a:t>
                      </a:r>
                      <a:endParaRPr lang="de-D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itchFamily="34" charset="0"/>
                          <a:cs typeface="Arial" pitchFamily="34" charset="0"/>
                        </a:rPr>
                        <a:t>xxx</a:t>
                      </a:r>
                      <a:endParaRPr lang="de-D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itchFamily="34" charset="0"/>
                          <a:cs typeface="Arial" pitchFamily="34" charset="0"/>
                        </a:rPr>
                        <a:t>xxx</a:t>
                      </a:r>
                      <a:endParaRPr lang="de-D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 smtClean="0">
                          <a:latin typeface="Arial" pitchFamily="34" charset="0"/>
                          <a:cs typeface="Arial" pitchFamily="34" charset="0"/>
                        </a:rPr>
                        <a:t>xxx</a:t>
                      </a:r>
                      <a:endParaRPr lang="de-DE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 smtClean="0">
                          <a:latin typeface="Arial" pitchFamily="34" charset="0"/>
                          <a:cs typeface="Arial" pitchFamily="34" charset="0"/>
                        </a:rPr>
                        <a:t>xxx</a:t>
                      </a:r>
                      <a:endParaRPr lang="de-DE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 smtClean="0">
                          <a:latin typeface="Arial" pitchFamily="34" charset="0"/>
                          <a:cs typeface="Arial" pitchFamily="34" charset="0"/>
                        </a:rPr>
                        <a:t>xxx</a:t>
                      </a:r>
                      <a:endParaRPr lang="de-DE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 smtClean="0">
                          <a:latin typeface="Arial" pitchFamily="34" charset="0"/>
                          <a:cs typeface="Arial" pitchFamily="34" charset="0"/>
                        </a:rPr>
                        <a:t>xxx</a:t>
                      </a:r>
                      <a:endParaRPr lang="de-DE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 smtClean="0">
                          <a:latin typeface="Arial" pitchFamily="34" charset="0"/>
                          <a:cs typeface="Arial" pitchFamily="34" charset="0"/>
                        </a:rPr>
                        <a:t>xxx</a:t>
                      </a:r>
                      <a:endParaRPr lang="de-DE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 smtClean="0">
                          <a:latin typeface="Arial" pitchFamily="34" charset="0"/>
                          <a:cs typeface="Arial" pitchFamily="34" charset="0"/>
                        </a:rPr>
                        <a:t>xxx</a:t>
                      </a:r>
                      <a:endParaRPr lang="de-DE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44502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BEISPIEL BILDERSEITE</a:t>
            </a:r>
            <a:endParaRPr lang="de-AT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1314427" y="2165623"/>
            <a:ext cx="6524653" cy="3395687"/>
            <a:chOff x="1285852" y="2366955"/>
            <a:chExt cx="6524653" cy="3395687"/>
          </a:xfrm>
        </p:grpSpPr>
        <p:pic>
          <p:nvPicPr>
            <p:cNvPr id="4" name="Grafik 3" descr="1318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5852" y="2366955"/>
              <a:ext cx="3162987" cy="2214578"/>
            </a:xfrm>
            <a:prstGeom prst="rect">
              <a:avLst/>
            </a:prstGeom>
          </p:spPr>
        </p:pic>
        <p:pic>
          <p:nvPicPr>
            <p:cNvPr id="5" name="Grafik 4" descr="1312.jpg"/>
            <p:cNvPicPr>
              <a:picLocks noChangeAspect="1"/>
            </p:cNvPicPr>
            <p:nvPr/>
          </p:nvPicPr>
          <p:blipFill rotWithShape="1">
            <a:blip r:embed="rId3" cstate="print"/>
            <a:srcRect t="428"/>
            <a:stretch/>
          </p:blipFill>
          <p:spPr>
            <a:xfrm>
              <a:off x="4486275" y="2366955"/>
              <a:ext cx="3324230" cy="2214858"/>
            </a:xfrm>
            <a:prstGeom prst="rect">
              <a:avLst/>
            </a:prstGeom>
          </p:spPr>
        </p:pic>
        <p:pic>
          <p:nvPicPr>
            <p:cNvPr id="6" name="Grafik 5" descr="1277.jpg"/>
            <p:cNvPicPr>
              <a:picLocks noChangeAspect="1"/>
            </p:cNvPicPr>
            <p:nvPr/>
          </p:nvPicPr>
          <p:blipFill>
            <a:blip r:embed="rId4" cstate="print"/>
            <a:srcRect l="14166" t="37154" r="14479" b="30147"/>
            <a:stretch>
              <a:fillRect/>
            </a:stretch>
          </p:blipFill>
          <p:spPr>
            <a:xfrm>
              <a:off x="1285852" y="4619634"/>
              <a:ext cx="6524648" cy="11430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402297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BEISPIEL ORGANIGRAMM</a:t>
            </a:r>
            <a:endParaRPr lang="de-AT" dirty="0"/>
          </a:p>
        </p:txBody>
      </p:sp>
      <p:grpSp>
        <p:nvGrpSpPr>
          <p:cNvPr id="7" name="Gruppieren 10"/>
          <p:cNvGrpSpPr/>
          <p:nvPr/>
        </p:nvGrpSpPr>
        <p:grpSpPr>
          <a:xfrm>
            <a:off x="818059" y="2495506"/>
            <a:ext cx="7524763" cy="2714644"/>
            <a:chOff x="500034" y="2928934"/>
            <a:chExt cx="7524763" cy="2714644"/>
          </a:xfrm>
        </p:grpSpPr>
        <p:sp>
          <p:nvSpPr>
            <p:cNvPr id="8" name="Rechteck 7"/>
            <p:cNvSpPr/>
            <p:nvPr/>
          </p:nvSpPr>
          <p:spPr>
            <a:xfrm>
              <a:off x="500034" y="4786322"/>
              <a:ext cx="2071702" cy="8572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3252759" y="4786322"/>
              <a:ext cx="2071702" cy="8572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5953095" y="4786322"/>
              <a:ext cx="2071702" cy="8572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  <p:cxnSp>
          <p:nvCxnSpPr>
            <p:cNvPr id="11" name="Gerade Verbindung 10"/>
            <p:cNvCxnSpPr/>
            <p:nvPr/>
          </p:nvCxnSpPr>
          <p:spPr>
            <a:xfrm rot="5400000">
              <a:off x="891377" y="4142586"/>
              <a:ext cx="1285884" cy="1588"/>
            </a:xfrm>
            <a:prstGeom prst="line">
              <a:avLst/>
            </a:prstGeom>
            <a:ln w="38100">
              <a:solidFill>
                <a:srgbClr val="0049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 rot="5400000">
              <a:off x="3642512" y="4142586"/>
              <a:ext cx="1285884" cy="1588"/>
            </a:xfrm>
            <a:prstGeom prst="line">
              <a:avLst/>
            </a:prstGeom>
            <a:ln w="38100">
              <a:solidFill>
                <a:srgbClr val="0049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 rot="5400000">
              <a:off x="6358744" y="4142586"/>
              <a:ext cx="1285884" cy="1588"/>
            </a:xfrm>
            <a:prstGeom prst="line">
              <a:avLst/>
            </a:prstGeom>
            <a:ln w="38100">
              <a:solidFill>
                <a:srgbClr val="0049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hteck 13"/>
            <p:cNvSpPr/>
            <p:nvPr/>
          </p:nvSpPr>
          <p:spPr>
            <a:xfrm>
              <a:off x="500034" y="2928934"/>
              <a:ext cx="7500990" cy="5715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xmlns="" val="34691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20434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6571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50672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Bildschirmpräsentation (4:3)</PresentationFormat>
  <Paragraphs>83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Larissa</vt:lpstr>
      <vt:lpstr>Folie 1</vt:lpstr>
      <vt:lpstr>Folie 2</vt:lpstr>
      <vt:lpstr>Folie 3</vt:lpstr>
      <vt:lpstr>BEISPIEL TABELLE</vt:lpstr>
      <vt:lpstr>BEISPIEL BILDERSEITE</vt:lpstr>
      <vt:lpstr>BEISPIEL ORGANIGRAMM</vt:lpstr>
      <vt:lpstr>Folie 7</vt:lpstr>
      <vt:lpstr>Folie 8</vt:lpstr>
      <vt:lpstr>Folie 9</vt:lpstr>
    </vt:vector>
  </TitlesOfParts>
  <Company>Management Center Innsbruck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Daniela Lindtner</dc:creator>
  <cp:lastModifiedBy>MCI</cp:lastModifiedBy>
  <cp:revision>12</cp:revision>
  <dcterms:created xsi:type="dcterms:W3CDTF">2011-09-15T12:26:39Z</dcterms:created>
  <dcterms:modified xsi:type="dcterms:W3CDTF">2011-09-29T09:03:34Z</dcterms:modified>
</cp:coreProperties>
</file>