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8A19-12C8-40B0-AFEE-9803D009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2DFBD-174E-417F-9626-0ECBB6A22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4C27-F1F3-4862-90BA-C25A780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8F2C-7E8F-447F-AFC6-2F713361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4FDA-4210-4DCA-AC27-1BE9FED7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65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1480-246B-4754-9EDE-0ED052C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E1EBA-CD5F-478C-85DC-A0A5DFB27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031-7C12-4C2C-8267-E512F713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794F-8490-4690-B169-79DDD8D0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D80B-474F-4845-BF9B-3D8828CF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999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DB09B-6AB2-4E9C-ACBA-E41C02F16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4D2B-F8F4-4F26-89BB-910C508C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FE18-790E-4C8F-9D00-864B5C1F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2400-549B-4CFA-84E2-A8D6E9A3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C698-1E2A-43D5-8BB5-2500229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8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DE9-E2AC-4C78-9D08-B73EFAE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283-381B-40D5-AA73-6574BEEE1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CB39-83A6-46B6-8521-76E802B9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E972-7078-4667-BBE7-D7AD4B8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23C7-7DFB-4CC2-9725-B0B610EE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449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3F5B-E0E9-48EF-AD9D-7B081225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C6B92-0CC9-4E2F-85A2-23E876BDC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0786-4BA2-4EF3-B6DE-740EAF2F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23FC-38C3-4E57-B20C-6993DC96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B7E8-F6BD-4CE5-B074-8DD728FE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103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B77D-383A-40EC-90A5-71389DF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F0D9-F65B-4AD7-8DD6-3974E2A8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4A3A-33C5-4D5A-8582-1493F15F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ED368-4577-4DA6-BA4F-70B6185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B6C0-6293-40AD-891C-FD504A19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EA5C-014D-488B-97BF-DCC30CF2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547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9974-559D-4360-9447-9B6BF330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CE48-ECF9-4CDA-9085-987AE4AF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02BF3-5841-4F4E-B8FB-0C528A9BD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03BD4-E448-4912-BA16-13AC62FBB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9DA77-E9D4-4848-A3D8-EB6940111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A9847-5F9E-45B6-9E3C-078838F6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0DFD-3736-4E4C-9409-47C4E6E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7A4A6-2236-4D17-A99B-9655AE48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37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81D-125A-4A97-A112-E3796EF6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4EF5-1B53-4CDC-AA2B-D90A28C2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EE78-8199-443E-8F46-795AE4D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62A64-4E76-4F1D-94CF-182BC256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5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11F36-F2AB-4587-BCFA-D33A1B2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4A924-4394-4A79-B056-F9CE3B88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4E48-8132-4857-A72F-7238C9C1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328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6EF-C33E-4613-AB8D-582D594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6968-808C-4979-8D86-4B602598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222E-4809-4551-BE2B-C52C207E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C792D-8F95-446F-82F3-21C2D4A7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39D7-6D6C-4B3E-8957-D658F74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DB90-FD3F-4400-9BD8-2877CD38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57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E4E-03BC-45E1-8B0A-6A085662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7D69A-5CB4-4674-9CE0-F97A3D21F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996CF-325F-4195-A173-CD2A5A3D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48D34-ACB8-498B-A1FA-D77C4266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1696-ECC0-410D-BA57-A67A36DD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90BF8-4373-4D45-A2E1-45966744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037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6E2F-3228-430D-B6F0-4723A589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506C-2FD2-477B-ADA2-5F7A868B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4914-549A-4D22-92C5-AE2CD9F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B14F-DD63-4D69-B4A0-7EFAFE1980FC}" type="datetimeFigureOut">
              <a:rPr lang="fr-CH" smtClean="0"/>
              <a:t>26.05.2018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925BE-9EE7-4167-AD15-70D6E0BF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BECB-6587-4CB8-93FE-54EFC39B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10A9F-D861-4E67-A170-F84C17D6C30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55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C887-E216-4F5D-BF04-9CAD17C88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F0DCE-9195-4BFD-B11F-C6EF0C1DB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04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29" y="2859173"/>
            <a:ext cx="617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Intuitivement: P(r&gt;1h|Easyjet)=36/40=90%</a:t>
            </a:r>
          </a:p>
          <a:p>
            <a:r>
              <a:rPr lang="fr-CH" dirty="0"/>
              <a:t>Bayes: P(r&gt;1h|Easyjet)=P(</a:t>
            </a:r>
            <a:r>
              <a:rPr lang="fr-CH" dirty="0" err="1"/>
              <a:t>Easyjet|r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)) =36/45 * 45 / 40 = 36/40 = 90%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734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06C-84FB-4159-9C11-125EFB5D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Logique Bayésienne multivariée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2744-0D85-46E3-93E3-7B478E7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71FB2-C4E3-4780-8878-F2D0EAA7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29" y="2538516"/>
            <a:ext cx="2900153" cy="2925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9B529-62FB-443C-9D10-6523A08AF6CA}"/>
              </a:ext>
            </a:extLst>
          </p:cNvPr>
          <p:cNvSpPr txBox="1"/>
          <p:nvPr/>
        </p:nvSpPr>
        <p:spPr>
          <a:xfrm>
            <a:off x="5392730" y="2859173"/>
            <a:ext cx="5455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Rouge=retard&gt;1h     P(r&lt;1h)=55%</a:t>
            </a:r>
          </a:p>
          <a:p>
            <a:r>
              <a:rPr lang="fr-CH" dirty="0"/>
              <a:t>Bleu = retard &lt;1h     P(r&gt;1h)=45%</a:t>
            </a:r>
          </a:p>
          <a:p>
            <a:endParaRPr lang="fr-CH" dirty="0"/>
          </a:p>
          <a:p>
            <a:r>
              <a:rPr lang="fr-CH" dirty="0"/>
              <a:t>Carré=</a:t>
            </a:r>
            <a:r>
              <a:rPr lang="fr-CH" dirty="0" err="1"/>
              <a:t>Swiss</a:t>
            </a:r>
            <a:r>
              <a:rPr lang="fr-CH" dirty="0"/>
              <a:t> P(</a:t>
            </a:r>
            <a:r>
              <a:rPr lang="fr-CH" dirty="0" err="1"/>
              <a:t>Swiss</a:t>
            </a:r>
            <a:r>
              <a:rPr lang="fr-CH" dirty="0"/>
              <a:t>)=60%</a:t>
            </a:r>
          </a:p>
          <a:p>
            <a:r>
              <a:rPr lang="fr-CH" dirty="0"/>
              <a:t>Triangle=</a:t>
            </a:r>
            <a:r>
              <a:rPr lang="fr-CH" dirty="0" err="1"/>
              <a:t>Easyjet</a:t>
            </a:r>
            <a:r>
              <a:rPr lang="fr-CH" dirty="0"/>
              <a:t>   P(</a:t>
            </a:r>
            <a:r>
              <a:rPr lang="fr-CH" dirty="0" err="1"/>
              <a:t>Easyjet</a:t>
            </a:r>
            <a:r>
              <a:rPr lang="fr-CH" dirty="0"/>
              <a:t>)=40%</a:t>
            </a:r>
          </a:p>
          <a:p>
            <a:endParaRPr lang="fr-CH" dirty="0"/>
          </a:p>
          <a:p>
            <a:r>
              <a:rPr lang="fr-CH" dirty="0"/>
              <a:t>Fond blanc = départ le matin   P(matin)=70%</a:t>
            </a:r>
          </a:p>
          <a:p>
            <a:r>
              <a:rPr lang="fr-CH" dirty="0"/>
              <a:t>Fond bleu = départ l’après-midi   P(après-midi)=30%</a:t>
            </a:r>
          </a:p>
          <a:p>
            <a:endParaRPr lang="fr-CH" dirty="0"/>
          </a:p>
          <a:p>
            <a:r>
              <a:rPr lang="fr-CH" dirty="0"/>
              <a:t>Intuitivement: P(r&gt;1h|Easyjet, matin)=24/28=86%</a:t>
            </a:r>
          </a:p>
          <a:p>
            <a:r>
              <a:rPr lang="fr-CH" dirty="0"/>
              <a:t>Bayes: P(r&gt;1h|Easyjet, matin) = </a:t>
            </a:r>
          </a:p>
          <a:p>
            <a:r>
              <a:rPr lang="fr-CH" dirty="0"/>
              <a:t>P(</a:t>
            </a:r>
            <a:r>
              <a:rPr lang="fr-CH" dirty="0" err="1"/>
              <a:t>Easyjet</a:t>
            </a:r>
            <a:r>
              <a:rPr lang="fr-CH" dirty="0"/>
              <a:t>, </a:t>
            </a:r>
            <a:r>
              <a:rPr lang="fr-CH" dirty="0" err="1"/>
              <a:t>matin|r</a:t>
            </a:r>
            <a:r>
              <a:rPr lang="fr-CH" dirty="0"/>
              <a:t>&gt;1h)*P(r&gt;1h)/P(</a:t>
            </a:r>
            <a:r>
              <a:rPr lang="fr-CH" dirty="0" err="1"/>
              <a:t>Easyjet</a:t>
            </a:r>
            <a:r>
              <a:rPr lang="fr-CH" dirty="0"/>
              <a:t>, matin)=24/45 * 45/28=24/28=86%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BAC9A-2774-4BAF-83F8-0B88053470B9}"/>
              </a:ext>
            </a:extLst>
          </p:cNvPr>
          <p:cNvSpPr/>
          <p:nvPr/>
        </p:nvSpPr>
        <p:spPr>
          <a:xfrm>
            <a:off x="4130412" y="2618306"/>
            <a:ext cx="829650" cy="2765503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537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11571</TotalTime>
  <Words>220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Logique Bayésienne</vt:lpstr>
      <vt:lpstr>Logique Bayésienne multivariée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</dc:creator>
  <cp:lastModifiedBy>Julien</cp:lastModifiedBy>
  <cp:revision>8</cp:revision>
  <dcterms:created xsi:type="dcterms:W3CDTF">2018-05-26T21:21:19Z</dcterms:created>
  <dcterms:modified xsi:type="dcterms:W3CDTF">2018-06-03T22:12:28Z</dcterms:modified>
</cp:coreProperties>
</file>