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57" r:id="rId6"/>
    <p:sldId id="258" r:id="rId7"/>
    <p:sldId id="260" r:id="rId8"/>
    <p:sldId id="259" r:id="rId9"/>
    <p:sldId id="261" r:id="rId10"/>
    <p:sldId id="262" r:id="rId11"/>
    <p:sldId id="268" r:id="rId12"/>
    <p:sldId id="267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0</c:v>
                </c:pt>
                <c:pt idx="1">
                  <c:v>117</c:v>
                </c:pt>
                <c:pt idx="2">
                  <c:v>39</c:v>
                </c:pt>
                <c:pt idx="3">
                  <c:v>302</c:v>
                </c:pt>
                <c:pt idx="4">
                  <c:v>173</c:v>
                </c:pt>
                <c:pt idx="5">
                  <c:v>0</c:v>
                </c:pt>
                <c:pt idx="6">
                  <c:v>18</c:v>
                </c:pt>
                <c:pt idx="7">
                  <c:v>6</c:v>
                </c:pt>
                <c:pt idx="8">
                  <c:v>0</c:v>
                </c:pt>
                <c:pt idx="9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number of flights with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Graphics!$E$46:$E$55</c:f>
              <c:numCache>
                <c:formatCode>General</c:formatCode>
                <c:ptCount val="10"/>
                <c:pt idx="0">
                  <c:v>0.77451539338654507</c:v>
                </c:pt>
                <c:pt idx="1">
                  <c:v>0.80786773090079822</c:v>
                </c:pt>
                <c:pt idx="2">
                  <c:v>0.8189851767388826</c:v>
                </c:pt>
                <c:pt idx="3">
                  <c:v>0.90507411630558732</c:v>
                </c:pt>
                <c:pt idx="4">
                  <c:v>0.95438996579247448</c:v>
                </c:pt>
                <c:pt idx="5">
                  <c:v>0.95438996579247448</c:v>
                </c:pt>
                <c:pt idx="6">
                  <c:v>0.95952109464082114</c:v>
                </c:pt>
                <c:pt idx="7">
                  <c:v>0.96123147092360339</c:v>
                </c:pt>
                <c:pt idx="8">
                  <c:v>0.96123147092360339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2-4695-AD15-7BE8EE4C0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Flights</a:t>
                </a:r>
                <a:r>
                  <a:rPr lang="fr-CH" baseline="0"/>
                  <a:t> with delay</a:t>
                </a:r>
                <a:endParaRPr lang="fr-CH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Ultimate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C-4D72-96DA-3215B3BE9898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C-4D72-96DA-3215B3BE9898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Basic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AC-4D72-96DA-3215B3BE9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Coverage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Graphics!$F$44</c:f>
              <c:strCache>
                <c:ptCount val="1"/>
                <c:pt idx="0">
                  <c:v>Ultimate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Graphics!$F$45:$F$53</c:f>
              <c:numCache>
                <c:formatCode>General</c:formatCode>
                <c:ptCount val="9"/>
                <c:pt idx="0">
                  <c:v>805</c:v>
                </c:pt>
                <c:pt idx="1">
                  <c:v>1685.0000000000002</c:v>
                </c:pt>
                <c:pt idx="2">
                  <c:v>2565.0000000000005</c:v>
                </c:pt>
                <c:pt idx="3">
                  <c:v>3445.0000000000005</c:v>
                </c:pt>
                <c:pt idx="4">
                  <c:v>4325</c:v>
                </c:pt>
                <c:pt idx="5">
                  <c:v>5205</c:v>
                </c:pt>
                <c:pt idx="6">
                  <c:v>6085</c:v>
                </c:pt>
                <c:pt idx="7">
                  <c:v>6965</c:v>
                </c:pt>
                <c:pt idx="8">
                  <c:v>7845.0000000000009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3D-4088-B457-23F6D1A5A7BC}"/>
            </c:ext>
          </c:extLst>
        </c:ser>
        <c:ser>
          <c:idx val="1"/>
          <c:order val="1"/>
          <c:tx>
            <c:strRef>
              <c:f>Graphics!$G$44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Graphics!$G$45:$G$53</c:f>
              <c:numCache>
                <c:formatCode>General</c:formatCode>
                <c:ptCount val="9"/>
                <c:pt idx="0">
                  <c:v>205</c:v>
                </c:pt>
                <c:pt idx="1">
                  <c:v>425.00000000000006</c:v>
                </c:pt>
                <c:pt idx="2">
                  <c:v>645.00000000000011</c:v>
                </c:pt>
                <c:pt idx="3">
                  <c:v>865.00000000000011</c:v>
                </c:pt>
                <c:pt idx="4">
                  <c:v>1085</c:v>
                </c:pt>
                <c:pt idx="5">
                  <c:v>1305</c:v>
                </c:pt>
                <c:pt idx="6">
                  <c:v>1525</c:v>
                </c:pt>
                <c:pt idx="7">
                  <c:v>1745</c:v>
                </c:pt>
                <c:pt idx="8">
                  <c:v>1965.0000000000002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3D-4088-B457-23F6D1A5A7BC}"/>
            </c:ext>
          </c:extLst>
        </c:ser>
        <c:ser>
          <c:idx val="2"/>
          <c:order val="2"/>
          <c:tx>
            <c:strRef>
              <c:f>Graphics!$H$44</c:f>
              <c:strCache>
                <c:ptCount val="1"/>
                <c:pt idx="0">
                  <c:v>Basic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Graphics!$C$45:$C$55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Graphics!$H$45:$H$53</c:f>
              <c:numCache>
                <c:formatCode>General</c:formatCode>
                <c:ptCount val="9"/>
                <c:pt idx="0">
                  <c:v>55</c:v>
                </c:pt>
                <c:pt idx="1">
                  <c:v>110.00000000000001</c:v>
                </c:pt>
                <c:pt idx="2">
                  <c:v>165.00000000000003</c:v>
                </c:pt>
                <c:pt idx="3">
                  <c:v>220.00000000000003</c:v>
                </c:pt>
                <c:pt idx="4">
                  <c:v>275</c:v>
                </c:pt>
                <c:pt idx="5">
                  <c:v>330</c:v>
                </c:pt>
                <c:pt idx="6">
                  <c:v>385</c:v>
                </c:pt>
                <c:pt idx="7">
                  <c:v>440</c:v>
                </c:pt>
                <c:pt idx="8">
                  <c:v>495.00000000000006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3D-4088-B457-23F6D1A5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204016"/>
        <c:axId val="866921584"/>
      </c:lineChart>
      <c:catAx>
        <c:axId val="24820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692158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866921584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Premium amount [CHF]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82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8ED57-44E3-4220-92DA-4718DB5205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217DF84-4E26-489D-9D63-F74CB36DAC2E}">
      <dgm:prSet phldrT="[Text]"/>
      <dgm:spPr/>
      <dgm:t>
        <a:bodyPr/>
        <a:lstStyle/>
        <a:p>
          <a:r>
            <a:rPr lang="fr-CH" dirty="0" err="1"/>
            <a:t>Fizzy.axa</a:t>
          </a:r>
          <a:endParaRPr lang="fr-CH" dirty="0"/>
        </a:p>
      </dgm:t>
    </dgm:pt>
    <dgm:pt modelId="{532017E8-BB73-475B-8DA1-7B4DC4EEF54B}" type="parTrans" cxnId="{44784D40-957B-4B53-8493-B20B62C8BED5}">
      <dgm:prSet/>
      <dgm:spPr/>
      <dgm:t>
        <a:bodyPr/>
        <a:lstStyle/>
        <a:p>
          <a:endParaRPr lang="fr-CH"/>
        </a:p>
      </dgm:t>
    </dgm:pt>
    <dgm:pt modelId="{8DBE7CA3-E0EA-4C91-A89E-585277FBD91D}" type="sibTrans" cxnId="{44784D40-957B-4B53-8493-B20B62C8BED5}">
      <dgm:prSet/>
      <dgm:spPr/>
      <dgm:t>
        <a:bodyPr/>
        <a:lstStyle/>
        <a:p>
          <a:endParaRPr lang="fr-CH"/>
        </a:p>
      </dgm:t>
    </dgm:pt>
    <dgm:pt modelId="{1E7DD2C4-91D8-4B00-B1F1-62C09BC4E1EA}">
      <dgm:prSet phldrT="[Text]"/>
      <dgm:spPr/>
      <dgm:t>
        <a:bodyPr/>
        <a:lstStyle/>
        <a:p>
          <a:r>
            <a:rPr lang="fr-CH" dirty="0"/>
            <a:t>Blockchain-</a:t>
          </a:r>
          <a:r>
            <a:rPr lang="fr-CH" dirty="0" err="1"/>
            <a:t>based</a:t>
          </a:r>
          <a:endParaRPr lang="fr-CH" dirty="0"/>
        </a:p>
      </dgm:t>
    </dgm:pt>
    <dgm:pt modelId="{B6DB7AD7-57FD-4C00-B0DA-00B4D2BDC905}" type="parTrans" cxnId="{9759F7BA-2F04-459D-9E25-B4F61A1FAF06}">
      <dgm:prSet/>
      <dgm:spPr/>
      <dgm:t>
        <a:bodyPr/>
        <a:lstStyle/>
        <a:p>
          <a:endParaRPr lang="fr-CH"/>
        </a:p>
      </dgm:t>
    </dgm:pt>
    <dgm:pt modelId="{5631CC17-F638-4BE0-AFF7-C0BA9B3E2FCC}" type="sibTrans" cxnId="{9759F7BA-2F04-459D-9E25-B4F61A1FAF06}">
      <dgm:prSet/>
      <dgm:spPr/>
      <dgm:t>
        <a:bodyPr/>
        <a:lstStyle/>
        <a:p>
          <a:endParaRPr lang="fr-CH"/>
        </a:p>
      </dgm:t>
    </dgm:pt>
    <dgm:pt modelId="{EDF16CB2-0CDD-4CD6-95BA-3D2D6F669874}">
      <dgm:prSet phldrT="[Text]"/>
      <dgm:spPr/>
      <dgm:t>
        <a:bodyPr/>
        <a:lstStyle/>
        <a:p>
          <a:r>
            <a:rPr lang="fr-CH" dirty="0"/>
            <a:t>Pays @ 2h </a:t>
          </a:r>
          <a:r>
            <a:rPr lang="fr-CH" dirty="0" err="1"/>
            <a:t>late</a:t>
          </a:r>
          <a:endParaRPr lang="fr-CH" dirty="0"/>
        </a:p>
      </dgm:t>
    </dgm:pt>
    <dgm:pt modelId="{75130EE7-9598-4A91-B17A-8A24502B5484}" type="parTrans" cxnId="{A099D3E8-FA4C-4D40-8F5B-3B4C7C3FC432}">
      <dgm:prSet/>
      <dgm:spPr/>
      <dgm:t>
        <a:bodyPr/>
        <a:lstStyle/>
        <a:p>
          <a:endParaRPr lang="fr-CH"/>
        </a:p>
      </dgm:t>
    </dgm:pt>
    <dgm:pt modelId="{C661A784-301F-4406-B4F2-FCDF26BF2360}" type="sibTrans" cxnId="{A099D3E8-FA4C-4D40-8F5B-3B4C7C3FC432}">
      <dgm:prSet/>
      <dgm:spPr/>
      <dgm:t>
        <a:bodyPr/>
        <a:lstStyle/>
        <a:p>
          <a:endParaRPr lang="fr-CH"/>
        </a:p>
      </dgm:t>
    </dgm:pt>
    <dgm:pt modelId="{91DEB64B-D975-4038-9FA9-2CBC54B92AA7}">
      <dgm:prSet phldrT="[Text]"/>
      <dgm:spPr/>
      <dgm:t>
        <a:bodyPr/>
        <a:lstStyle/>
        <a:p>
          <a:r>
            <a:rPr lang="fr-CH" dirty="0" err="1"/>
            <a:t>Mobi</a:t>
          </a:r>
          <a:r>
            <a:rPr lang="fr-CH" dirty="0"/>
            <a:t> UFI</a:t>
          </a:r>
        </a:p>
      </dgm:t>
    </dgm:pt>
    <dgm:pt modelId="{16A088DB-4CCE-4DC2-92E7-F559963E91D0}" type="parTrans" cxnId="{924404D0-8C48-40FF-B194-515CF9A403C2}">
      <dgm:prSet/>
      <dgm:spPr/>
      <dgm:t>
        <a:bodyPr/>
        <a:lstStyle/>
        <a:p>
          <a:endParaRPr lang="fr-CH"/>
        </a:p>
      </dgm:t>
    </dgm:pt>
    <dgm:pt modelId="{D4553075-16FE-446B-9922-AF75DFCCB2C7}" type="sibTrans" cxnId="{924404D0-8C48-40FF-B194-515CF9A403C2}">
      <dgm:prSet/>
      <dgm:spPr/>
      <dgm:t>
        <a:bodyPr/>
        <a:lstStyle/>
        <a:p>
          <a:endParaRPr lang="fr-CH"/>
        </a:p>
      </dgm:t>
    </dgm:pt>
    <dgm:pt modelId="{08075B61-F6AD-4030-940B-BCE2A02A9244}">
      <dgm:prSet phldrT="[Text]"/>
      <dgm:spPr/>
      <dgm:t>
        <a:bodyPr/>
        <a:lstStyle/>
        <a:p>
          <a:r>
            <a:rPr lang="fr-CH" dirty="0"/>
            <a:t>No blockchain</a:t>
          </a:r>
        </a:p>
      </dgm:t>
    </dgm:pt>
    <dgm:pt modelId="{AF5CC230-42F9-4FA5-8038-C2F939F1C6F4}" type="parTrans" cxnId="{DCB53793-C7DB-4D82-BDD6-D6F30699A92B}">
      <dgm:prSet/>
      <dgm:spPr/>
      <dgm:t>
        <a:bodyPr/>
        <a:lstStyle/>
        <a:p>
          <a:endParaRPr lang="fr-CH"/>
        </a:p>
      </dgm:t>
    </dgm:pt>
    <dgm:pt modelId="{0F0F30FE-AB60-4FDF-AA62-AC999FF5BB8D}" type="sibTrans" cxnId="{DCB53793-C7DB-4D82-BDD6-D6F30699A92B}">
      <dgm:prSet/>
      <dgm:spPr/>
      <dgm:t>
        <a:bodyPr/>
        <a:lstStyle/>
        <a:p>
          <a:endParaRPr lang="fr-CH"/>
        </a:p>
      </dgm:t>
    </dgm:pt>
    <dgm:pt modelId="{6653B846-5C0E-4270-A427-DF0179A6068B}">
      <dgm:prSet phldrT="[Text]"/>
      <dgm:spPr/>
      <dgm:t>
        <a:bodyPr/>
        <a:lstStyle/>
        <a:p>
          <a:r>
            <a:rPr lang="fr-CH" dirty="0"/>
            <a:t>Pays @ 1h </a:t>
          </a:r>
          <a:r>
            <a:rPr lang="fr-CH" dirty="0" err="1"/>
            <a:t>late</a:t>
          </a:r>
          <a:endParaRPr lang="fr-CH" dirty="0"/>
        </a:p>
      </dgm:t>
    </dgm:pt>
    <dgm:pt modelId="{F49AF4F8-CDE0-434E-93F6-38C8009D7240}" type="parTrans" cxnId="{0C35F144-902A-43D1-A961-B0B1460FE736}">
      <dgm:prSet/>
      <dgm:spPr/>
      <dgm:t>
        <a:bodyPr/>
        <a:lstStyle/>
        <a:p>
          <a:endParaRPr lang="fr-CH"/>
        </a:p>
      </dgm:t>
    </dgm:pt>
    <dgm:pt modelId="{E6DBDAED-5E22-499D-B6E0-8AF716B7B48D}" type="sibTrans" cxnId="{0C35F144-902A-43D1-A961-B0B1460FE736}">
      <dgm:prSet/>
      <dgm:spPr/>
      <dgm:t>
        <a:bodyPr/>
        <a:lstStyle/>
        <a:p>
          <a:endParaRPr lang="fr-CH"/>
        </a:p>
      </dgm:t>
    </dgm:pt>
    <dgm:pt modelId="{0F187E31-7991-411A-A923-C9D40FF938C4}">
      <dgm:prSet phldrT="[Text]"/>
      <dgm:spPr/>
      <dgm:t>
        <a:bodyPr/>
        <a:lstStyle/>
        <a:p>
          <a:r>
            <a:rPr lang="fr-CH" dirty="0" err="1"/>
            <a:t>Signin</a:t>
          </a:r>
          <a:r>
            <a:rPr lang="fr-CH" dirty="0"/>
            <a:t> @ -15 </a:t>
          </a:r>
          <a:r>
            <a:rPr lang="fr-CH" dirty="0" err="1"/>
            <a:t>days</a:t>
          </a:r>
          <a:endParaRPr lang="fr-CH" dirty="0"/>
        </a:p>
      </dgm:t>
    </dgm:pt>
    <dgm:pt modelId="{27AF4FCA-1F96-4A52-A650-5950BDCE1169}" type="parTrans" cxnId="{B3CB918A-D74F-495C-A8B0-BF0BBCCC303B}">
      <dgm:prSet/>
      <dgm:spPr/>
      <dgm:t>
        <a:bodyPr/>
        <a:lstStyle/>
        <a:p>
          <a:endParaRPr lang="fr-CH"/>
        </a:p>
      </dgm:t>
    </dgm:pt>
    <dgm:pt modelId="{55BAC1CD-E95C-4807-9963-52D0B2024757}" type="sibTrans" cxnId="{B3CB918A-D74F-495C-A8B0-BF0BBCCC303B}">
      <dgm:prSet/>
      <dgm:spPr/>
      <dgm:t>
        <a:bodyPr/>
        <a:lstStyle/>
        <a:p>
          <a:endParaRPr lang="fr-CH"/>
        </a:p>
      </dgm:t>
    </dgm:pt>
    <dgm:pt modelId="{35AF79C6-5868-4234-8D8B-1F750F5FEDF9}">
      <dgm:prSet phldrT="[Text]"/>
      <dgm:spPr/>
      <dgm:t>
        <a:bodyPr/>
        <a:lstStyle/>
        <a:p>
          <a:r>
            <a:rPr lang="fr-CH" dirty="0" err="1"/>
            <a:t>Signin</a:t>
          </a:r>
          <a:r>
            <a:rPr lang="fr-CH" dirty="0"/>
            <a:t> @ -1 </a:t>
          </a:r>
          <a:r>
            <a:rPr lang="fr-CH" dirty="0" err="1"/>
            <a:t>hour</a:t>
          </a:r>
          <a:endParaRPr lang="fr-CH" dirty="0"/>
        </a:p>
      </dgm:t>
    </dgm:pt>
    <dgm:pt modelId="{21A073EF-8FE7-489F-A98D-600072ABFE95}" type="parTrans" cxnId="{065DC095-AB4F-4C40-93B1-05AFFCD6A0C2}">
      <dgm:prSet/>
      <dgm:spPr/>
      <dgm:t>
        <a:bodyPr/>
        <a:lstStyle/>
        <a:p>
          <a:endParaRPr lang="fr-CH"/>
        </a:p>
      </dgm:t>
    </dgm:pt>
    <dgm:pt modelId="{53CB126F-7C81-4857-825C-BD1BDD8E79CE}" type="sibTrans" cxnId="{065DC095-AB4F-4C40-93B1-05AFFCD6A0C2}">
      <dgm:prSet/>
      <dgm:spPr/>
      <dgm:t>
        <a:bodyPr/>
        <a:lstStyle/>
        <a:p>
          <a:endParaRPr lang="fr-CH"/>
        </a:p>
      </dgm:t>
    </dgm:pt>
    <dgm:pt modelId="{3B7BEF06-A4B1-4E06-8A39-5F3915690A2C}" type="pres">
      <dgm:prSet presAssocID="{AFA8ED57-44E3-4220-92DA-4718DB52050A}" presName="Name0" presStyleCnt="0">
        <dgm:presLayoutVars>
          <dgm:dir/>
          <dgm:animLvl val="lvl"/>
          <dgm:resizeHandles val="exact"/>
        </dgm:presLayoutVars>
      </dgm:prSet>
      <dgm:spPr/>
    </dgm:pt>
    <dgm:pt modelId="{702393B7-285C-4A4B-A141-B462AE551A9C}" type="pres">
      <dgm:prSet presAssocID="{F217DF84-4E26-489D-9D63-F74CB36DAC2E}" presName="composite" presStyleCnt="0"/>
      <dgm:spPr/>
    </dgm:pt>
    <dgm:pt modelId="{90F612D9-D681-4720-8A7B-4DFA71792833}" type="pres">
      <dgm:prSet presAssocID="{F217DF84-4E26-489D-9D63-F74CB36DAC2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69E56DE-AD53-4FFB-8864-E814A1199109}" type="pres">
      <dgm:prSet presAssocID="{F217DF84-4E26-489D-9D63-F74CB36DAC2E}" presName="desTx" presStyleLbl="alignAccFollowNode1" presStyleIdx="0" presStyleCnt="2">
        <dgm:presLayoutVars>
          <dgm:bulletEnabled val="1"/>
        </dgm:presLayoutVars>
      </dgm:prSet>
      <dgm:spPr/>
    </dgm:pt>
    <dgm:pt modelId="{BF050F1E-FAE3-427F-92B4-3CB2DCA676A8}" type="pres">
      <dgm:prSet presAssocID="{8DBE7CA3-E0EA-4C91-A89E-585277FBD91D}" presName="space" presStyleCnt="0"/>
      <dgm:spPr/>
    </dgm:pt>
    <dgm:pt modelId="{927E8AA3-6B2B-46D0-A0BD-85BC2360F4FA}" type="pres">
      <dgm:prSet presAssocID="{91DEB64B-D975-4038-9FA9-2CBC54B92AA7}" presName="composite" presStyleCnt="0"/>
      <dgm:spPr/>
    </dgm:pt>
    <dgm:pt modelId="{4AF5F9C8-0910-4DD3-8480-F0E45D59F3AF}" type="pres">
      <dgm:prSet presAssocID="{91DEB64B-D975-4038-9FA9-2CBC54B92A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33463F4-D0D8-45C0-B548-FED0F621A212}" type="pres">
      <dgm:prSet presAssocID="{91DEB64B-D975-4038-9FA9-2CBC54B92A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4784D40-957B-4B53-8493-B20B62C8BED5}" srcId="{AFA8ED57-44E3-4220-92DA-4718DB52050A}" destId="{F217DF84-4E26-489D-9D63-F74CB36DAC2E}" srcOrd="0" destOrd="0" parTransId="{532017E8-BB73-475B-8DA1-7B4DC4EEF54B}" sibTransId="{8DBE7CA3-E0EA-4C91-A89E-585277FBD91D}"/>
    <dgm:cxn modelId="{0C35F144-902A-43D1-A961-B0B1460FE736}" srcId="{91DEB64B-D975-4038-9FA9-2CBC54B92AA7}" destId="{6653B846-5C0E-4270-A427-DF0179A6068B}" srcOrd="1" destOrd="0" parTransId="{F49AF4F8-CDE0-434E-93F6-38C8009D7240}" sibTransId="{E6DBDAED-5E22-499D-B6E0-8AF716B7B48D}"/>
    <dgm:cxn modelId="{67AA8950-D378-424E-9DEF-D6E4D2AD50CC}" type="presOf" srcId="{08075B61-F6AD-4030-940B-BCE2A02A9244}" destId="{C33463F4-D0D8-45C0-B548-FED0F621A212}" srcOrd="0" destOrd="0" presId="urn:microsoft.com/office/officeart/2005/8/layout/hList1"/>
    <dgm:cxn modelId="{BD620F7B-816C-4E31-A417-A2B250F74AED}" type="presOf" srcId="{0F187E31-7991-411A-A923-C9D40FF938C4}" destId="{569E56DE-AD53-4FFB-8864-E814A1199109}" srcOrd="0" destOrd="2" presId="urn:microsoft.com/office/officeart/2005/8/layout/hList1"/>
    <dgm:cxn modelId="{B3CB918A-D74F-495C-A8B0-BF0BBCCC303B}" srcId="{F217DF84-4E26-489D-9D63-F74CB36DAC2E}" destId="{0F187E31-7991-411A-A923-C9D40FF938C4}" srcOrd="2" destOrd="0" parTransId="{27AF4FCA-1F96-4A52-A650-5950BDCE1169}" sibTransId="{55BAC1CD-E95C-4807-9963-52D0B2024757}"/>
    <dgm:cxn modelId="{DCB53793-C7DB-4D82-BDD6-D6F30699A92B}" srcId="{91DEB64B-D975-4038-9FA9-2CBC54B92AA7}" destId="{08075B61-F6AD-4030-940B-BCE2A02A9244}" srcOrd="0" destOrd="0" parTransId="{AF5CC230-42F9-4FA5-8038-C2F939F1C6F4}" sibTransId="{0F0F30FE-AB60-4FDF-AA62-AC999FF5BB8D}"/>
    <dgm:cxn modelId="{065DC095-AB4F-4C40-93B1-05AFFCD6A0C2}" srcId="{91DEB64B-D975-4038-9FA9-2CBC54B92AA7}" destId="{35AF79C6-5868-4234-8D8B-1F750F5FEDF9}" srcOrd="2" destOrd="0" parTransId="{21A073EF-8FE7-489F-A98D-600072ABFE95}" sibTransId="{53CB126F-7C81-4857-825C-BD1BDD8E79CE}"/>
    <dgm:cxn modelId="{BC59B497-56EA-46AA-9593-E5BAFB948DBD}" type="presOf" srcId="{1E7DD2C4-91D8-4B00-B1F1-62C09BC4E1EA}" destId="{569E56DE-AD53-4FFB-8864-E814A1199109}" srcOrd="0" destOrd="0" presId="urn:microsoft.com/office/officeart/2005/8/layout/hList1"/>
    <dgm:cxn modelId="{2F45399B-D377-43AE-ADB7-A27A2518C1C5}" type="presOf" srcId="{AFA8ED57-44E3-4220-92DA-4718DB52050A}" destId="{3B7BEF06-A4B1-4E06-8A39-5F3915690A2C}" srcOrd="0" destOrd="0" presId="urn:microsoft.com/office/officeart/2005/8/layout/hList1"/>
    <dgm:cxn modelId="{0ECDE9B8-E520-4A3E-81A7-996869F7341A}" type="presOf" srcId="{35AF79C6-5868-4234-8D8B-1F750F5FEDF9}" destId="{C33463F4-D0D8-45C0-B548-FED0F621A212}" srcOrd="0" destOrd="2" presId="urn:microsoft.com/office/officeart/2005/8/layout/hList1"/>
    <dgm:cxn modelId="{9759F7BA-2F04-459D-9E25-B4F61A1FAF06}" srcId="{F217DF84-4E26-489D-9D63-F74CB36DAC2E}" destId="{1E7DD2C4-91D8-4B00-B1F1-62C09BC4E1EA}" srcOrd="0" destOrd="0" parTransId="{B6DB7AD7-57FD-4C00-B0DA-00B4D2BDC905}" sibTransId="{5631CC17-F638-4BE0-AFF7-C0BA9B3E2FCC}"/>
    <dgm:cxn modelId="{2349F8C1-D035-4555-BD04-95A9BF56A937}" type="presOf" srcId="{91DEB64B-D975-4038-9FA9-2CBC54B92AA7}" destId="{4AF5F9C8-0910-4DD3-8480-F0E45D59F3AF}" srcOrd="0" destOrd="0" presId="urn:microsoft.com/office/officeart/2005/8/layout/hList1"/>
    <dgm:cxn modelId="{B5B870CB-3B86-439C-9AB2-2E3A1C6B1F5F}" type="presOf" srcId="{EDF16CB2-0CDD-4CD6-95BA-3D2D6F669874}" destId="{569E56DE-AD53-4FFB-8864-E814A1199109}" srcOrd="0" destOrd="1" presId="urn:microsoft.com/office/officeart/2005/8/layout/hList1"/>
    <dgm:cxn modelId="{924404D0-8C48-40FF-B194-515CF9A403C2}" srcId="{AFA8ED57-44E3-4220-92DA-4718DB52050A}" destId="{91DEB64B-D975-4038-9FA9-2CBC54B92AA7}" srcOrd="1" destOrd="0" parTransId="{16A088DB-4CCE-4DC2-92E7-F559963E91D0}" sibTransId="{D4553075-16FE-446B-9922-AF75DFCCB2C7}"/>
    <dgm:cxn modelId="{7CB50AD3-2B5E-47D5-9210-3E6BC6D791CE}" type="presOf" srcId="{6653B846-5C0E-4270-A427-DF0179A6068B}" destId="{C33463F4-D0D8-45C0-B548-FED0F621A212}" srcOrd="0" destOrd="1" presId="urn:microsoft.com/office/officeart/2005/8/layout/hList1"/>
    <dgm:cxn modelId="{BAFB54E1-07D3-4207-8ADC-BD88FA0BE0E8}" type="presOf" srcId="{F217DF84-4E26-489D-9D63-F74CB36DAC2E}" destId="{90F612D9-D681-4720-8A7B-4DFA71792833}" srcOrd="0" destOrd="0" presId="urn:microsoft.com/office/officeart/2005/8/layout/hList1"/>
    <dgm:cxn modelId="{A099D3E8-FA4C-4D40-8F5B-3B4C7C3FC432}" srcId="{F217DF84-4E26-489D-9D63-F74CB36DAC2E}" destId="{EDF16CB2-0CDD-4CD6-95BA-3D2D6F669874}" srcOrd="1" destOrd="0" parTransId="{75130EE7-9598-4A91-B17A-8A24502B5484}" sibTransId="{C661A784-301F-4406-B4F2-FCDF26BF2360}"/>
    <dgm:cxn modelId="{747F5D15-2606-4196-A704-CC634A4DDA7C}" type="presParOf" srcId="{3B7BEF06-A4B1-4E06-8A39-5F3915690A2C}" destId="{702393B7-285C-4A4B-A141-B462AE551A9C}" srcOrd="0" destOrd="0" presId="urn:microsoft.com/office/officeart/2005/8/layout/hList1"/>
    <dgm:cxn modelId="{D48578A5-D415-48D7-AFC0-D278E0290087}" type="presParOf" srcId="{702393B7-285C-4A4B-A141-B462AE551A9C}" destId="{90F612D9-D681-4720-8A7B-4DFA71792833}" srcOrd="0" destOrd="0" presId="urn:microsoft.com/office/officeart/2005/8/layout/hList1"/>
    <dgm:cxn modelId="{502DB70D-87BE-4EBE-83B6-C804DBDCBC22}" type="presParOf" srcId="{702393B7-285C-4A4B-A141-B462AE551A9C}" destId="{569E56DE-AD53-4FFB-8864-E814A1199109}" srcOrd="1" destOrd="0" presId="urn:microsoft.com/office/officeart/2005/8/layout/hList1"/>
    <dgm:cxn modelId="{3901303D-FDED-4437-8916-28558E5E815C}" type="presParOf" srcId="{3B7BEF06-A4B1-4E06-8A39-5F3915690A2C}" destId="{BF050F1E-FAE3-427F-92B4-3CB2DCA676A8}" srcOrd="1" destOrd="0" presId="urn:microsoft.com/office/officeart/2005/8/layout/hList1"/>
    <dgm:cxn modelId="{D405F3F8-CD4E-4396-A2E9-B218C7FD0BC0}" type="presParOf" srcId="{3B7BEF06-A4B1-4E06-8A39-5F3915690A2C}" destId="{927E8AA3-6B2B-46D0-A0BD-85BC2360F4FA}" srcOrd="2" destOrd="0" presId="urn:microsoft.com/office/officeart/2005/8/layout/hList1"/>
    <dgm:cxn modelId="{20AAE606-26FE-45BD-B6B7-8D0EBFE05254}" type="presParOf" srcId="{927E8AA3-6B2B-46D0-A0BD-85BC2360F4FA}" destId="{4AF5F9C8-0910-4DD3-8480-F0E45D59F3AF}" srcOrd="0" destOrd="0" presId="urn:microsoft.com/office/officeart/2005/8/layout/hList1"/>
    <dgm:cxn modelId="{BC76E107-F1EC-46D4-9EAE-BA6E54E63A35}" type="presParOf" srcId="{927E8AA3-6B2B-46D0-A0BD-85BC2360F4FA}" destId="{C33463F4-D0D8-45C0-B548-FED0F621A2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9E502-3EB5-47AF-BDF7-E129D9F61D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13BF53-4C1F-4971-89BF-A341C1DC4CF9}">
      <dgm:prSet phldrT="[Text]"/>
      <dgm:spPr/>
      <dgm:t>
        <a:bodyPr/>
        <a:lstStyle/>
        <a:p>
          <a:r>
            <a:rPr lang="fr-CH" dirty="0"/>
            <a:t>Data acquisition</a:t>
          </a:r>
        </a:p>
      </dgm:t>
    </dgm:pt>
    <dgm:pt modelId="{B873B02C-5FCD-4D0C-BD00-813F8964D92A}" type="parTrans" cxnId="{1C0694A5-BAA7-434A-AB70-EBCB57BDBCEB}">
      <dgm:prSet/>
      <dgm:spPr/>
      <dgm:t>
        <a:bodyPr/>
        <a:lstStyle/>
        <a:p>
          <a:endParaRPr lang="fr-CH"/>
        </a:p>
      </dgm:t>
    </dgm:pt>
    <dgm:pt modelId="{43B501F6-28D7-412F-95CD-AE31CAD1F96F}" type="sibTrans" cxnId="{1C0694A5-BAA7-434A-AB70-EBCB57BDBCEB}">
      <dgm:prSet/>
      <dgm:spPr/>
      <dgm:t>
        <a:bodyPr/>
        <a:lstStyle/>
        <a:p>
          <a:endParaRPr lang="fr-CH"/>
        </a:p>
      </dgm:t>
    </dgm:pt>
    <dgm:pt modelId="{56DB23A0-20FB-4FD0-81D0-DD7CC8B317FE}">
      <dgm:prSet phldrT="[Text]"/>
      <dgm:spPr/>
      <dgm:t>
        <a:bodyPr/>
        <a:lstStyle/>
        <a:p>
          <a:r>
            <a:rPr lang="fr-CH" dirty="0"/>
            <a:t>Data-</a:t>
          </a:r>
          <a:r>
            <a:rPr lang="fr-CH" dirty="0" err="1"/>
            <a:t>driven</a:t>
          </a:r>
          <a:r>
            <a:rPr lang="fr-CH" dirty="0"/>
            <a:t> </a:t>
          </a:r>
          <a:r>
            <a:rPr lang="fr-CH" dirty="0" err="1"/>
            <a:t>Predictive</a:t>
          </a:r>
          <a:r>
            <a:rPr lang="fr-CH" dirty="0"/>
            <a:t> </a:t>
          </a:r>
          <a:r>
            <a:rPr lang="fr-CH" dirty="0" err="1"/>
            <a:t>Underwriting</a:t>
          </a:r>
          <a:endParaRPr lang="fr-CH" dirty="0"/>
        </a:p>
      </dgm:t>
    </dgm:pt>
    <dgm:pt modelId="{C82FD31B-F249-4C96-9DCB-C20442EB4BC7}" type="parTrans" cxnId="{3683D7AA-5F75-45B7-A52C-FE5A52980FA5}">
      <dgm:prSet/>
      <dgm:spPr/>
      <dgm:t>
        <a:bodyPr/>
        <a:lstStyle/>
        <a:p>
          <a:endParaRPr lang="fr-CH"/>
        </a:p>
      </dgm:t>
    </dgm:pt>
    <dgm:pt modelId="{D3805C8E-A6BB-4392-85DA-C2D19DD25226}" type="sibTrans" cxnId="{3683D7AA-5F75-45B7-A52C-FE5A52980FA5}">
      <dgm:prSet/>
      <dgm:spPr/>
      <dgm:t>
        <a:bodyPr/>
        <a:lstStyle/>
        <a:p>
          <a:endParaRPr lang="fr-CH"/>
        </a:p>
      </dgm:t>
    </dgm:pt>
    <dgm:pt modelId="{F2FA0973-7002-408A-A784-E9C608C1AFDC}">
      <dgm:prSet phldrT="[Text]"/>
      <dgm:spPr/>
      <dgm:t>
        <a:bodyPr/>
        <a:lstStyle/>
        <a:p>
          <a:r>
            <a:rPr lang="fr-CH" dirty="0"/>
            <a:t>Adaptive Pricing</a:t>
          </a:r>
        </a:p>
      </dgm:t>
    </dgm:pt>
    <dgm:pt modelId="{EBC62360-E772-43A6-9055-90BDC920F32A}" type="parTrans" cxnId="{98EEEFC0-B7A7-4A55-A763-0A6AB6F2CC2C}">
      <dgm:prSet/>
      <dgm:spPr/>
      <dgm:t>
        <a:bodyPr/>
        <a:lstStyle/>
        <a:p>
          <a:endParaRPr lang="fr-CH"/>
        </a:p>
      </dgm:t>
    </dgm:pt>
    <dgm:pt modelId="{E55A8E8B-1405-414F-9828-E12CEDDEEB3B}" type="sibTrans" cxnId="{98EEEFC0-B7A7-4A55-A763-0A6AB6F2CC2C}">
      <dgm:prSet/>
      <dgm:spPr/>
      <dgm:t>
        <a:bodyPr/>
        <a:lstStyle/>
        <a:p>
          <a:endParaRPr lang="fr-CH"/>
        </a:p>
      </dgm:t>
    </dgm:pt>
    <dgm:pt modelId="{4424D7E3-6B96-4782-99A4-076E7C30CFE2}">
      <dgm:prSet phldrT="[Text]"/>
      <dgm:spPr/>
      <dgm:t>
        <a:bodyPr/>
        <a:lstStyle/>
        <a:p>
          <a:r>
            <a:rPr lang="fr-CH" dirty="0"/>
            <a:t>Data </a:t>
          </a:r>
          <a:r>
            <a:rPr lang="fr-CH" dirty="0" err="1"/>
            <a:t>analysis</a:t>
          </a:r>
          <a:endParaRPr lang="fr-CH" dirty="0"/>
        </a:p>
      </dgm:t>
    </dgm:pt>
    <dgm:pt modelId="{AA45FB34-E39C-40D4-966C-FC30FF18406C}" type="parTrans" cxnId="{2AF20421-CB62-4DD0-918E-1408018EF7A3}">
      <dgm:prSet/>
      <dgm:spPr/>
      <dgm:t>
        <a:bodyPr/>
        <a:lstStyle/>
        <a:p>
          <a:endParaRPr lang="fr-CH"/>
        </a:p>
      </dgm:t>
    </dgm:pt>
    <dgm:pt modelId="{801F6B37-E276-4E26-8F8E-AB1CAF8B3D77}" type="sibTrans" cxnId="{2AF20421-CB62-4DD0-918E-1408018EF7A3}">
      <dgm:prSet/>
      <dgm:spPr/>
      <dgm:t>
        <a:bodyPr/>
        <a:lstStyle/>
        <a:p>
          <a:endParaRPr lang="fr-CH"/>
        </a:p>
      </dgm:t>
    </dgm:pt>
    <dgm:pt modelId="{A1EDD150-9D41-4FEB-925D-21EABAB63CB1}" type="pres">
      <dgm:prSet presAssocID="{EFA9E502-3EB5-47AF-BDF7-E129D9F61D07}" presName="Name0" presStyleCnt="0">
        <dgm:presLayoutVars>
          <dgm:dir/>
          <dgm:resizeHandles val="exact"/>
        </dgm:presLayoutVars>
      </dgm:prSet>
      <dgm:spPr/>
    </dgm:pt>
    <dgm:pt modelId="{2D2F7E94-810D-4C37-9CD5-418761C0F095}" type="pres">
      <dgm:prSet presAssocID="{C413BF53-4C1F-4971-89BF-A341C1DC4CF9}" presName="node" presStyleLbl="node1" presStyleIdx="0" presStyleCnt="4">
        <dgm:presLayoutVars>
          <dgm:bulletEnabled val="1"/>
        </dgm:presLayoutVars>
      </dgm:prSet>
      <dgm:spPr/>
    </dgm:pt>
    <dgm:pt modelId="{23DA2131-76A6-49A4-828A-C956B784DA1C}" type="pres">
      <dgm:prSet presAssocID="{43B501F6-28D7-412F-95CD-AE31CAD1F96F}" presName="sibTrans" presStyleLbl="sibTrans2D1" presStyleIdx="0" presStyleCnt="3"/>
      <dgm:spPr/>
    </dgm:pt>
    <dgm:pt modelId="{71F3BDD4-CF99-4484-89E3-23A9EFC8D2D3}" type="pres">
      <dgm:prSet presAssocID="{43B501F6-28D7-412F-95CD-AE31CAD1F96F}" presName="connectorText" presStyleLbl="sibTrans2D1" presStyleIdx="0" presStyleCnt="3"/>
      <dgm:spPr/>
    </dgm:pt>
    <dgm:pt modelId="{E348D592-1B4C-400E-BFC1-0C70275A1410}" type="pres">
      <dgm:prSet presAssocID="{4424D7E3-6B96-4782-99A4-076E7C30CFE2}" presName="node" presStyleLbl="node1" presStyleIdx="1" presStyleCnt="4">
        <dgm:presLayoutVars>
          <dgm:bulletEnabled val="1"/>
        </dgm:presLayoutVars>
      </dgm:prSet>
      <dgm:spPr/>
    </dgm:pt>
    <dgm:pt modelId="{056D0B3D-7CDD-470B-AC60-AEDC54CAF770}" type="pres">
      <dgm:prSet presAssocID="{801F6B37-E276-4E26-8F8E-AB1CAF8B3D77}" presName="sibTrans" presStyleLbl="sibTrans2D1" presStyleIdx="1" presStyleCnt="3"/>
      <dgm:spPr/>
    </dgm:pt>
    <dgm:pt modelId="{3A445D90-A903-497D-9E23-7040AEF9E058}" type="pres">
      <dgm:prSet presAssocID="{801F6B37-E276-4E26-8F8E-AB1CAF8B3D77}" presName="connectorText" presStyleLbl="sibTrans2D1" presStyleIdx="1" presStyleCnt="3"/>
      <dgm:spPr/>
    </dgm:pt>
    <dgm:pt modelId="{C1A70009-317D-4040-804D-7D32C5B7CE89}" type="pres">
      <dgm:prSet presAssocID="{56DB23A0-20FB-4FD0-81D0-DD7CC8B317FE}" presName="node" presStyleLbl="node1" presStyleIdx="2" presStyleCnt="4">
        <dgm:presLayoutVars>
          <dgm:bulletEnabled val="1"/>
        </dgm:presLayoutVars>
      </dgm:prSet>
      <dgm:spPr/>
    </dgm:pt>
    <dgm:pt modelId="{095731D6-57DA-4184-9ABF-FEBD2D2FF3D8}" type="pres">
      <dgm:prSet presAssocID="{D3805C8E-A6BB-4392-85DA-C2D19DD25226}" presName="sibTrans" presStyleLbl="sibTrans2D1" presStyleIdx="2" presStyleCnt="3"/>
      <dgm:spPr/>
    </dgm:pt>
    <dgm:pt modelId="{E23F5E6E-C811-48E9-BE09-7EC96A69768A}" type="pres">
      <dgm:prSet presAssocID="{D3805C8E-A6BB-4392-85DA-C2D19DD25226}" presName="connectorText" presStyleLbl="sibTrans2D1" presStyleIdx="2" presStyleCnt="3"/>
      <dgm:spPr/>
    </dgm:pt>
    <dgm:pt modelId="{0CA63D8F-2360-4C5C-9452-C2F1223EF56B}" type="pres">
      <dgm:prSet presAssocID="{F2FA0973-7002-408A-A784-E9C608C1AFDC}" presName="node" presStyleLbl="node1" presStyleIdx="3" presStyleCnt="4">
        <dgm:presLayoutVars>
          <dgm:bulletEnabled val="1"/>
        </dgm:presLayoutVars>
      </dgm:prSet>
      <dgm:spPr/>
    </dgm:pt>
  </dgm:ptLst>
  <dgm:cxnLst>
    <dgm:cxn modelId="{2AF20421-CB62-4DD0-918E-1408018EF7A3}" srcId="{EFA9E502-3EB5-47AF-BDF7-E129D9F61D07}" destId="{4424D7E3-6B96-4782-99A4-076E7C30CFE2}" srcOrd="1" destOrd="0" parTransId="{AA45FB34-E39C-40D4-966C-FC30FF18406C}" sibTransId="{801F6B37-E276-4E26-8F8E-AB1CAF8B3D77}"/>
    <dgm:cxn modelId="{948D8B37-C243-4120-A552-961A4A99FF27}" type="presOf" srcId="{F2FA0973-7002-408A-A784-E9C608C1AFDC}" destId="{0CA63D8F-2360-4C5C-9452-C2F1223EF56B}" srcOrd="0" destOrd="0" presId="urn:microsoft.com/office/officeart/2005/8/layout/process1"/>
    <dgm:cxn modelId="{4A7B0A65-8535-444B-B1E5-11FD7E51A168}" type="presOf" srcId="{43B501F6-28D7-412F-95CD-AE31CAD1F96F}" destId="{23DA2131-76A6-49A4-828A-C956B784DA1C}" srcOrd="0" destOrd="0" presId="urn:microsoft.com/office/officeart/2005/8/layout/process1"/>
    <dgm:cxn modelId="{3C9D7066-E35C-46CC-B003-B05BC25433BA}" type="presOf" srcId="{801F6B37-E276-4E26-8F8E-AB1CAF8B3D77}" destId="{056D0B3D-7CDD-470B-AC60-AEDC54CAF770}" srcOrd="0" destOrd="0" presId="urn:microsoft.com/office/officeart/2005/8/layout/process1"/>
    <dgm:cxn modelId="{86B47179-6206-4522-B041-0CE45202D3E1}" type="presOf" srcId="{4424D7E3-6B96-4782-99A4-076E7C30CFE2}" destId="{E348D592-1B4C-400E-BFC1-0C70275A1410}" srcOrd="0" destOrd="0" presId="urn:microsoft.com/office/officeart/2005/8/layout/process1"/>
    <dgm:cxn modelId="{31B14F7D-3C85-4356-A4D7-5F59045537F9}" type="presOf" srcId="{43B501F6-28D7-412F-95CD-AE31CAD1F96F}" destId="{71F3BDD4-CF99-4484-89E3-23A9EFC8D2D3}" srcOrd="1" destOrd="0" presId="urn:microsoft.com/office/officeart/2005/8/layout/process1"/>
    <dgm:cxn modelId="{F1E8CE9C-32CF-448D-B338-0C77EEA7E1C3}" type="presOf" srcId="{D3805C8E-A6BB-4392-85DA-C2D19DD25226}" destId="{095731D6-57DA-4184-9ABF-FEBD2D2FF3D8}" srcOrd="0" destOrd="0" presId="urn:microsoft.com/office/officeart/2005/8/layout/process1"/>
    <dgm:cxn modelId="{1C0694A5-BAA7-434A-AB70-EBCB57BDBCEB}" srcId="{EFA9E502-3EB5-47AF-BDF7-E129D9F61D07}" destId="{C413BF53-4C1F-4971-89BF-A341C1DC4CF9}" srcOrd="0" destOrd="0" parTransId="{B873B02C-5FCD-4D0C-BD00-813F8964D92A}" sibTransId="{43B501F6-28D7-412F-95CD-AE31CAD1F96F}"/>
    <dgm:cxn modelId="{483740A9-B0BF-47E6-9234-2A1B50596318}" type="presOf" srcId="{C413BF53-4C1F-4971-89BF-A341C1DC4CF9}" destId="{2D2F7E94-810D-4C37-9CD5-418761C0F095}" srcOrd="0" destOrd="0" presId="urn:microsoft.com/office/officeart/2005/8/layout/process1"/>
    <dgm:cxn modelId="{5E1E0FAA-0663-4C07-95B7-9E30BCE00536}" type="presOf" srcId="{56DB23A0-20FB-4FD0-81D0-DD7CC8B317FE}" destId="{C1A70009-317D-4040-804D-7D32C5B7CE89}" srcOrd="0" destOrd="0" presId="urn:microsoft.com/office/officeart/2005/8/layout/process1"/>
    <dgm:cxn modelId="{3683D7AA-5F75-45B7-A52C-FE5A52980FA5}" srcId="{EFA9E502-3EB5-47AF-BDF7-E129D9F61D07}" destId="{56DB23A0-20FB-4FD0-81D0-DD7CC8B317FE}" srcOrd="2" destOrd="0" parTransId="{C82FD31B-F249-4C96-9DCB-C20442EB4BC7}" sibTransId="{D3805C8E-A6BB-4392-85DA-C2D19DD25226}"/>
    <dgm:cxn modelId="{98EEEFC0-B7A7-4A55-A763-0A6AB6F2CC2C}" srcId="{EFA9E502-3EB5-47AF-BDF7-E129D9F61D07}" destId="{F2FA0973-7002-408A-A784-E9C608C1AFDC}" srcOrd="3" destOrd="0" parTransId="{EBC62360-E772-43A6-9055-90BDC920F32A}" sibTransId="{E55A8E8B-1405-414F-9828-E12CEDDEEB3B}"/>
    <dgm:cxn modelId="{21D46DD7-E8B2-4A4B-BB2F-3634D17B5A25}" type="presOf" srcId="{EFA9E502-3EB5-47AF-BDF7-E129D9F61D07}" destId="{A1EDD150-9D41-4FEB-925D-21EABAB63CB1}" srcOrd="0" destOrd="0" presId="urn:microsoft.com/office/officeart/2005/8/layout/process1"/>
    <dgm:cxn modelId="{31B2E7E4-D614-4D17-A6BA-1BD8E61B6A3C}" type="presOf" srcId="{801F6B37-E276-4E26-8F8E-AB1CAF8B3D77}" destId="{3A445D90-A903-497D-9E23-7040AEF9E058}" srcOrd="1" destOrd="0" presId="urn:microsoft.com/office/officeart/2005/8/layout/process1"/>
    <dgm:cxn modelId="{397A6AF2-7CBE-465B-96A5-875624824016}" type="presOf" srcId="{D3805C8E-A6BB-4392-85DA-C2D19DD25226}" destId="{E23F5E6E-C811-48E9-BE09-7EC96A69768A}" srcOrd="1" destOrd="0" presId="urn:microsoft.com/office/officeart/2005/8/layout/process1"/>
    <dgm:cxn modelId="{AB851A51-D3B7-44B8-AC73-12A7AA633D1B}" type="presParOf" srcId="{A1EDD150-9D41-4FEB-925D-21EABAB63CB1}" destId="{2D2F7E94-810D-4C37-9CD5-418761C0F095}" srcOrd="0" destOrd="0" presId="urn:microsoft.com/office/officeart/2005/8/layout/process1"/>
    <dgm:cxn modelId="{0EDDF0A2-DFDA-4C15-93B9-D848BE8075E3}" type="presParOf" srcId="{A1EDD150-9D41-4FEB-925D-21EABAB63CB1}" destId="{23DA2131-76A6-49A4-828A-C956B784DA1C}" srcOrd="1" destOrd="0" presId="urn:microsoft.com/office/officeart/2005/8/layout/process1"/>
    <dgm:cxn modelId="{CC86AAAF-2E7E-43EC-B119-5C80670423B7}" type="presParOf" srcId="{23DA2131-76A6-49A4-828A-C956B784DA1C}" destId="{71F3BDD4-CF99-4484-89E3-23A9EFC8D2D3}" srcOrd="0" destOrd="0" presId="urn:microsoft.com/office/officeart/2005/8/layout/process1"/>
    <dgm:cxn modelId="{0CCF2724-9B48-4BC6-BC2A-B14F8C613ACF}" type="presParOf" srcId="{A1EDD150-9D41-4FEB-925D-21EABAB63CB1}" destId="{E348D592-1B4C-400E-BFC1-0C70275A1410}" srcOrd="2" destOrd="0" presId="urn:microsoft.com/office/officeart/2005/8/layout/process1"/>
    <dgm:cxn modelId="{DE4E8ADD-60D2-4F88-9B2F-A4EB4AD2E867}" type="presParOf" srcId="{A1EDD150-9D41-4FEB-925D-21EABAB63CB1}" destId="{056D0B3D-7CDD-470B-AC60-AEDC54CAF770}" srcOrd="3" destOrd="0" presId="urn:microsoft.com/office/officeart/2005/8/layout/process1"/>
    <dgm:cxn modelId="{3ADB3828-44C8-44DF-8F6A-EB3A8F46829C}" type="presParOf" srcId="{056D0B3D-7CDD-470B-AC60-AEDC54CAF770}" destId="{3A445D90-A903-497D-9E23-7040AEF9E058}" srcOrd="0" destOrd="0" presId="urn:microsoft.com/office/officeart/2005/8/layout/process1"/>
    <dgm:cxn modelId="{2A22F446-5FBA-4A41-A954-571A326A09F3}" type="presParOf" srcId="{A1EDD150-9D41-4FEB-925D-21EABAB63CB1}" destId="{C1A70009-317D-4040-804D-7D32C5B7CE89}" srcOrd="4" destOrd="0" presId="urn:microsoft.com/office/officeart/2005/8/layout/process1"/>
    <dgm:cxn modelId="{0D2F1913-F4F9-46DA-B19D-8BB2A948124E}" type="presParOf" srcId="{A1EDD150-9D41-4FEB-925D-21EABAB63CB1}" destId="{095731D6-57DA-4184-9ABF-FEBD2D2FF3D8}" srcOrd="5" destOrd="0" presId="urn:microsoft.com/office/officeart/2005/8/layout/process1"/>
    <dgm:cxn modelId="{207EF75B-52B8-4E52-A617-BEE0E25CA77F}" type="presParOf" srcId="{095731D6-57DA-4184-9ABF-FEBD2D2FF3D8}" destId="{E23F5E6E-C811-48E9-BE09-7EC96A69768A}" srcOrd="0" destOrd="0" presId="urn:microsoft.com/office/officeart/2005/8/layout/process1"/>
    <dgm:cxn modelId="{0284D382-2CD0-4CE1-BAD5-5895DE42C88E}" type="presParOf" srcId="{A1EDD150-9D41-4FEB-925D-21EABAB63CB1}" destId="{0CA63D8F-2360-4C5C-9452-C2F1223EF5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612D9-D681-4720-8A7B-4DFA71792833}">
      <dsp:nvSpPr>
        <dsp:cNvPr id="0" name=""/>
        <dsp:cNvSpPr/>
      </dsp:nvSpPr>
      <dsp:spPr>
        <a:xfrm>
          <a:off x="51" y="213489"/>
          <a:ext cx="491378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 err="1"/>
            <a:t>Fizzy.axa</a:t>
          </a:r>
          <a:endParaRPr lang="fr-CH" sz="4400" kern="1200" dirty="0"/>
        </a:p>
      </dsp:txBody>
      <dsp:txXfrm>
        <a:off x="51" y="213489"/>
        <a:ext cx="4913783" cy="1267200"/>
      </dsp:txXfrm>
    </dsp:sp>
    <dsp:sp modelId="{569E56DE-AD53-4FFB-8864-E814A1199109}">
      <dsp:nvSpPr>
        <dsp:cNvPr id="0" name=""/>
        <dsp:cNvSpPr/>
      </dsp:nvSpPr>
      <dsp:spPr>
        <a:xfrm>
          <a:off x="51" y="1480689"/>
          <a:ext cx="4913783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Blockchain-</a:t>
          </a:r>
          <a:r>
            <a:rPr lang="fr-CH" sz="4400" kern="1200" dirty="0" err="1"/>
            <a:t>based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Pays @ 2h </a:t>
          </a:r>
          <a:r>
            <a:rPr lang="fr-CH" sz="4400" kern="1200" dirty="0" err="1"/>
            <a:t>late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 err="1"/>
            <a:t>Signin</a:t>
          </a:r>
          <a:r>
            <a:rPr lang="fr-CH" sz="4400" kern="1200" dirty="0"/>
            <a:t> @ -15 </a:t>
          </a:r>
          <a:r>
            <a:rPr lang="fr-CH" sz="4400" kern="1200" dirty="0" err="1"/>
            <a:t>days</a:t>
          </a:r>
          <a:endParaRPr lang="fr-CH" sz="4400" kern="1200" dirty="0"/>
        </a:p>
      </dsp:txBody>
      <dsp:txXfrm>
        <a:off x="51" y="1480689"/>
        <a:ext cx="4913783" cy="2657159"/>
      </dsp:txXfrm>
    </dsp:sp>
    <dsp:sp modelId="{4AF5F9C8-0910-4DD3-8480-F0E45D59F3AF}">
      <dsp:nvSpPr>
        <dsp:cNvPr id="0" name=""/>
        <dsp:cNvSpPr/>
      </dsp:nvSpPr>
      <dsp:spPr>
        <a:xfrm>
          <a:off x="5601764" y="213489"/>
          <a:ext cx="491378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 err="1"/>
            <a:t>Mobi</a:t>
          </a:r>
          <a:r>
            <a:rPr lang="fr-CH" sz="4400" kern="1200" dirty="0"/>
            <a:t> UFI</a:t>
          </a:r>
        </a:p>
      </dsp:txBody>
      <dsp:txXfrm>
        <a:off x="5601764" y="213489"/>
        <a:ext cx="4913783" cy="1267200"/>
      </dsp:txXfrm>
    </dsp:sp>
    <dsp:sp modelId="{C33463F4-D0D8-45C0-B548-FED0F621A212}">
      <dsp:nvSpPr>
        <dsp:cNvPr id="0" name=""/>
        <dsp:cNvSpPr/>
      </dsp:nvSpPr>
      <dsp:spPr>
        <a:xfrm>
          <a:off x="5601764" y="1480689"/>
          <a:ext cx="4913783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No blockchain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/>
            <a:t>Pays @ 1h </a:t>
          </a:r>
          <a:r>
            <a:rPr lang="fr-CH" sz="4400" kern="1200" dirty="0" err="1"/>
            <a:t>late</a:t>
          </a:r>
          <a:endParaRPr lang="fr-CH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4400" kern="1200" dirty="0" err="1"/>
            <a:t>Signin</a:t>
          </a:r>
          <a:r>
            <a:rPr lang="fr-CH" sz="4400" kern="1200" dirty="0"/>
            <a:t> @ -1 </a:t>
          </a:r>
          <a:r>
            <a:rPr lang="fr-CH" sz="4400" kern="1200" dirty="0" err="1"/>
            <a:t>hour</a:t>
          </a:r>
          <a:endParaRPr lang="fr-CH" sz="4400" kern="1200" dirty="0"/>
        </a:p>
      </dsp:txBody>
      <dsp:txXfrm>
        <a:off x="5601764" y="1480689"/>
        <a:ext cx="4913783" cy="2657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7E94-810D-4C37-9CD5-418761C0F095}">
      <dsp:nvSpPr>
        <dsp:cNvPr id="0" name=""/>
        <dsp:cNvSpPr/>
      </dsp:nvSpPr>
      <dsp:spPr>
        <a:xfrm>
          <a:off x="4621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Data acquisition</a:t>
          </a:r>
        </a:p>
      </dsp:txBody>
      <dsp:txXfrm>
        <a:off x="40127" y="343769"/>
        <a:ext cx="1949441" cy="1141260"/>
      </dsp:txXfrm>
    </dsp:sp>
    <dsp:sp modelId="{23DA2131-76A6-49A4-828A-C956B784DA1C}">
      <dsp:nvSpPr>
        <dsp:cNvPr id="0" name=""/>
        <dsp:cNvSpPr/>
      </dsp:nvSpPr>
      <dsp:spPr>
        <a:xfrm>
          <a:off x="2227119" y="663863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900" kern="1200"/>
        </a:p>
      </dsp:txBody>
      <dsp:txXfrm>
        <a:off x="2227119" y="764077"/>
        <a:ext cx="299835" cy="300644"/>
      </dsp:txXfrm>
    </dsp:sp>
    <dsp:sp modelId="{E348D592-1B4C-400E-BFC1-0C70275A1410}">
      <dsp:nvSpPr>
        <dsp:cNvPr id="0" name=""/>
        <dsp:cNvSpPr/>
      </dsp:nvSpPr>
      <dsp:spPr>
        <a:xfrm>
          <a:off x="2833255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Data </a:t>
          </a:r>
          <a:r>
            <a:rPr lang="fr-CH" sz="2300" kern="1200" dirty="0" err="1"/>
            <a:t>analysis</a:t>
          </a:r>
          <a:endParaRPr lang="fr-CH" sz="2300" kern="1200" dirty="0"/>
        </a:p>
      </dsp:txBody>
      <dsp:txXfrm>
        <a:off x="2868761" y="343769"/>
        <a:ext cx="1949441" cy="1141260"/>
      </dsp:txXfrm>
    </dsp:sp>
    <dsp:sp modelId="{056D0B3D-7CDD-470B-AC60-AEDC54CAF770}">
      <dsp:nvSpPr>
        <dsp:cNvPr id="0" name=""/>
        <dsp:cNvSpPr/>
      </dsp:nvSpPr>
      <dsp:spPr>
        <a:xfrm>
          <a:off x="5055754" y="663863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900" kern="1200"/>
        </a:p>
      </dsp:txBody>
      <dsp:txXfrm>
        <a:off x="5055754" y="764077"/>
        <a:ext cx="299835" cy="300644"/>
      </dsp:txXfrm>
    </dsp:sp>
    <dsp:sp modelId="{C1A70009-317D-4040-804D-7D32C5B7CE89}">
      <dsp:nvSpPr>
        <dsp:cNvPr id="0" name=""/>
        <dsp:cNvSpPr/>
      </dsp:nvSpPr>
      <dsp:spPr>
        <a:xfrm>
          <a:off x="5661890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Data-</a:t>
          </a:r>
          <a:r>
            <a:rPr lang="fr-CH" sz="2300" kern="1200" dirty="0" err="1"/>
            <a:t>driven</a:t>
          </a:r>
          <a:r>
            <a:rPr lang="fr-CH" sz="2300" kern="1200" dirty="0"/>
            <a:t> </a:t>
          </a:r>
          <a:r>
            <a:rPr lang="fr-CH" sz="2300" kern="1200" dirty="0" err="1"/>
            <a:t>Predictive</a:t>
          </a:r>
          <a:r>
            <a:rPr lang="fr-CH" sz="2300" kern="1200" dirty="0"/>
            <a:t> </a:t>
          </a:r>
          <a:r>
            <a:rPr lang="fr-CH" sz="2300" kern="1200" dirty="0" err="1"/>
            <a:t>Underwriting</a:t>
          </a:r>
          <a:endParaRPr lang="fr-CH" sz="2300" kern="1200" dirty="0"/>
        </a:p>
      </dsp:txBody>
      <dsp:txXfrm>
        <a:off x="5697396" y="343769"/>
        <a:ext cx="1949441" cy="1141260"/>
      </dsp:txXfrm>
    </dsp:sp>
    <dsp:sp modelId="{095731D6-57DA-4184-9ABF-FEBD2D2FF3D8}">
      <dsp:nvSpPr>
        <dsp:cNvPr id="0" name=""/>
        <dsp:cNvSpPr/>
      </dsp:nvSpPr>
      <dsp:spPr>
        <a:xfrm>
          <a:off x="7884389" y="663863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900" kern="1200"/>
        </a:p>
      </dsp:txBody>
      <dsp:txXfrm>
        <a:off x="7884389" y="764077"/>
        <a:ext cx="299835" cy="300644"/>
      </dsp:txXfrm>
    </dsp:sp>
    <dsp:sp modelId="{0CA63D8F-2360-4C5C-9452-C2F1223EF56B}">
      <dsp:nvSpPr>
        <dsp:cNvPr id="0" name=""/>
        <dsp:cNvSpPr/>
      </dsp:nvSpPr>
      <dsp:spPr>
        <a:xfrm>
          <a:off x="8490525" y="308263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 dirty="0"/>
            <a:t>Adaptive Pricing</a:t>
          </a:r>
        </a:p>
      </dsp:txBody>
      <dsp:txXfrm>
        <a:off x="8526031" y="343769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0.20926</cdr:x>
      <cdr:y>0.11958</cdr:y>
    </cdr:from>
    <cdr:to>
      <cdr:x>0.91459</cdr:x>
      <cdr:y>0.56178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966B4AA-C855-4F0F-B733-7A713B97EE29}"/>
            </a:ext>
          </a:extLst>
        </cdr:cNvPr>
        <cdr:cNvCxnSpPr/>
      </cdr:nvCxnSpPr>
      <cdr:spPr>
        <a:xfrm xmlns:a="http://schemas.openxmlformats.org/drawingml/2006/main" flipV="1">
          <a:off x="1090207" y="391087"/>
          <a:ext cx="3674618" cy="1446245"/>
        </a:xfrm>
        <a:prstGeom xmlns:a="http://schemas.openxmlformats.org/drawingml/2006/main" prst="line">
          <a:avLst/>
        </a:prstGeom>
        <a:ln xmlns:a="http://schemas.openxmlformats.org/drawingml/2006/main" w="28575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0.5564</cdr:x>
      <cdr:y>0.34924</cdr:y>
    </cdr:from>
    <cdr:to>
      <cdr:x>0.5761</cdr:x>
      <cdr:y>0.39345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D6A7466-2602-4F68-A0E7-FCE2A89F56E7}"/>
            </a:ext>
          </a:extLst>
        </cdr:cNvPr>
        <cdr:cNvCxnSpPr/>
      </cdr:nvCxnSpPr>
      <cdr:spPr>
        <a:xfrm xmlns:a="http://schemas.openxmlformats.org/drawingml/2006/main" flipH="1" flipV="1">
          <a:off x="2898702" y="1142202"/>
          <a:ext cx="102637" cy="144624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0.40237</cdr:x>
      <cdr:y>0.27635</cdr:y>
    </cdr:from>
    <cdr:to>
      <cdr:x>0.61729</cdr:x>
      <cdr:y>0.36051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50297A6F-5904-4FA3-BB92-9434AFACC8B1}"/>
            </a:ext>
          </a:extLst>
        </cdr:cNvPr>
        <cdr:cNvSpPr txBox="1"/>
      </cdr:nvSpPr>
      <cdr:spPr>
        <a:xfrm xmlns:a="http://schemas.openxmlformats.org/drawingml/2006/main" rot="20259938">
          <a:off x="2096270" y="903838"/>
          <a:ext cx="1119674" cy="2752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600" dirty="0"/>
            <a:t>Adaptive </a:t>
          </a:r>
          <a:r>
            <a:rPr lang="fr-CH" sz="1600" dirty="0" err="1"/>
            <a:t>pricing</a:t>
          </a:r>
          <a:endParaRPr lang="fr-CH" sz="16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0.20926</cdr:x>
      <cdr:y>0.15054</cdr:y>
    </cdr:from>
    <cdr:to>
      <cdr:x>0.71275</cdr:x>
      <cdr:y>0.56178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966B4AA-C855-4F0F-B733-7A713B97EE29}"/>
            </a:ext>
          </a:extLst>
        </cdr:cNvPr>
        <cdr:cNvCxnSpPr/>
      </cdr:nvCxnSpPr>
      <cdr:spPr>
        <a:xfrm xmlns:a="http://schemas.openxmlformats.org/drawingml/2006/main" flipV="1">
          <a:off x="1090198" y="377938"/>
          <a:ext cx="2623091" cy="1032392"/>
        </a:xfrm>
        <a:prstGeom xmlns:a="http://schemas.openxmlformats.org/drawingml/2006/main" prst="line">
          <a:avLst/>
        </a:prstGeom>
        <a:ln xmlns:a="http://schemas.openxmlformats.org/drawingml/2006/main" w="28575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0.47016</cdr:x>
      <cdr:y>0.34774</cdr:y>
    </cdr:from>
    <cdr:to>
      <cdr:x>0.5</cdr:x>
      <cdr:y>0.42662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D6A7466-2602-4F68-A0E7-FCE2A89F56E7}"/>
            </a:ext>
          </a:extLst>
        </cdr:cNvPr>
        <cdr:cNvCxnSpPr/>
      </cdr:nvCxnSpPr>
      <cdr:spPr>
        <a:xfrm xmlns:a="http://schemas.openxmlformats.org/drawingml/2006/main" flipH="1" flipV="1">
          <a:off x="2449437" y="872995"/>
          <a:ext cx="155451" cy="198023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>
                <a:sym typeface="Wingdings" panose="05000000000000000000" pitchFamily="2" charset="2"/>
              </a:rPr>
              <a:t>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038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038513" cy="276999"/>
              </a:xfrm>
              <a:prstGeom prst="rect">
                <a:avLst/>
              </a:prstGeom>
              <a:blipFill>
                <a:blip r:embed="rId2"/>
                <a:stretch>
                  <a:fillRect l="-404"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52289"/>
              </p:ext>
            </p:extLst>
          </p:nvPr>
        </p:nvGraphicFramePr>
        <p:xfrm>
          <a:off x="3225910" y="4853298"/>
          <a:ext cx="2224221" cy="557106"/>
        </p:xfrm>
        <a:graphic>
          <a:graphicData uri="http://schemas.openxmlformats.org/drawingml/2006/table">
            <a:tbl>
              <a:tblPr/>
              <a:tblGrid>
                <a:gridCol w="875276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816604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532341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2’000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169010" y="5996182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D56D5-5077-4428-A4D8-D179DF910D2D}"/>
              </a:ext>
            </a:extLst>
          </p:cNvPr>
          <p:cNvSpPr txBox="1"/>
          <p:nvPr/>
        </p:nvSpPr>
        <p:spPr>
          <a:xfrm>
            <a:off x="10601172" y="5994058"/>
            <a:ext cx="159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Risk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too</a:t>
            </a:r>
            <a:r>
              <a:rPr lang="fr-CH" dirty="0"/>
              <a:t> high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insured</a:t>
            </a:r>
            <a:endParaRPr lang="fr-CH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9AA18-7DFB-4439-898D-60247A2F0F87}"/>
              </a:ext>
            </a:extLst>
          </p:cNvPr>
          <p:cNvCxnSpPr>
            <a:cxnSpLocks/>
          </p:cNvCxnSpPr>
          <p:nvPr/>
        </p:nvCxnSpPr>
        <p:spPr>
          <a:xfrm flipH="1" flipV="1">
            <a:off x="10961418" y="5873904"/>
            <a:ext cx="209073" cy="22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0E228-7B9B-497E-B843-85F6F5B003F7}"/>
              </a:ext>
            </a:extLst>
          </p:cNvPr>
          <p:cNvCxnSpPr>
            <a:cxnSpLocks/>
          </p:cNvCxnSpPr>
          <p:nvPr/>
        </p:nvCxnSpPr>
        <p:spPr>
          <a:xfrm flipV="1">
            <a:off x="6844149" y="5996182"/>
            <a:ext cx="206772" cy="21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E9269E1-31B1-4664-B385-065B89E4C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028662"/>
              </p:ext>
            </p:extLst>
          </p:nvPr>
        </p:nvGraphicFramePr>
        <p:xfrm>
          <a:off x="5960714" y="3471786"/>
          <a:ext cx="5209777" cy="3270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6477-2530-4474-A90A-9E3F65D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Price </a:t>
            </a:r>
            <a:r>
              <a:rPr lang="fr-CH" dirty="0" err="1"/>
              <a:t>calculation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644315-EF59-45E7-9696-B316F426C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938147"/>
              </p:ext>
            </p:extLst>
          </p:nvPr>
        </p:nvGraphicFramePr>
        <p:xfrm>
          <a:off x="1043475" y="1268963"/>
          <a:ext cx="10515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57D69D-9515-4C3C-881D-852170B5DA05}"/>
              </a:ext>
            </a:extLst>
          </p:cNvPr>
          <p:cNvSpPr txBox="1"/>
          <p:nvPr/>
        </p:nvSpPr>
        <p:spPr>
          <a:xfrm>
            <a:off x="6592077" y="2963325"/>
            <a:ext cx="2641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Bayesian</a:t>
            </a:r>
            <a:r>
              <a:rPr lang="fr-CH" dirty="0"/>
              <a:t> Model </a:t>
            </a:r>
            <a:r>
              <a:rPr lang="fr-CH" dirty="0" err="1"/>
              <a:t>based</a:t>
            </a:r>
            <a:r>
              <a:rPr lang="fr-CH" dirty="0"/>
              <a:t>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 of day</a:t>
            </a:r>
          </a:p>
          <a:p>
            <a:r>
              <a:rPr lang="en-US" dirty="0">
                <a:sym typeface="Wingdings" panose="05000000000000000000" pitchFamily="2" charset="2"/>
              </a:rPr>
              <a:t> Delay Probability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4E923-1AA3-4C5E-BFB4-3C0C376D5EC5}"/>
              </a:ext>
            </a:extLst>
          </p:cNvPr>
          <p:cNvSpPr txBox="1"/>
          <p:nvPr/>
        </p:nvSpPr>
        <p:spPr>
          <a:xfrm>
            <a:off x="1043475" y="2963325"/>
            <a:ext cx="221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Official flight </a:t>
            </a:r>
            <a:r>
              <a:rPr lang="fr-CH" dirty="0" err="1"/>
              <a:t>arrival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Geneva </a:t>
            </a:r>
            <a:r>
              <a:rPr lang="fr-CH" dirty="0" err="1"/>
              <a:t>airport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78711-7033-4AD3-8C8D-73C42D960CD4}"/>
              </a:ext>
            </a:extLst>
          </p:cNvPr>
          <p:cNvSpPr txBox="1"/>
          <p:nvPr/>
        </p:nvSpPr>
        <p:spPr>
          <a:xfrm>
            <a:off x="9548325" y="2824826"/>
            <a:ext cx="2390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Linear</a:t>
            </a:r>
            <a:r>
              <a:rPr lang="fr-CH" dirty="0"/>
              <a:t> model </a:t>
            </a:r>
            <a:r>
              <a:rPr lang="fr-CH" dirty="0" err="1"/>
              <a:t>based</a:t>
            </a:r>
            <a:r>
              <a:rPr lang="fr-CH" dirty="0"/>
              <a:t>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Delay </a:t>
            </a:r>
            <a:r>
              <a:rPr lang="fr-CH" dirty="0" err="1"/>
              <a:t>probability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Adaptive </a:t>
            </a:r>
            <a:r>
              <a:rPr lang="fr-CH" dirty="0" err="1"/>
              <a:t>parameters</a:t>
            </a:r>
            <a:r>
              <a:rPr lang="fr-CH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2A58D-28F0-44A8-87D0-C86DB8832003}"/>
              </a:ext>
            </a:extLst>
          </p:cNvPr>
          <p:cNvSpPr txBox="1"/>
          <p:nvPr/>
        </p:nvSpPr>
        <p:spPr>
          <a:xfrm>
            <a:off x="3771124" y="2936170"/>
            <a:ext cx="221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Meaningful</a:t>
            </a:r>
            <a:r>
              <a:rPr lang="fr-CH" dirty="0"/>
              <a:t> </a:t>
            </a:r>
            <a:r>
              <a:rPr lang="fr-CH" dirty="0" err="1"/>
              <a:t>feature</a:t>
            </a:r>
            <a:r>
              <a:rPr lang="fr-CH" dirty="0"/>
              <a:t> identification</a:t>
            </a:r>
          </a:p>
          <a:p>
            <a:r>
              <a:rPr lang="fr-CH" dirty="0"/>
              <a:t>6 </a:t>
            </a:r>
            <a:r>
              <a:rPr lang="fr-CH" dirty="0" err="1"/>
              <a:t>factors</a:t>
            </a:r>
            <a:endParaRPr lang="fr-CH" dirty="0"/>
          </a:p>
          <a:p>
            <a:r>
              <a:rPr lang="fr-CH" dirty="0"/>
              <a:t>2-3 </a:t>
            </a:r>
            <a:r>
              <a:rPr lang="fr-CH" dirty="0" err="1"/>
              <a:t>independent</a:t>
            </a:r>
            <a:r>
              <a:rPr lang="fr-CH" dirty="0"/>
              <a:t> variables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88E5B7B-A015-4865-8067-8FDFCC238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238542"/>
              </p:ext>
            </p:extLst>
          </p:nvPr>
        </p:nvGraphicFramePr>
        <p:xfrm>
          <a:off x="6943436" y="4440653"/>
          <a:ext cx="5209777" cy="2510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4176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0700C-B407-4341-8DB1-BD88E75A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8"/>
          <a:stretch/>
        </p:blipFill>
        <p:spPr>
          <a:xfrm>
            <a:off x="1" y="1"/>
            <a:ext cx="12191999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0BFB6-D428-49D0-B9D4-88F12848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7" y="280599"/>
            <a:ext cx="3846452" cy="2742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6BD76-2997-43E9-BB29-30CBB900AA0F}"/>
              </a:ext>
            </a:extLst>
          </p:cNvPr>
          <p:cNvSpPr txBox="1"/>
          <p:nvPr/>
        </p:nvSpPr>
        <p:spPr>
          <a:xfrm>
            <a:off x="2377407" y="5476265"/>
            <a:ext cx="6965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b="1" dirty="0" err="1"/>
              <a:t>We</a:t>
            </a:r>
            <a:r>
              <a:rPr lang="fr-CH" sz="3200" b="1" dirty="0"/>
              <a:t> help Die </a:t>
            </a:r>
            <a:r>
              <a:rPr lang="fr-CH" sz="3200" b="1" dirty="0" err="1"/>
              <a:t>Mobiliar</a:t>
            </a:r>
            <a:r>
              <a:rPr lang="fr-CH" sz="3200" b="1" dirty="0"/>
              <a:t> to </a:t>
            </a:r>
            <a:r>
              <a:rPr lang="fr-CH" sz="3200" b="1" dirty="0" err="1"/>
              <a:t>fly</a:t>
            </a:r>
            <a:r>
              <a:rPr lang="fr-CH" sz="3200" b="1" dirty="0"/>
              <a:t> to the </a:t>
            </a:r>
            <a:r>
              <a:rPr lang="fr-CH" sz="3200" b="1" dirty="0" err="1"/>
              <a:t>moon</a:t>
            </a:r>
            <a:endParaRPr lang="fr-CH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B1353-D733-4D3C-AC2A-17E1F0124C90}"/>
              </a:ext>
            </a:extLst>
          </p:cNvPr>
          <p:cNvSpPr txBox="1"/>
          <p:nvPr/>
        </p:nvSpPr>
        <p:spPr>
          <a:xfrm>
            <a:off x="993710" y="5291599"/>
            <a:ext cx="24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End-to-end </a:t>
            </a:r>
            <a:r>
              <a:rPr lang="fr-CH" dirty="0" err="1"/>
              <a:t>digitalization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6AD71-BCE6-4CD0-936A-60772B63A334}"/>
              </a:ext>
            </a:extLst>
          </p:cNvPr>
          <p:cNvSpPr txBox="1"/>
          <p:nvPr/>
        </p:nvSpPr>
        <p:spPr>
          <a:xfrm>
            <a:off x="6797352" y="6169484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Data-</a:t>
            </a:r>
            <a:r>
              <a:rPr lang="fr-CH" dirty="0" err="1"/>
              <a:t>driven</a:t>
            </a:r>
            <a:r>
              <a:rPr lang="fr-CH" dirty="0"/>
              <a:t> solutions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7E728-9264-4EB6-8E2C-E4A07BFBD7AB}"/>
              </a:ext>
            </a:extLst>
          </p:cNvPr>
          <p:cNvSpPr txBox="1"/>
          <p:nvPr/>
        </p:nvSpPr>
        <p:spPr>
          <a:xfrm>
            <a:off x="5706008" y="5183155"/>
            <a:ext cx="24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Predictive</a:t>
            </a:r>
            <a:r>
              <a:rPr lang="fr-CH" dirty="0"/>
              <a:t> </a:t>
            </a:r>
            <a:r>
              <a:rPr lang="fr-CH" dirty="0" err="1"/>
              <a:t>Underwriting</a:t>
            </a:r>
            <a:endParaRPr lang="fr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B9F3D-C260-47FA-8230-A1F40213CC88}"/>
              </a:ext>
            </a:extLst>
          </p:cNvPr>
          <p:cNvSpPr txBox="1"/>
          <p:nvPr/>
        </p:nvSpPr>
        <p:spPr>
          <a:xfrm>
            <a:off x="4694295" y="5930008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Adaptive </a:t>
            </a:r>
            <a:r>
              <a:rPr lang="fr-CH" dirty="0" err="1"/>
              <a:t>pricing</a:t>
            </a:r>
            <a:endParaRPr lang="fr-CH" dirty="0"/>
          </a:p>
        </p:txBody>
      </p:sp>
      <p:sp>
        <p:nvSpPr>
          <p:cNvPr id="15" name="AutoShape 2" descr="Résultat de recherche d'images pour &quot;die mobiliar&quot;">
            <a:extLst>
              <a:ext uri="{FF2B5EF4-FFF2-40B4-BE49-F238E27FC236}">
                <a16:creationId xmlns:a16="http://schemas.microsoft.com/office/drawing/2014/main" id="{6D654341-6A58-49B2-B90C-C1E14281C7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23" name="Fly Me To The Moon - Frank Sinatra - LyricsUIF">
            <a:hlinkClick r:id="" action="ppaction://media"/>
            <a:extLst>
              <a:ext uri="{FF2B5EF4-FFF2-40B4-BE49-F238E27FC236}">
                <a16:creationId xmlns:a16="http://schemas.microsoft.com/office/drawing/2014/main" id="{BE5BF5FB-83E4-48C4-B59E-6CDB26879F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91108" y="6538816"/>
            <a:ext cx="271463" cy="2714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AA514D-71CF-4CEA-8826-8E098AEAF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95" y="2883159"/>
            <a:ext cx="723765" cy="7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0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674-55E5-4EB1-94E4-0D6183E1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Next </a:t>
            </a:r>
            <a:r>
              <a:rPr lang="fr-CH" dirty="0" err="1"/>
              <a:t>steps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D2AF-C826-4E45-A34B-B0DBAF7B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  <a:r>
              <a:rPr lang="fr-CH" dirty="0" err="1"/>
              <a:t>proportional</a:t>
            </a:r>
            <a:r>
              <a:rPr lang="fr-CH" dirty="0"/>
              <a:t> to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passengers</a:t>
            </a:r>
            <a:r>
              <a:rPr lang="fr-CH" dirty="0"/>
              <a:t> per flight</a:t>
            </a:r>
          </a:p>
          <a:p>
            <a:r>
              <a:rPr lang="fr-CH" dirty="0"/>
              <a:t>Simulation of real </a:t>
            </a:r>
            <a:r>
              <a:rPr lang="fr-CH" dirty="0" err="1"/>
              <a:t>activity</a:t>
            </a:r>
            <a:r>
              <a:rPr lang="fr-CH" dirty="0"/>
              <a:t> to </a:t>
            </a:r>
            <a:r>
              <a:rPr lang="fr-CH" dirty="0" err="1"/>
              <a:t>proove</a:t>
            </a:r>
            <a:r>
              <a:rPr lang="fr-CH" dirty="0"/>
              <a:t> business model </a:t>
            </a:r>
            <a:r>
              <a:rPr lang="fr-CH" dirty="0" err="1"/>
              <a:t>robustness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93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CEF5-5D5C-49C8-8435-8FBC4BED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F2EF-8A76-4456-BEDC-CBB41BDA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Use-case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4ADB5-B52E-464A-8FEA-22CDEE6B318A}"/>
              </a:ext>
            </a:extLst>
          </p:cNvPr>
          <p:cNvSpPr txBox="1"/>
          <p:nvPr/>
        </p:nvSpPr>
        <p:spPr>
          <a:xfrm>
            <a:off x="1623526" y="2304661"/>
            <a:ext cx="7388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As a </a:t>
            </a:r>
            <a:r>
              <a:rPr lang="fr-CH" sz="2800" dirty="0" err="1"/>
              <a:t>customer</a:t>
            </a:r>
            <a:r>
              <a:rPr lang="fr-CH" sz="2800" dirty="0"/>
              <a:t>,</a:t>
            </a:r>
          </a:p>
          <a:p>
            <a:r>
              <a:rPr lang="fr-CH" sz="2800" dirty="0"/>
              <a:t>I </a:t>
            </a:r>
            <a:r>
              <a:rPr lang="fr-CH" sz="2800" dirty="0" err="1"/>
              <a:t>want</a:t>
            </a:r>
            <a:r>
              <a:rPr lang="fr-CH" sz="2800" dirty="0"/>
              <a:t> to </a:t>
            </a:r>
            <a:r>
              <a:rPr lang="fr-CH" sz="2800" dirty="0" err="1"/>
              <a:t>receive</a:t>
            </a:r>
            <a:r>
              <a:rPr lang="fr-CH" sz="2800" dirty="0"/>
              <a:t> money for </a:t>
            </a:r>
            <a:r>
              <a:rPr lang="fr-CH" sz="2800" dirty="0" err="1"/>
              <a:t>my</a:t>
            </a:r>
            <a:r>
              <a:rPr lang="fr-CH" sz="2800" dirty="0"/>
              <a:t> </a:t>
            </a:r>
            <a:r>
              <a:rPr lang="fr-CH" sz="2800" dirty="0" err="1"/>
              <a:t>lost</a:t>
            </a:r>
            <a:r>
              <a:rPr lang="fr-CH" sz="2800" dirty="0"/>
              <a:t> time </a:t>
            </a:r>
          </a:p>
          <a:p>
            <a:r>
              <a:rPr lang="fr-CH" sz="2800" dirty="0" err="1"/>
              <a:t>When</a:t>
            </a:r>
            <a:r>
              <a:rPr lang="fr-CH" sz="2800" dirty="0"/>
              <a:t> </a:t>
            </a:r>
            <a:r>
              <a:rPr lang="fr-CH" sz="2800" dirty="0" err="1"/>
              <a:t>my</a:t>
            </a:r>
            <a:r>
              <a:rPr lang="fr-CH" sz="2800" dirty="0"/>
              <a:t> flight </a:t>
            </a:r>
            <a:r>
              <a:rPr lang="fr-CH" sz="2800" dirty="0" err="1"/>
              <a:t>is</a:t>
            </a:r>
            <a:r>
              <a:rPr lang="fr-CH" sz="2800" dirty="0"/>
              <a:t> </a:t>
            </a:r>
            <a:r>
              <a:rPr lang="fr-CH" sz="2800" dirty="0" err="1"/>
              <a:t>delayed</a:t>
            </a:r>
            <a:r>
              <a:rPr lang="fr-CH" sz="2800" dirty="0"/>
              <a:t> by more </a:t>
            </a:r>
            <a:r>
              <a:rPr lang="fr-CH" sz="2800" dirty="0" err="1"/>
              <a:t>than</a:t>
            </a:r>
            <a:r>
              <a:rPr lang="fr-CH" sz="2800" dirty="0"/>
              <a:t> one </a:t>
            </a:r>
            <a:r>
              <a:rPr lang="fr-CH" sz="2800" dirty="0" err="1"/>
              <a:t>hour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29270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723C-BFCF-4678-85A0-2C96DD40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Concurrence </a:t>
            </a:r>
            <a:r>
              <a:rPr lang="fr-CH" dirty="0" err="1"/>
              <a:t>comparison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CF22C-4029-48E4-BE36-60F35A99C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36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EE0FB8-DC36-4731-BA8F-1D3B30557C1A}"/>
              </a:ext>
            </a:extLst>
          </p:cNvPr>
          <p:cNvSpPr txBox="1"/>
          <p:nvPr/>
        </p:nvSpPr>
        <p:spPr>
          <a:xfrm>
            <a:off x="5768570" y="3769567"/>
            <a:ext cx="65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415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C245-F554-4199-9FDB-CA4630A3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471B-3292-471E-8472-68DBB927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72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524144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892484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941545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BC8D9B-2327-4D53-82E7-3BF858A3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420001"/>
              </p:ext>
            </p:extLst>
          </p:nvPr>
        </p:nvGraphicFramePr>
        <p:xfrm>
          <a:off x="2009737" y="4205374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227DB-BE87-4A7D-8FAC-4AB85832A1D6}"/>
              </a:ext>
            </a:extLst>
          </p:cNvPr>
          <p:cNvSpPr txBox="1"/>
          <p:nvPr/>
        </p:nvSpPr>
        <p:spPr>
          <a:xfrm>
            <a:off x="125426" y="4249578"/>
            <a:ext cx="224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90% of the </a:t>
            </a:r>
            <a:r>
              <a:rPr lang="fr-CH" dirty="0" err="1"/>
              <a:t>flights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have a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lower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30%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AF6D3-B367-4A06-BFA0-8879595C9B37}"/>
              </a:ext>
            </a:extLst>
          </p:cNvPr>
          <p:cNvCxnSpPr/>
          <p:nvPr/>
        </p:nvCxnSpPr>
        <p:spPr>
          <a:xfrm>
            <a:off x="2366682" y="4376406"/>
            <a:ext cx="1276248" cy="444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17470</TotalTime>
  <Words>585</Words>
  <Application>Microsoft Office PowerPoint</Application>
  <PresentationFormat>Widescreen</PresentationFormat>
  <Paragraphs>114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What we do</vt:lpstr>
      <vt:lpstr>Concurrence comparison</vt:lpstr>
      <vt:lpstr>Architecture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  <vt:lpstr>Price calculation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40</cp:revision>
  <dcterms:created xsi:type="dcterms:W3CDTF">2018-05-26T21:21:19Z</dcterms:created>
  <dcterms:modified xsi:type="dcterms:W3CDTF">2018-06-08T00:32:26Z</dcterms:modified>
</cp:coreProperties>
</file>