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99471abc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99471abc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99471ab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99471ab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99471abc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99471abc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99471abc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99471abc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99471abc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99471abc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99471abc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99471abc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b1290f0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b1290f0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b1290f0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b1290f0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 Fires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77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450 Final Project Connor Delony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7350"/>
            <a:ext cx="9143998" cy="26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3000"/>
              </a:srgbClr>
            </a:outerShdw>
          </a:effectLst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Forest fires have been a big problem in the United States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	2023 # of fires: 11,000		Acres burned: 351,821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	2022 # of fires: 7,000		       Acres burned: 834,238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	2021 # of fires: 10,000		Acres burned: 438,525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	2017 # of fires: 17,000		Acres burned: 2,229,561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I chose this topic?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chose to work on this project because forest fires are becoming more and more common and we need to bring more attention to stopping them.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225" y="1922425"/>
            <a:ext cx="5528299" cy="310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I made some </a:t>
            </a:r>
            <a:r>
              <a:rPr lang="en"/>
              <a:t>visualizations</a:t>
            </a:r>
            <a:r>
              <a:rPr lang="en"/>
              <a:t> to see the data on when forest fires are more likely to happen.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Next, I went through the data to see how the different variables affected each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Challenges: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Main </a:t>
            </a:r>
            <a:r>
              <a:rPr lang="en"/>
              <a:t>challenge</a:t>
            </a:r>
            <a:r>
              <a:rPr lang="en"/>
              <a:t> was figuring out how to deal with missing data and how I could manipulate it so it could work for my model.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Days of the week of temperature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00" y="1224175"/>
            <a:ext cx="6628843" cy="32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Months and their average temperatures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800" y="1017713"/>
            <a:ext cx="6464650" cy="39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 my </a:t>
            </a:r>
            <a:r>
              <a:rPr lang="en"/>
              <a:t>analysis</a:t>
            </a:r>
            <a:r>
              <a:rPr lang="en"/>
              <a:t> of the data set I found that the main influence of forest fires is the temperature. Which supports existing </a:t>
            </a:r>
            <a:r>
              <a:rPr lang="en"/>
              <a:t>theories</a:t>
            </a:r>
            <a:r>
              <a:rPr lang="en"/>
              <a:t> on forest fires.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Months and the various seasons have a huge factor on the number of fires.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Wind and rain also can factor in to how many fires there are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Machine Learning Model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would say my model could have some potential but it </a:t>
            </a:r>
            <a:r>
              <a:rPr lang="en"/>
              <a:t>could</a:t>
            </a:r>
            <a:r>
              <a:rPr lang="en"/>
              <a:t> still be improved a lot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750" y="88950"/>
            <a:ext cx="1149550" cy="11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8950"/>
            <a:ext cx="1149550" cy="11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r>
              <a:rPr lang="en"/>
              <a:t>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ad </a:t>
            </a:r>
            <a:r>
              <a:rPr lang="en"/>
              <a:t>campaigns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technology for predicting fires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</a:t>
            </a:r>
            <a:r>
              <a:rPr lang="en"/>
              <a:t>stricter</a:t>
            </a:r>
            <a:r>
              <a:rPr lang="en"/>
              <a:t> </a:t>
            </a:r>
            <a:r>
              <a:rPr lang="en"/>
              <a:t>penalties</a:t>
            </a:r>
            <a:r>
              <a:rPr lang="en"/>
              <a:t> for arson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forest </a:t>
            </a:r>
            <a:r>
              <a:rPr lang="en"/>
              <a:t>management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325" y="424188"/>
            <a:ext cx="2863424" cy="429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more </a:t>
            </a:r>
            <a:r>
              <a:rPr lang="en"/>
              <a:t>widened</a:t>
            </a:r>
            <a:r>
              <a:rPr lang="en"/>
              <a:t> area and a longer time period for the data 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more </a:t>
            </a:r>
            <a:r>
              <a:rPr lang="en"/>
              <a:t>factors</a:t>
            </a:r>
            <a:r>
              <a:rPr lang="en"/>
              <a:t> on what could </a:t>
            </a:r>
            <a:r>
              <a:rPr lang="en"/>
              <a:t>affect</a:t>
            </a:r>
            <a:r>
              <a:rPr lang="en"/>
              <a:t> </a:t>
            </a:r>
            <a:r>
              <a:rPr lang="en"/>
              <a:t>forest</a:t>
            </a:r>
            <a:r>
              <a:rPr lang="en"/>
              <a:t> fires. For example: weather </a:t>
            </a:r>
            <a:r>
              <a:rPr lang="en"/>
              <a:t>patterns</a:t>
            </a:r>
            <a:r>
              <a:rPr lang="en"/>
              <a:t> and land use.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550" y="2087150"/>
            <a:ext cx="4342201" cy="29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