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77" r:id="rId3"/>
    <p:sldMasterId id="2147483683" r:id="rId4"/>
  </p:sldMasterIdLst>
  <p:notesMasterIdLst>
    <p:notesMasterId r:id="rId18"/>
  </p:notesMasterIdLst>
  <p:handoutMasterIdLst>
    <p:handoutMasterId r:id="rId19"/>
  </p:handoutMasterIdLst>
  <p:sldIdLst>
    <p:sldId id="328" r:id="rId5"/>
    <p:sldId id="301" r:id="rId6"/>
    <p:sldId id="285" r:id="rId7"/>
    <p:sldId id="326" r:id="rId8"/>
    <p:sldId id="293" r:id="rId9"/>
    <p:sldId id="323" r:id="rId10"/>
    <p:sldId id="310" r:id="rId11"/>
    <p:sldId id="324" r:id="rId12"/>
    <p:sldId id="298" r:id="rId13"/>
    <p:sldId id="306" r:id="rId14"/>
    <p:sldId id="334" r:id="rId15"/>
    <p:sldId id="335" r:id="rId16"/>
    <p:sldId id="300"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folien" id="{4F1FE525-2AD5-4E0A-975F-C3A2BF15486D}">
          <p14:sldIdLst>
            <p14:sldId id="328"/>
            <p14:sldId id="301"/>
          </p14:sldIdLst>
        </p14:section>
        <p14:section name="Inhaltsfolien" id="{AD423930-7E66-4BFF-9078-EB1AA0FA17FB}">
          <p14:sldIdLst>
            <p14:sldId id="285"/>
            <p14:sldId id="326"/>
            <p14:sldId id="293"/>
          </p14:sldIdLst>
        </p14:section>
        <p14:section name="Untitled Section" id="{42FB4CF9-BABB-4E75-BADF-6A36DEA0C2A5}">
          <p14:sldIdLst>
            <p14:sldId id="323"/>
            <p14:sldId id="310"/>
            <p14:sldId id="324"/>
            <p14:sldId id="298"/>
            <p14:sldId id="306"/>
            <p14:sldId id="334"/>
            <p14:sldId id="335"/>
            <p14:sldId id="3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6210" autoAdjust="0"/>
  </p:normalViewPr>
  <p:slideViewPr>
    <p:cSldViewPr showGuides="1">
      <p:cViewPr varScale="1">
        <p:scale>
          <a:sx n="45" d="100"/>
          <a:sy n="45" d="100"/>
        </p:scale>
        <p:origin x="960" y="2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howGuides="1">
      <p:cViewPr varScale="1">
        <p:scale>
          <a:sx n="123" d="100"/>
          <a:sy n="123" d="100"/>
        </p:scale>
        <p:origin x="4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sz="1100" dirty="0">
              <a:latin typeface="Arial" pitchFamily="34" charset="0"/>
              <a:cs typeface="Arial" pitchFamily="34" charset="0"/>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CH" sz="1100" dirty="0">
              <a:latin typeface="Arial" pitchFamily="34" charset="0"/>
              <a:cs typeface="Arial" pitchFamily="34" charset="0"/>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68E4C4-F829-498E-9B1D-3192FAB01E7F}" type="slidenum">
              <a:rPr lang="de-CH" sz="1100" smtClean="0">
                <a:latin typeface="Arial" pitchFamily="34" charset="0"/>
                <a:cs typeface="Arial" pitchFamily="34" charset="0"/>
              </a:rPr>
              <a:pPr/>
              <a:t>‹#›</a:t>
            </a:fld>
            <a:endParaRPr lang="de-CH" sz="1100" dirty="0">
              <a:latin typeface="Arial" pitchFamily="34" charset="0"/>
              <a:cs typeface="Arial" pitchFamily="34" charset="0"/>
            </a:endParaRPr>
          </a:p>
        </p:txBody>
      </p:sp>
    </p:spTree>
    <p:extLst>
      <p:ext uri="{BB962C8B-B14F-4D97-AF65-F5344CB8AC3E}">
        <p14:creationId xmlns:p14="http://schemas.microsoft.com/office/powerpoint/2010/main" val="131134368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100">
                <a:latin typeface="Arial" pitchFamily="34" charset="0"/>
                <a:cs typeface="Arial" pitchFamily="34" charset="0"/>
              </a:defRPr>
            </a:lvl1pPr>
          </a:lstStyle>
          <a:p>
            <a:endParaRPr lang="de-CH"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100">
                <a:latin typeface="Arial" pitchFamily="34" charset="0"/>
                <a:cs typeface="Arial" pitchFamily="34" charset="0"/>
              </a:defRPr>
            </a:lvl1pPr>
          </a:lstStyle>
          <a:p>
            <a:fld id="{56D7E578-6DB2-4F92-9937-6DC85BEFE3EA}" type="datetimeFigureOut">
              <a:rPr lang="de-CH" smtClean="0"/>
              <a:pPr/>
              <a:t>06.03.2023</a:t>
            </a:fld>
            <a:endParaRPr lang="de-CH"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100">
                <a:latin typeface="Arial" pitchFamily="34" charset="0"/>
                <a:cs typeface="Arial" pitchFamily="34" charset="0"/>
              </a:defRPr>
            </a:lvl1pPr>
          </a:lstStyle>
          <a:p>
            <a:endParaRPr lang="de-CH"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100">
                <a:latin typeface="Arial" pitchFamily="34" charset="0"/>
                <a:cs typeface="Arial" pitchFamily="34" charset="0"/>
              </a:defRPr>
            </a:lvl1pPr>
          </a:lstStyle>
          <a:p>
            <a:fld id="{CEB90BAC-DB82-44ED-A69A-7FC695B6DBE6}" type="slidenum">
              <a:rPr lang="de-CH" smtClean="0"/>
              <a:pPr/>
              <a:t>‹#›</a:t>
            </a:fld>
            <a:endParaRPr lang="de-CH" dirty="0"/>
          </a:p>
        </p:txBody>
      </p:sp>
    </p:spTree>
    <p:extLst>
      <p:ext uri="{BB962C8B-B14F-4D97-AF65-F5344CB8AC3E}">
        <p14:creationId xmlns:p14="http://schemas.microsoft.com/office/powerpoint/2010/main" val="356342537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100" kern="1200">
        <a:solidFill>
          <a:schemeClr val="tx1"/>
        </a:solidFill>
        <a:latin typeface="Arial" pitchFamily="34" charset="0"/>
        <a:ea typeface="+mn-ea"/>
        <a:cs typeface="Arial" pitchFamily="34" charset="0"/>
      </a:defRPr>
    </a:lvl1pPr>
    <a:lvl2pPr marL="457200" algn="l" defTabSz="914400" rtl="0" eaLnBrk="1" latinLnBrk="0" hangingPunct="1">
      <a:defRPr sz="1100" kern="1200">
        <a:solidFill>
          <a:schemeClr val="tx1"/>
        </a:solidFill>
        <a:latin typeface="Arial" pitchFamily="34" charset="0"/>
        <a:ea typeface="+mn-ea"/>
        <a:cs typeface="Arial" pitchFamily="34" charset="0"/>
      </a:defRPr>
    </a:lvl2pPr>
    <a:lvl3pPr marL="914400" algn="l" defTabSz="914400" rtl="0" eaLnBrk="1" latinLnBrk="0" hangingPunct="1">
      <a:defRPr sz="1100" kern="1200">
        <a:solidFill>
          <a:schemeClr val="tx1"/>
        </a:solidFill>
        <a:latin typeface="Arial" pitchFamily="34" charset="0"/>
        <a:ea typeface="+mn-ea"/>
        <a:cs typeface="Arial" pitchFamily="34" charset="0"/>
      </a:defRPr>
    </a:lvl3pPr>
    <a:lvl4pPr marL="1371600" algn="l" defTabSz="914400" rtl="0" eaLnBrk="1" latinLnBrk="0" hangingPunct="1">
      <a:defRPr sz="1100" kern="1200">
        <a:solidFill>
          <a:schemeClr val="tx1"/>
        </a:solidFill>
        <a:latin typeface="Arial" pitchFamily="34" charset="0"/>
        <a:ea typeface="+mn-ea"/>
        <a:cs typeface="Arial" pitchFamily="34" charset="0"/>
      </a:defRPr>
    </a:lvl4pPr>
    <a:lvl5pPr marL="1828800" algn="l" defTabSz="914400" rtl="0" eaLnBrk="1" latinLnBrk="0" hangingPunct="1">
      <a:defRPr sz="11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isualize.admin.ch/create/4dJFEODifwaS?dataSource=Pro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a:t>
            </a:r>
            <a:r>
              <a:rPr lang="de-CH" dirty="0" err="1"/>
              <a:t>graph</a:t>
            </a:r>
            <a:r>
              <a:rPr lang="de-CH" dirty="0"/>
              <a:t>-datenbank anstatt relationale Datenbank)</a:t>
            </a:r>
          </a:p>
          <a:p>
            <a:endParaRPr lang="de-CH" dirty="0"/>
          </a:p>
        </p:txBody>
      </p:sp>
    </p:spTree>
    <p:extLst>
      <p:ext uri="{BB962C8B-B14F-4D97-AF65-F5344CB8AC3E}">
        <p14:creationId xmlns:p14="http://schemas.microsoft.com/office/powerpoint/2010/main" val="1647368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Das ist der Übergang</a:t>
            </a:r>
          </a:p>
        </p:txBody>
      </p:sp>
    </p:spTree>
    <p:extLst>
      <p:ext uri="{BB962C8B-B14F-4D97-AF65-F5344CB8AC3E}">
        <p14:creationId xmlns:p14="http://schemas.microsoft.com/office/powerpoint/2010/main" val="318872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b="0" i="0" dirty="0">
                <a:solidFill>
                  <a:srgbClr val="454545"/>
                </a:solidFill>
                <a:effectLst/>
                <a:latin typeface="Frutiger Neue"/>
              </a:rPr>
              <a:t>Die ElCom ist die unabhängige staatliche Regulierungsbehörde im Elektrizitätsbereich. Sie überwacht die Einhaltung des Stromversorgungs- und Energiegesetzes, trifft die dazu nötigen Entscheide und erlässt Verfügungen. Sie beaufsichtigt die Strompreise und entscheidet bei Differenzen betreffend den Netzzugang.»</a:t>
            </a:r>
          </a:p>
          <a:p>
            <a:endParaRPr lang="de-CH" dirty="0">
              <a:solidFill>
                <a:srgbClr val="454545"/>
              </a:solidFill>
              <a:latin typeface="Frutiger Neue"/>
            </a:endParaRPr>
          </a:p>
          <a:p>
            <a:r>
              <a:rPr lang="de-CH" dirty="0">
                <a:solidFill>
                  <a:srgbClr val="454545"/>
                </a:solidFill>
                <a:latin typeface="Frutiger Neue"/>
              </a:rPr>
              <a:t>[Beschreibung Datensatz  </a:t>
            </a:r>
            <a:r>
              <a:rPr lang="de-CH" dirty="0">
                <a:hlinkClick r:id="rId3"/>
              </a:rPr>
              <a:t>Strompreis per Stromnetzbetreiber - visualize.admin.ch</a:t>
            </a:r>
            <a:r>
              <a:rPr lang="de-CH" dirty="0">
                <a:solidFill>
                  <a:srgbClr val="454545"/>
                </a:solidFill>
                <a:latin typeface="Frutiger Neue"/>
              </a:rPr>
              <a:t>]</a:t>
            </a:r>
            <a:endParaRPr lang="de-CH" dirty="0"/>
          </a:p>
          <a:p>
            <a:r>
              <a:rPr lang="de-CH" dirty="0"/>
              <a:t>									    	 	    </a:t>
            </a:r>
          </a:p>
          <a:p>
            <a:r>
              <a:rPr lang="de-CH" dirty="0"/>
              <a:t>Der Netznutzungstarif beschreibt den Preis für den Stromtransport über das Leitungsnetz vom Kraftwerk bis ins Haus. Abgaben sind kommunale und kantonale Abgaben und Gebühren. Als Netzzuschlag ist die schweizweit einheitliche Bundesabgabe zur Förderung der erneuerbaren Energien, Stützung der Grosswasserkraft sowie ökologischen Sanierung der Wasserkraft zu verstehen</a:t>
            </a:r>
          </a:p>
        </p:txBody>
      </p:sp>
    </p:spTree>
    <p:extLst>
      <p:ext uri="{BB962C8B-B14F-4D97-AF65-F5344CB8AC3E}">
        <p14:creationId xmlns:p14="http://schemas.microsoft.com/office/powerpoint/2010/main" val="3416363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a:t>für </a:t>
            </a:r>
            <a:r>
              <a:rPr lang="de-CH" b="1" dirty="0" err="1"/>
              <a:t>advance</a:t>
            </a:r>
            <a:r>
              <a:rPr lang="de-CH" b="1" dirty="0"/>
              <a:t> </a:t>
            </a:r>
            <a:r>
              <a:rPr lang="de-CH" b="1" dirty="0" err="1"/>
              <a:t>user</a:t>
            </a:r>
            <a:r>
              <a:rPr lang="de-CH" b="1" dirty="0"/>
              <a:t>: braucht es kein </a:t>
            </a:r>
            <a:r>
              <a:rPr lang="de-CH" b="1" dirty="0" err="1"/>
              <a:t>Visualize</a:t>
            </a:r>
            <a:r>
              <a:rPr lang="de-CH" b="1" dirty="0"/>
              <a:t>)</a:t>
            </a:r>
            <a:endParaRPr lang="de-CH" dirty="0"/>
          </a:p>
        </p:txBody>
      </p:sp>
    </p:spTree>
    <p:extLst>
      <p:ext uri="{BB962C8B-B14F-4D97-AF65-F5344CB8AC3E}">
        <p14:creationId xmlns:p14="http://schemas.microsoft.com/office/powerpoint/2010/main" val="554636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Hochpreiskantone vs. Tiefpreiskantone in der PV-investieren</a:t>
            </a:r>
          </a:p>
          <a:p>
            <a:endParaRPr lang="de-CH" dirty="0"/>
          </a:p>
          <a:p>
            <a:r>
              <a:rPr lang="de-CH" dirty="0"/>
              <a:t>Für experten: natürliches </a:t>
            </a:r>
            <a:r>
              <a:rPr lang="de-CH" dirty="0" err="1"/>
              <a:t>experiment</a:t>
            </a:r>
            <a:endParaRPr lang="de-CH" dirty="0"/>
          </a:p>
        </p:txBody>
      </p:sp>
    </p:spTree>
    <p:extLst>
      <p:ext uri="{BB962C8B-B14F-4D97-AF65-F5344CB8AC3E}">
        <p14:creationId xmlns:p14="http://schemas.microsoft.com/office/powerpoint/2010/main" val="319560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0" name="Titel 13" descr="Datum der Präsentation"/>
          <p:cNvSpPr txBox="1">
            <a:spLocks/>
          </p:cNvSpPr>
          <p:nvPr userDrawn="1"/>
        </p:nvSpPr>
        <p:spPr>
          <a:xfrm>
            <a:off x="1775520" y="4860000"/>
            <a:ext cx="9936000" cy="1440000"/>
          </a:xfrm>
          <a:prstGeom prst="rect">
            <a:avLst/>
          </a:prstGeom>
        </p:spPr>
        <p:txBody>
          <a:bodyPr lIns="0" tIns="0" rIns="0" bIns="0">
            <a:noAutofit/>
          </a:bodyPr>
          <a:lstStyle>
            <a:lvl1pPr>
              <a:defRPr lang="de-CH" sz="5200" b="1" kern="1200" baseline="0" noProof="0" dirty="0" smtClean="0">
                <a:solidFill>
                  <a:srgbClr val="000066"/>
                </a:solidFill>
                <a:latin typeface="Arial" pitchFamily="34" charset="0"/>
                <a:ea typeface="+mn-ea"/>
                <a:cs typeface="+mn-cs"/>
              </a:defRPr>
            </a:lvl1pPr>
          </a:lstStyle>
          <a:p>
            <a:pPr marL="0" marR="0" lvl="0" indent="0" algn="l" defTabSz="85430" rtl="0" eaLnBrk="1" fontAlgn="auto" latinLnBrk="0" hangingPunct="1">
              <a:lnSpc>
                <a:spcPct val="95000"/>
              </a:lnSpc>
              <a:spcBef>
                <a:spcPts val="0"/>
              </a:spcBef>
              <a:spcAft>
                <a:spcPts val="0"/>
              </a:spcAft>
              <a:buClrTx/>
              <a:buSzTx/>
              <a:buFont typeface="Arial" pitchFamily="34" charset="0"/>
              <a:buNone/>
              <a:tabLst/>
              <a:defRPr/>
            </a:pPr>
            <a:endParaRPr lang="de-CH" sz="1013" b="1" kern="1200" baseline="0" noProof="0">
              <a:solidFill>
                <a:schemeClr val="tx1"/>
              </a:solidFill>
              <a:latin typeface="Arial" pitchFamily="34" charset="0"/>
              <a:ea typeface="+mn-ea"/>
              <a:cs typeface="Arial" pitchFamily="34" charset="0"/>
            </a:endParaRPr>
          </a:p>
        </p:txBody>
      </p:sp>
      <p:sp>
        <p:nvSpPr>
          <p:cNvPr id="16" name="Titel 2"/>
          <p:cNvSpPr>
            <a:spLocks noGrp="1"/>
          </p:cNvSpPr>
          <p:nvPr>
            <p:ph type="title" hasCustomPrompt="1"/>
          </p:nvPr>
        </p:nvSpPr>
        <p:spPr>
          <a:xfrm>
            <a:off x="1273745" y="1273687"/>
            <a:ext cx="9941943" cy="1003185"/>
          </a:xfrm>
          <a:prstGeom prst="rect">
            <a:avLst/>
          </a:prstGeom>
        </p:spPr>
        <p:txBody>
          <a:bodyPr/>
          <a:lstStyle>
            <a:lvl1pPr algn="l">
              <a:defRPr sz="3000"/>
            </a:lvl1pPr>
          </a:lstStyle>
          <a:p>
            <a:r>
              <a:rPr lang="en-GB" dirty="0"/>
              <a:t>Presentation title</a:t>
            </a:r>
            <a:endParaRPr lang="de-CH" sz="3000" dirty="0">
              <a:solidFill>
                <a:schemeClr val="tx1"/>
              </a:solidFill>
            </a:endParaRPr>
          </a:p>
        </p:txBody>
      </p:sp>
      <p:sp>
        <p:nvSpPr>
          <p:cNvPr id="17" name="Inhaltsplatzhalter 3"/>
          <p:cNvSpPr>
            <a:spLocks noGrp="1"/>
          </p:cNvSpPr>
          <p:nvPr>
            <p:ph idx="1" hasCustomPrompt="1"/>
          </p:nvPr>
        </p:nvSpPr>
        <p:spPr>
          <a:xfrm>
            <a:off x="1271464" y="1844824"/>
            <a:ext cx="9944224" cy="432048"/>
          </a:xfrm>
          <a:prstGeom prst="rect">
            <a:avLst/>
          </a:prstGeom>
        </p:spPr>
        <p:txBody>
          <a:bodyPr/>
          <a:lstStyle>
            <a:lvl1pPr marL="0" indent="0">
              <a:buNone/>
              <a:defRPr sz="1800" baseline="0"/>
            </a:lvl1pPr>
          </a:lstStyle>
          <a:p>
            <a:r>
              <a:rPr lang="en-GB" dirty="0"/>
              <a:t>Author, date of presentation</a:t>
            </a:r>
          </a:p>
        </p:txBody>
      </p:sp>
      <p:sp>
        <p:nvSpPr>
          <p:cNvPr id="7" name="Bildplatzhalter 6"/>
          <p:cNvSpPr>
            <a:spLocks noGrp="1"/>
          </p:cNvSpPr>
          <p:nvPr>
            <p:ph type="pic" sz="quarter" idx="10" hasCustomPrompt="1"/>
          </p:nvPr>
        </p:nvSpPr>
        <p:spPr>
          <a:xfrm>
            <a:off x="0" y="2708275"/>
            <a:ext cx="12192000" cy="4149725"/>
          </a:xfrm>
          <a:prstGeom prst="rect">
            <a:avLst/>
          </a:prstGeom>
        </p:spPr>
        <p:txBody>
          <a:bodyPr/>
          <a:lstStyle>
            <a:lvl1pPr>
              <a:defRPr/>
            </a:lvl1pPr>
          </a:lstStyle>
          <a:p>
            <a:r>
              <a:rPr lang="en-GB" dirty="0"/>
              <a:t>Click on the icon to insert an image.</a:t>
            </a:r>
          </a:p>
        </p:txBody>
      </p:sp>
    </p:spTree>
    <p:extLst>
      <p:ext uri="{BB962C8B-B14F-4D97-AF65-F5344CB8AC3E}">
        <p14:creationId xmlns:p14="http://schemas.microsoft.com/office/powerpoint/2010/main" val="377916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541B-B08E-411C-9D23-CCEC4CCEC0A4}"/>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21D47B0B-F4B6-4CFF-B0A4-18594E9BA5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148E4EE3-1308-48AE-84F5-79C4E1E842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C5868FA4-090F-4E96-884A-313E1A008D4F}"/>
              </a:ext>
            </a:extLst>
          </p:cNvPr>
          <p:cNvSpPr>
            <a:spLocks noGrp="1"/>
          </p:cNvSpPr>
          <p:nvPr>
            <p:ph type="dt" sz="half" idx="10"/>
          </p:nvPr>
        </p:nvSpPr>
        <p:spPr/>
        <p:txBody>
          <a:bodyPr/>
          <a:lstStyle/>
          <a:p>
            <a:fld id="{8DF44FB8-11C7-480A-8FBF-534EAB0B18C5}" type="datetimeFigureOut">
              <a:rPr lang="de-CH" smtClean="0"/>
              <a:t>06.03.2023</a:t>
            </a:fld>
            <a:endParaRPr lang="de-CH"/>
          </a:p>
        </p:txBody>
      </p:sp>
      <p:sp>
        <p:nvSpPr>
          <p:cNvPr id="6" name="Footer Placeholder 5">
            <a:extLst>
              <a:ext uri="{FF2B5EF4-FFF2-40B4-BE49-F238E27FC236}">
                <a16:creationId xmlns:a16="http://schemas.microsoft.com/office/drawing/2014/main" id="{79F034C3-D7D3-4EAE-878D-E89564B6984F}"/>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502A0528-FD65-46EF-911E-CE427EB67E3A}"/>
              </a:ext>
            </a:extLst>
          </p:cNvPr>
          <p:cNvSpPr>
            <a:spLocks noGrp="1"/>
          </p:cNvSpPr>
          <p:nvPr>
            <p:ph type="sldNum" sz="quarter" idx="12"/>
          </p:nvPr>
        </p:nvSpPr>
        <p:spPr/>
        <p:txBody>
          <a:bodyPr/>
          <a:lstStyle/>
          <a:p>
            <a:fld id="{D7B2D78E-A33A-47EE-A347-5BD6DC1CECCF}" type="slidenum">
              <a:rPr lang="de-CH" smtClean="0"/>
              <a:t>‹#›</a:t>
            </a:fld>
            <a:endParaRPr lang="de-CH"/>
          </a:p>
        </p:txBody>
      </p:sp>
    </p:spTree>
    <p:extLst>
      <p:ext uri="{BB962C8B-B14F-4D97-AF65-F5344CB8AC3E}">
        <p14:creationId xmlns:p14="http://schemas.microsoft.com/office/powerpoint/2010/main" val="250771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A7B6-15F8-4AE5-A609-5A477C6A6566}"/>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9B85E6EF-243B-484C-8347-0047D7876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A48CB6-AC3C-48DC-82AD-0A8589EAE5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887139E4-BE68-4844-B954-3DCF9F132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90EBA8-5961-45B8-B162-6B86B49E8C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02FFEE24-A683-4549-8DB4-ECFA24FAC258}"/>
              </a:ext>
            </a:extLst>
          </p:cNvPr>
          <p:cNvSpPr>
            <a:spLocks noGrp="1"/>
          </p:cNvSpPr>
          <p:nvPr>
            <p:ph type="dt" sz="half" idx="10"/>
          </p:nvPr>
        </p:nvSpPr>
        <p:spPr/>
        <p:txBody>
          <a:bodyPr/>
          <a:lstStyle/>
          <a:p>
            <a:fld id="{8DF44FB8-11C7-480A-8FBF-534EAB0B18C5}" type="datetimeFigureOut">
              <a:rPr lang="de-CH" smtClean="0"/>
              <a:t>06.03.2023</a:t>
            </a:fld>
            <a:endParaRPr lang="de-CH"/>
          </a:p>
        </p:txBody>
      </p:sp>
      <p:sp>
        <p:nvSpPr>
          <p:cNvPr id="8" name="Footer Placeholder 7">
            <a:extLst>
              <a:ext uri="{FF2B5EF4-FFF2-40B4-BE49-F238E27FC236}">
                <a16:creationId xmlns:a16="http://schemas.microsoft.com/office/drawing/2014/main" id="{0670DF4D-A09B-4816-8F4F-83564D7E612D}"/>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61A4CECC-DB3F-4861-9D22-E7782392C7B6}"/>
              </a:ext>
            </a:extLst>
          </p:cNvPr>
          <p:cNvSpPr>
            <a:spLocks noGrp="1"/>
          </p:cNvSpPr>
          <p:nvPr>
            <p:ph type="sldNum" sz="quarter" idx="12"/>
          </p:nvPr>
        </p:nvSpPr>
        <p:spPr/>
        <p:txBody>
          <a:bodyPr/>
          <a:lstStyle/>
          <a:p>
            <a:fld id="{D7B2D78E-A33A-47EE-A347-5BD6DC1CECCF}" type="slidenum">
              <a:rPr lang="de-CH" smtClean="0"/>
              <a:t>‹#›</a:t>
            </a:fld>
            <a:endParaRPr lang="de-CH"/>
          </a:p>
        </p:txBody>
      </p:sp>
    </p:spTree>
    <p:extLst>
      <p:ext uri="{BB962C8B-B14F-4D97-AF65-F5344CB8AC3E}">
        <p14:creationId xmlns:p14="http://schemas.microsoft.com/office/powerpoint/2010/main" val="764777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E53D-5051-4498-AEE2-2F09C7556FEF}"/>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7D896461-C013-4769-A7B0-8AA6F21A0D35}"/>
              </a:ext>
            </a:extLst>
          </p:cNvPr>
          <p:cNvSpPr>
            <a:spLocks noGrp="1"/>
          </p:cNvSpPr>
          <p:nvPr>
            <p:ph type="dt" sz="half" idx="10"/>
          </p:nvPr>
        </p:nvSpPr>
        <p:spPr/>
        <p:txBody>
          <a:bodyPr/>
          <a:lstStyle/>
          <a:p>
            <a:fld id="{8DF44FB8-11C7-480A-8FBF-534EAB0B18C5}" type="datetimeFigureOut">
              <a:rPr lang="de-CH" smtClean="0"/>
              <a:t>06.03.2023</a:t>
            </a:fld>
            <a:endParaRPr lang="de-CH"/>
          </a:p>
        </p:txBody>
      </p:sp>
      <p:sp>
        <p:nvSpPr>
          <p:cNvPr id="4" name="Footer Placeholder 3">
            <a:extLst>
              <a:ext uri="{FF2B5EF4-FFF2-40B4-BE49-F238E27FC236}">
                <a16:creationId xmlns:a16="http://schemas.microsoft.com/office/drawing/2014/main" id="{DFF0BD94-95DA-4F8D-8A41-A29850A3272C}"/>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7986E249-3D2A-4EF6-BB50-A7AC5BA478F9}"/>
              </a:ext>
            </a:extLst>
          </p:cNvPr>
          <p:cNvSpPr>
            <a:spLocks noGrp="1"/>
          </p:cNvSpPr>
          <p:nvPr>
            <p:ph type="sldNum" sz="quarter" idx="12"/>
          </p:nvPr>
        </p:nvSpPr>
        <p:spPr/>
        <p:txBody>
          <a:bodyPr/>
          <a:lstStyle/>
          <a:p>
            <a:fld id="{D7B2D78E-A33A-47EE-A347-5BD6DC1CECCF}" type="slidenum">
              <a:rPr lang="de-CH" smtClean="0"/>
              <a:t>‹#›</a:t>
            </a:fld>
            <a:endParaRPr lang="de-CH"/>
          </a:p>
        </p:txBody>
      </p:sp>
    </p:spTree>
    <p:extLst>
      <p:ext uri="{BB962C8B-B14F-4D97-AF65-F5344CB8AC3E}">
        <p14:creationId xmlns:p14="http://schemas.microsoft.com/office/powerpoint/2010/main" val="3781465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0DE72-B8A7-4B74-A1FD-2AE1B1BDF29D}"/>
              </a:ext>
            </a:extLst>
          </p:cNvPr>
          <p:cNvSpPr>
            <a:spLocks noGrp="1"/>
          </p:cNvSpPr>
          <p:nvPr>
            <p:ph type="dt" sz="half" idx="10"/>
          </p:nvPr>
        </p:nvSpPr>
        <p:spPr/>
        <p:txBody>
          <a:bodyPr/>
          <a:lstStyle/>
          <a:p>
            <a:fld id="{8DF44FB8-11C7-480A-8FBF-534EAB0B18C5}" type="datetimeFigureOut">
              <a:rPr lang="de-CH" smtClean="0"/>
              <a:t>06.03.2023</a:t>
            </a:fld>
            <a:endParaRPr lang="de-CH"/>
          </a:p>
        </p:txBody>
      </p:sp>
      <p:sp>
        <p:nvSpPr>
          <p:cNvPr id="3" name="Footer Placeholder 2">
            <a:extLst>
              <a:ext uri="{FF2B5EF4-FFF2-40B4-BE49-F238E27FC236}">
                <a16:creationId xmlns:a16="http://schemas.microsoft.com/office/drawing/2014/main" id="{07647767-4E33-480C-BFDB-CD5FDE0B7560}"/>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F4C2178E-7EB1-4C35-A6D5-8E107D749CDA}"/>
              </a:ext>
            </a:extLst>
          </p:cNvPr>
          <p:cNvSpPr>
            <a:spLocks noGrp="1"/>
          </p:cNvSpPr>
          <p:nvPr>
            <p:ph type="sldNum" sz="quarter" idx="12"/>
          </p:nvPr>
        </p:nvSpPr>
        <p:spPr/>
        <p:txBody>
          <a:bodyPr/>
          <a:lstStyle/>
          <a:p>
            <a:fld id="{D7B2D78E-A33A-47EE-A347-5BD6DC1CECCF}" type="slidenum">
              <a:rPr lang="de-CH" smtClean="0"/>
              <a:t>‹#›</a:t>
            </a:fld>
            <a:endParaRPr lang="de-CH"/>
          </a:p>
        </p:txBody>
      </p:sp>
    </p:spTree>
    <p:extLst>
      <p:ext uri="{BB962C8B-B14F-4D97-AF65-F5344CB8AC3E}">
        <p14:creationId xmlns:p14="http://schemas.microsoft.com/office/powerpoint/2010/main" val="1095454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E52B-7858-4603-9640-5694B94B0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2E0A1878-FBA4-4349-BEE0-98BE55F5FB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63A37D09-6EEE-4A5A-80DE-16FB4750F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28D45-413D-45C2-9799-73459AFBD9F0}"/>
              </a:ext>
            </a:extLst>
          </p:cNvPr>
          <p:cNvSpPr>
            <a:spLocks noGrp="1"/>
          </p:cNvSpPr>
          <p:nvPr>
            <p:ph type="dt" sz="half" idx="10"/>
          </p:nvPr>
        </p:nvSpPr>
        <p:spPr/>
        <p:txBody>
          <a:bodyPr/>
          <a:lstStyle/>
          <a:p>
            <a:fld id="{8DF44FB8-11C7-480A-8FBF-534EAB0B18C5}" type="datetimeFigureOut">
              <a:rPr lang="de-CH" smtClean="0"/>
              <a:t>06.03.2023</a:t>
            </a:fld>
            <a:endParaRPr lang="de-CH"/>
          </a:p>
        </p:txBody>
      </p:sp>
      <p:sp>
        <p:nvSpPr>
          <p:cNvPr id="6" name="Footer Placeholder 5">
            <a:extLst>
              <a:ext uri="{FF2B5EF4-FFF2-40B4-BE49-F238E27FC236}">
                <a16:creationId xmlns:a16="http://schemas.microsoft.com/office/drawing/2014/main" id="{826BF893-2AEA-4E89-BCD7-E2C1063CE777}"/>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DC761E1D-7E6F-4531-8E1C-C8924190AAF0}"/>
              </a:ext>
            </a:extLst>
          </p:cNvPr>
          <p:cNvSpPr>
            <a:spLocks noGrp="1"/>
          </p:cNvSpPr>
          <p:nvPr>
            <p:ph type="sldNum" sz="quarter" idx="12"/>
          </p:nvPr>
        </p:nvSpPr>
        <p:spPr/>
        <p:txBody>
          <a:bodyPr/>
          <a:lstStyle/>
          <a:p>
            <a:fld id="{D7B2D78E-A33A-47EE-A347-5BD6DC1CECCF}" type="slidenum">
              <a:rPr lang="de-CH" smtClean="0"/>
              <a:t>‹#›</a:t>
            </a:fld>
            <a:endParaRPr lang="de-CH"/>
          </a:p>
        </p:txBody>
      </p:sp>
    </p:spTree>
    <p:extLst>
      <p:ext uri="{BB962C8B-B14F-4D97-AF65-F5344CB8AC3E}">
        <p14:creationId xmlns:p14="http://schemas.microsoft.com/office/powerpoint/2010/main" val="2612907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24E83-C877-4759-A40C-F45A1F1BA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0AE0DE32-0A24-4B46-8ABC-054C23B09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A91D3E59-2030-49E4-9F1A-FBB1D6D8B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CEA2F-A0D4-4790-9E37-E1ACF9FD686B}"/>
              </a:ext>
            </a:extLst>
          </p:cNvPr>
          <p:cNvSpPr>
            <a:spLocks noGrp="1"/>
          </p:cNvSpPr>
          <p:nvPr>
            <p:ph type="dt" sz="half" idx="10"/>
          </p:nvPr>
        </p:nvSpPr>
        <p:spPr/>
        <p:txBody>
          <a:bodyPr/>
          <a:lstStyle/>
          <a:p>
            <a:fld id="{8DF44FB8-11C7-480A-8FBF-534EAB0B18C5}" type="datetimeFigureOut">
              <a:rPr lang="de-CH" smtClean="0"/>
              <a:t>06.03.2023</a:t>
            </a:fld>
            <a:endParaRPr lang="de-CH"/>
          </a:p>
        </p:txBody>
      </p:sp>
      <p:sp>
        <p:nvSpPr>
          <p:cNvPr id="6" name="Footer Placeholder 5">
            <a:extLst>
              <a:ext uri="{FF2B5EF4-FFF2-40B4-BE49-F238E27FC236}">
                <a16:creationId xmlns:a16="http://schemas.microsoft.com/office/drawing/2014/main" id="{F008E0CE-D460-4145-A829-308576618602}"/>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AD8347AD-3A41-450E-B658-501E925DC211}"/>
              </a:ext>
            </a:extLst>
          </p:cNvPr>
          <p:cNvSpPr>
            <a:spLocks noGrp="1"/>
          </p:cNvSpPr>
          <p:nvPr>
            <p:ph type="sldNum" sz="quarter" idx="12"/>
          </p:nvPr>
        </p:nvSpPr>
        <p:spPr/>
        <p:txBody>
          <a:bodyPr/>
          <a:lstStyle/>
          <a:p>
            <a:fld id="{D7B2D78E-A33A-47EE-A347-5BD6DC1CECCF}" type="slidenum">
              <a:rPr lang="de-CH" smtClean="0"/>
              <a:t>‹#›</a:t>
            </a:fld>
            <a:endParaRPr lang="de-CH"/>
          </a:p>
        </p:txBody>
      </p:sp>
    </p:spTree>
    <p:extLst>
      <p:ext uri="{BB962C8B-B14F-4D97-AF65-F5344CB8AC3E}">
        <p14:creationId xmlns:p14="http://schemas.microsoft.com/office/powerpoint/2010/main" val="1161153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C3C7-4B14-47A1-BCD0-A0A05AFC84ED}"/>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7B4E98F8-0D09-44EB-AB20-8F4AD037C3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77DD1B0-05A5-4C4A-ABDB-FABA0BA6192C}"/>
              </a:ext>
            </a:extLst>
          </p:cNvPr>
          <p:cNvSpPr>
            <a:spLocks noGrp="1"/>
          </p:cNvSpPr>
          <p:nvPr>
            <p:ph type="dt" sz="half" idx="10"/>
          </p:nvPr>
        </p:nvSpPr>
        <p:spPr/>
        <p:txBody>
          <a:bodyPr/>
          <a:lstStyle/>
          <a:p>
            <a:fld id="{8DF44FB8-11C7-480A-8FBF-534EAB0B18C5}" type="datetimeFigureOut">
              <a:rPr lang="de-CH" smtClean="0"/>
              <a:t>06.03.2023</a:t>
            </a:fld>
            <a:endParaRPr lang="de-CH"/>
          </a:p>
        </p:txBody>
      </p:sp>
      <p:sp>
        <p:nvSpPr>
          <p:cNvPr id="5" name="Footer Placeholder 4">
            <a:extLst>
              <a:ext uri="{FF2B5EF4-FFF2-40B4-BE49-F238E27FC236}">
                <a16:creationId xmlns:a16="http://schemas.microsoft.com/office/drawing/2014/main" id="{F4105B74-97B9-494B-B9C7-AA7CC7849712}"/>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D8C3FC7-7055-4173-A306-BB7CD0088616}"/>
              </a:ext>
            </a:extLst>
          </p:cNvPr>
          <p:cNvSpPr>
            <a:spLocks noGrp="1"/>
          </p:cNvSpPr>
          <p:nvPr>
            <p:ph type="sldNum" sz="quarter" idx="12"/>
          </p:nvPr>
        </p:nvSpPr>
        <p:spPr/>
        <p:txBody>
          <a:bodyPr/>
          <a:lstStyle/>
          <a:p>
            <a:fld id="{D7B2D78E-A33A-47EE-A347-5BD6DC1CECCF}" type="slidenum">
              <a:rPr lang="de-CH" smtClean="0"/>
              <a:t>‹#›</a:t>
            </a:fld>
            <a:endParaRPr lang="de-CH"/>
          </a:p>
        </p:txBody>
      </p:sp>
    </p:spTree>
    <p:extLst>
      <p:ext uri="{BB962C8B-B14F-4D97-AF65-F5344CB8AC3E}">
        <p14:creationId xmlns:p14="http://schemas.microsoft.com/office/powerpoint/2010/main" val="936853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39974E-54C4-4334-ABD7-42D1062800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1D2FB9F7-E48B-4D7A-84E9-5B1828F77F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A47E3045-5BC8-4EBA-A1EA-F14C41F098E6}"/>
              </a:ext>
            </a:extLst>
          </p:cNvPr>
          <p:cNvSpPr>
            <a:spLocks noGrp="1"/>
          </p:cNvSpPr>
          <p:nvPr>
            <p:ph type="dt" sz="half" idx="10"/>
          </p:nvPr>
        </p:nvSpPr>
        <p:spPr/>
        <p:txBody>
          <a:bodyPr/>
          <a:lstStyle/>
          <a:p>
            <a:fld id="{8DF44FB8-11C7-480A-8FBF-534EAB0B18C5}" type="datetimeFigureOut">
              <a:rPr lang="de-CH" smtClean="0"/>
              <a:t>06.03.2023</a:t>
            </a:fld>
            <a:endParaRPr lang="de-CH"/>
          </a:p>
        </p:txBody>
      </p:sp>
      <p:sp>
        <p:nvSpPr>
          <p:cNvPr id="5" name="Footer Placeholder 4">
            <a:extLst>
              <a:ext uri="{FF2B5EF4-FFF2-40B4-BE49-F238E27FC236}">
                <a16:creationId xmlns:a16="http://schemas.microsoft.com/office/drawing/2014/main" id="{40DFE7CB-BFE9-47A4-BB61-FACCB507468D}"/>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0AE1812F-8D83-4F53-9921-05741F307A10}"/>
              </a:ext>
            </a:extLst>
          </p:cNvPr>
          <p:cNvSpPr>
            <a:spLocks noGrp="1"/>
          </p:cNvSpPr>
          <p:nvPr>
            <p:ph type="sldNum" sz="quarter" idx="12"/>
          </p:nvPr>
        </p:nvSpPr>
        <p:spPr/>
        <p:txBody>
          <a:bodyPr/>
          <a:lstStyle/>
          <a:p>
            <a:fld id="{D7B2D78E-A33A-47EE-A347-5BD6DC1CECCF}" type="slidenum">
              <a:rPr lang="de-CH" smtClean="0"/>
              <a:t>‹#›</a:t>
            </a:fld>
            <a:endParaRPr lang="de-CH"/>
          </a:p>
        </p:txBody>
      </p:sp>
    </p:spTree>
    <p:extLst>
      <p:ext uri="{BB962C8B-B14F-4D97-AF65-F5344CB8AC3E}">
        <p14:creationId xmlns:p14="http://schemas.microsoft.com/office/powerpoint/2010/main" val="109881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0" name="Titel 13" descr="Datum der Präsentation"/>
          <p:cNvSpPr txBox="1">
            <a:spLocks/>
          </p:cNvSpPr>
          <p:nvPr userDrawn="1"/>
        </p:nvSpPr>
        <p:spPr>
          <a:xfrm>
            <a:off x="1775520" y="4860000"/>
            <a:ext cx="9936000" cy="1440000"/>
          </a:xfrm>
          <a:prstGeom prst="rect">
            <a:avLst/>
          </a:prstGeom>
        </p:spPr>
        <p:txBody>
          <a:bodyPr lIns="0" tIns="0" rIns="0" bIns="0">
            <a:noAutofit/>
          </a:bodyPr>
          <a:lstStyle>
            <a:lvl1pPr>
              <a:defRPr lang="de-CH" sz="5200" b="1" kern="1200" baseline="0" noProof="0" dirty="0" smtClean="0">
                <a:solidFill>
                  <a:srgbClr val="000066"/>
                </a:solidFill>
                <a:latin typeface="Arial" pitchFamily="34" charset="0"/>
                <a:ea typeface="+mn-ea"/>
                <a:cs typeface="+mn-cs"/>
              </a:defRPr>
            </a:lvl1pPr>
          </a:lstStyle>
          <a:p>
            <a:pPr marL="0" marR="0" lvl="0" indent="0" algn="l" defTabSz="85430" rtl="0" eaLnBrk="1" fontAlgn="auto" latinLnBrk="0" hangingPunct="1">
              <a:lnSpc>
                <a:spcPct val="95000"/>
              </a:lnSpc>
              <a:spcBef>
                <a:spcPts val="0"/>
              </a:spcBef>
              <a:spcAft>
                <a:spcPts val="0"/>
              </a:spcAft>
              <a:buClrTx/>
              <a:buSzTx/>
              <a:buFont typeface="Arial" pitchFamily="34" charset="0"/>
              <a:buNone/>
              <a:tabLst/>
              <a:defRPr/>
            </a:pPr>
            <a:endParaRPr lang="de-CH" sz="1013" b="1" kern="1200" baseline="0" noProof="0">
              <a:solidFill>
                <a:schemeClr val="tx1"/>
              </a:solidFill>
              <a:latin typeface="Arial" pitchFamily="34" charset="0"/>
              <a:ea typeface="+mn-ea"/>
              <a:cs typeface="Arial" pitchFamily="34" charset="0"/>
            </a:endParaRPr>
          </a:p>
        </p:txBody>
      </p:sp>
      <p:sp>
        <p:nvSpPr>
          <p:cNvPr id="16" name="Titel 2"/>
          <p:cNvSpPr>
            <a:spLocks noGrp="1"/>
          </p:cNvSpPr>
          <p:nvPr>
            <p:ph type="title" hasCustomPrompt="1"/>
          </p:nvPr>
        </p:nvSpPr>
        <p:spPr>
          <a:xfrm>
            <a:off x="1273745" y="1268760"/>
            <a:ext cx="10583293" cy="1075193"/>
          </a:xfrm>
          <a:prstGeom prst="rect">
            <a:avLst/>
          </a:prstGeom>
        </p:spPr>
        <p:txBody>
          <a:bodyPr/>
          <a:lstStyle>
            <a:lvl1pPr algn="l">
              <a:defRPr sz="3200">
                <a:latin typeface="+mn-lt"/>
              </a:defRPr>
            </a:lvl1pPr>
          </a:lstStyle>
          <a:p>
            <a:r>
              <a:rPr lang="en-GB" dirty="0"/>
              <a:t>Presentation title</a:t>
            </a:r>
            <a:endParaRPr lang="de-CH" sz="3000" dirty="0">
              <a:solidFill>
                <a:schemeClr val="tx1"/>
              </a:solidFill>
            </a:endParaRPr>
          </a:p>
        </p:txBody>
      </p:sp>
      <p:sp>
        <p:nvSpPr>
          <p:cNvPr id="17" name="Inhaltsplatzhalter 3"/>
          <p:cNvSpPr>
            <a:spLocks noGrp="1"/>
          </p:cNvSpPr>
          <p:nvPr>
            <p:ph idx="1" hasCustomPrompt="1"/>
          </p:nvPr>
        </p:nvSpPr>
        <p:spPr>
          <a:xfrm>
            <a:off x="1271464" y="2343953"/>
            <a:ext cx="10585574" cy="504056"/>
          </a:xfrm>
          <a:prstGeom prst="rect">
            <a:avLst/>
          </a:prstGeom>
        </p:spPr>
        <p:txBody>
          <a:bodyPr/>
          <a:lstStyle>
            <a:lvl1pPr marL="0" indent="0">
              <a:buNone/>
              <a:defRPr sz="2800"/>
            </a:lvl1pPr>
          </a:lstStyle>
          <a:p>
            <a:r>
              <a:rPr lang="en-GB" dirty="0"/>
              <a:t>Author, date of presentation</a:t>
            </a:r>
          </a:p>
        </p:txBody>
      </p:sp>
    </p:spTree>
    <p:extLst>
      <p:ext uri="{BB962C8B-B14F-4D97-AF65-F5344CB8AC3E}">
        <p14:creationId xmlns:p14="http://schemas.microsoft.com/office/powerpoint/2010/main" val="2144698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for comparisons">
    <p:spTree>
      <p:nvGrpSpPr>
        <p:cNvPr id="1" name=""/>
        <p:cNvGrpSpPr/>
        <p:nvPr/>
      </p:nvGrpSpPr>
      <p:grpSpPr>
        <a:xfrm>
          <a:off x="0" y="0"/>
          <a:ext cx="0" cy="0"/>
          <a:chOff x="0" y="0"/>
          <a:chExt cx="0" cy="0"/>
        </a:xfrm>
      </p:grpSpPr>
      <p:sp>
        <p:nvSpPr>
          <p:cNvPr id="5" name="Textplatzhalter 10"/>
          <p:cNvSpPr>
            <a:spLocks noGrp="1"/>
          </p:cNvSpPr>
          <p:nvPr>
            <p:ph type="body" sz="quarter" idx="10" hasCustomPrompt="1"/>
          </p:nvPr>
        </p:nvSpPr>
        <p:spPr>
          <a:xfrm>
            <a:off x="1055440" y="260648"/>
            <a:ext cx="9945687" cy="576263"/>
          </a:xfrm>
          <a:prstGeom prst="rect">
            <a:avLst/>
          </a:prstGeom>
        </p:spPr>
        <p:txBody>
          <a:bodyPr/>
          <a:lstStyle>
            <a:lvl1pPr marL="0" indent="0">
              <a:buNone/>
              <a:defRPr sz="3200">
                <a:latin typeface="Arial" panose="020B0604020202020204" pitchFamily="34" charset="0"/>
                <a:cs typeface="Arial" panose="020B0604020202020204" pitchFamily="34" charset="0"/>
              </a:defRPr>
            </a:lvl1pPr>
          </a:lstStyle>
          <a:p>
            <a:r>
              <a:rPr lang="en-GB" dirty="0"/>
              <a:t>Comparison slide</a:t>
            </a:r>
          </a:p>
        </p:txBody>
      </p:sp>
      <p:sp>
        <p:nvSpPr>
          <p:cNvPr id="8" name="Textplatzhalter 12"/>
          <p:cNvSpPr>
            <a:spLocks noGrp="1"/>
          </p:cNvSpPr>
          <p:nvPr>
            <p:ph type="body" sz="quarter" idx="11" hasCustomPrompt="1"/>
          </p:nvPr>
        </p:nvSpPr>
        <p:spPr>
          <a:xfrm>
            <a:off x="1055440" y="1268413"/>
            <a:ext cx="4387850" cy="4464050"/>
          </a:xfrm>
          <a:prstGeom prst="rect">
            <a:avLst/>
          </a:prstGeom>
        </p:spPr>
        <p:txBody>
          <a:bodyPr/>
          <a:lstStyle>
            <a:lvl1pPr marL="0" indent="0">
              <a:buFont typeface="Arial" panose="020B0604020202020204" pitchFamily="34" charset="0"/>
              <a:buNone/>
              <a:defRPr sz="1800" baseline="0">
                <a:latin typeface="Arial" panose="020B0604020202020204" pitchFamily="34" charset="0"/>
                <a:cs typeface="Arial" panose="020B0604020202020204" pitchFamily="34" charset="0"/>
              </a:defRPr>
            </a:lvl1pPr>
            <a:lvl2pPr marL="450850" indent="-304800">
              <a:buFont typeface="Arial" panose="020B0604020202020204" pitchFamily="34" charset="0"/>
              <a:buChar char="•"/>
              <a:defRPr sz="1800">
                <a:solidFill>
                  <a:schemeClr val="bg1">
                    <a:lumMod val="50000"/>
                  </a:schemeClr>
                </a:solidFill>
                <a:latin typeface="Arial" panose="020B0604020202020204" pitchFamily="34" charset="0"/>
                <a:cs typeface="Arial" panose="020B0604020202020204" pitchFamily="34" charset="0"/>
              </a:defRPr>
            </a:lvl2pPr>
            <a:lvl3pPr marL="628650" indent="-271463">
              <a:defRPr sz="1800" baseline="0">
                <a:solidFill>
                  <a:schemeClr val="bg1">
                    <a:lumMod val="65000"/>
                  </a:schemeClr>
                </a:solidFill>
                <a:latin typeface="Arial" panose="020B0604020202020204" pitchFamily="34" charset="0"/>
                <a:cs typeface="Arial" panose="020B0604020202020204" pitchFamily="34" charset="0"/>
              </a:defRPr>
            </a:lvl3pPr>
            <a:lvl4pPr marL="806450" indent="-269875">
              <a:buFont typeface="Arial" panose="020B0604020202020204" pitchFamily="34" charset="0"/>
              <a:buChar char="•"/>
              <a:defRPr sz="1800">
                <a:solidFill>
                  <a:schemeClr val="bg1">
                    <a:lumMod val="75000"/>
                  </a:schemeClr>
                </a:solidFill>
                <a:latin typeface="Arial" panose="020B0604020202020204" pitchFamily="34" charset="0"/>
                <a:cs typeface="Arial" panose="020B0604020202020204" pitchFamily="34" charset="0"/>
              </a:defRPr>
            </a:lvl4pPr>
          </a:lstStyle>
          <a:p>
            <a:pPr lvl="0"/>
            <a:r>
              <a:rPr lang="de-DE" dirty="0"/>
              <a:t>Text </a:t>
            </a:r>
            <a:r>
              <a:rPr lang="de-DE" dirty="0" err="1"/>
              <a:t>level</a:t>
            </a:r>
            <a:endParaRPr lang="de-DE" dirty="0"/>
          </a:p>
        </p:txBody>
      </p:sp>
      <p:sp>
        <p:nvSpPr>
          <p:cNvPr id="9" name="Textplatzhalter 12"/>
          <p:cNvSpPr>
            <a:spLocks noGrp="1"/>
          </p:cNvSpPr>
          <p:nvPr>
            <p:ph type="body" sz="quarter" idx="12" hasCustomPrompt="1"/>
          </p:nvPr>
        </p:nvSpPr>
        <p:spPr>
          <a:xfrm>
            <a:off x="6096000" y="1268760"/>
            <a:ext cx="4387850" cy="4464050"/>
          </a:xfrm>
          <a:prstGeom prst="rect">
            <a:avLst/>
          </a:prstGeom>
        </p:spPr>
        <p:txBody>
          <a:bodyPr/>
          <a:lstStyle>
            <a:lvl1pPr marL="0" indent="0">
              <a:buFont typeface="Arial" panose="020B0604020202020204" pitchFamily="34" charset="0"/>
              <a:buNone/>
              <a:defRPr sz="1800" baseline="0">
                <a:latin typeface="Arial" panose="020B0604020202020204" pitchFamily="34" charset="0"/>
                <a:cs typeface="Arial" panose="020B0604020202020204" pitchFamily="34" charset="0"/>
              </a:defRPr>
            </a:lvl1pPr>
            <a:lvl2pPr marL="450850" indent="-304800">
              <a:buFont typeface="Arial" panose="020B0604020202020204" pitchFamily="34" charset="0"/>
              <a:buChar char="•"/>
              <a:defRPr sz="1800">
                <a:solidFill>
                  <a:schemeClr val="bg1">
                    <a:lumMod val="50000"/>
                  </a:schemeClr>
                </a:solidFill>
                <a:latin typeface="Arial" panose="020B0604020202020204" pitchFamily="34" charset="0"/>
                <a:cs typeface="Arial" panose="020B0604020202020204" pitchFamily="34" charset="0"/>
              </a:defRPr>
            </a:lvl2pPr>
            <a:lvl3pPr marL="628650" indent="-271463">
              <a:defRPr sz="1800" baseline="0">
                <a:solidFill>
                  <a:schemeClr val="bg1">
                    <a:lumMod val="65000"/>
                  </a:schemeClr>
                </a:solidFill>
                <a:latin typeface="Arial" panose="020B0604020202020204" pitchFamily="34" charset="0"/>
                <a:cs typeface="Arial" panose="020B0604020202020204" pitchFamily="34" charset="0"/>
              </a:defRPr>
            </a:lvl3pPr>
            <a:lvl4pPr marL="806450" indent="-269875">
              <a:buFont typeface="Arial" panose="020B0604020202020204" pitchFamily="34" charset="0"/>
              <a:buChar char="•"/>
              <a:defRPr sz="1800">
                <a:solidFill>
                  <a:schemeClr val="bg1">
                    <a:lumMod val="75000"/>
                  </a:schemeClr>
                </a:solidFill>
                <a:latin typeface="Arial" panose="020B0604020202020204" pitchFamily="34" charset="0"/>
                <a:cs typeface="Arial" panose="020B0604020202020204" pitchFamily="34" charset="0"/>
              </a:defRPr>
            </a:lvl4pPr>
          </a:lstStyle>
          <a:p>
            <a:pPr lvl="0"/>
            <a:r>
              <a:rPr lang="de-DE" dirty="0"/>
              <a:t>Text </a:t>
            </a:r>
            <a:r>
              <a:rPr lang="de-DE" dirty="0" err="1"/>
              <a:t>level</a:t>
            </a:r>
            <a:endParaRPr lang="de-DE" dirty="0"/>
          </a:p>
        </p:txBody>
      </p:sp>
    </p:spTree>
    <p:extLst>
      <p:ext uri="{BB962C8B-B14F-4D97-AF65-F5344CB8AC3E}">
        <p14:creationId xmlns:p14="http://schemas.microsoft.com/office/powerpoint/2010/main" val="42737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s">
    <p:spTree>
      <p:nvGrpSpPr>
        <p:cNvPr id="1" name=""/>
        <p:cNvGrpSpPr/>
        <p:nvPr/>
      </p:nvGrpSpPr>
      <p:grpSpPr>
        <a:xfrm>
          <a:off x="0" y="0"/>
          <a:ext cx="0" cy="0"/>
          <a:chOff x="0" y="0"/>
          <a:chExt cx="0" cy="0"/>
        </a:xfrm>
      </p:grpSpPr>
      <p:sp>
        <p:nvSpPr>
          <p:cNvPr id="11" name="Textplatzhalter 10"/>
          <p:cNvSpPr>
            <a:spLocks noGrp="1"/>
          </p:cNvSpPr>
          <p:nvPr>
            <p:ph type="body" sz="quarter" idx="10" hasCustomPrompt="1"/>
          </p:nvPr>
        </p:nvSpPr>
        <p:spPr>
          <a:xfrm>
            <a:off x="1055440" y="260648"/>
            <a:ext cx="9945687" cy="576263"/>
          </a:xfrm>
          <a:prstGeom prst="rect">
            <a:avLst/>
          </a:prstGeom>
        </p:spPr>
        <p:txBody>
          <a:bodyPr/>
          <a:lstStyle>
            <a:lvl1pPr marL="0" indent="0">
              <a:buNone/>
              <a:defRPr sz="3200" baseline="0">
                <a:latin typeface="Arial" panose="020B0604020202020204" pitchFamily="34" charset="0"/>
                <a:cs typeface="Arial" panose="020B0604020202020204" pitchFamily="34" charset="0"/>
              </a:defRPr>
            </a:lvl1pPr>
          </a:lstStyle>
          <a:p>
            <a:r>
              <a:rPr lang="en-GB" dirty="0"/>
              <a:t>Content slide</a:t>
            </a:r>
          </a:p>
        </p:txBody>
      </p:sp>
      <p:sp>
        <p:nvSpPr>
          <p:cNvPr id="4" name="Textplatzhalter 12"/>
          <p:cNvSpPr>
            <a:spLocks noGrp="1"/>
          </p:cNvSpPr>
          <p:nvPr>
            <p:ph type="body" sz="quarter" idx="11" hasCustomPrompt="1"/>
          </p:nvPr>
        </p:nvSpPr>
        <p:spPr>
          <a:xfrm>
            <a:off x="1055440" y="1268413"/>
            <a:ext cx="9945687" cy="4464050"/>
          </a:xfrm>
          <a:prstGeom prst="rect">
            <a:avLst/>
          </a:prstGeom>
        </p:spPr>
        <p:txBody>
          <a:bodyPr/>
          <a:lstStyle>
            <a:lvl1pPr marL="0" indent="0">
              <a:buFont typeface="Arial" panose="020B0604020202020204" pitchFamily="34" charset="0"/>
              <a:buNone/>
              <a:defRPr sz="1800" baseline="0">
                <a:latin typeface="Arial" panose="020B0604020202020204" pitchFamily="34" charset="0"/>
                <a:cs typeface="Arial" panose="020B0604020202020204" pitchFamily="34" charset="0"/>
              </a:defRPr>
            </a:lvl1pPr>
            <a:lvl2pPr marL="450850" indent="-304800">
              <a:buFont typeface="Arial" panose="020B0604020202020204" pitchFamily="34" charset="0"/>
              <a:buChar char="•"/>
              <a:defRPr sz="1800">
                <a:solidFill>
                  <a:schemeClr val="bg1">
                    <a:lumMod val="50000"/>
                  </a:schemeClr>
                </a:solidFill>
                <a:latin typeface="Arial" panose="020B0604020202020204" pitchFamily="34" charset="0"/>
                <a:cs typeface="Arial" panose="020B0604020202020204" pitchFamily="34" charset="0"/>
              </a:defRPr>
            </a:lvl2pPr>
            <a:lvl3pPr marL="628650" indent="-271463">
              <a:defRPr sz="1800" baseline="0">
                <a:solidFill>
                  <a:schemeClr val="bg1">
                    <a:lumMod val="65000"/>
                  </a:schemeClr>
                </a:solidFill>
                <a:latin typeface="Arial" panose="020B0604020202020204" pitchFamily="34" charset="0"/>
                <a:cs typeface="Arial" panose="020B0604020202020204" pitchFamily="34" charset="0"/>
              </a:defRPr>
            </a:lvl3pPr>
            <a:lvl4pPr marL="806450" indent="-269875">
              <a:buFont typeface="Arial" panose="020B0604020202020204" pitchFamily="34" charset="0"/>
              <a:buChar char="•"/>
              <a:defRPr sz="1800">
                <a:solidFill>
                  <a:schemeClr val="bg1">
                    <a:lumMod val="75000"/>
                  </a:schemeClr>
                </a:solidFill>
                <a:latin typeface="Arial" panose="020B0604020202020204" pitchFamily="34" charset="0"/>
                <a:cs typeface="Arial" panose="020B0604020202020204" pitchFamily="34" charset="0"/>
              </a:defRPr>
            </a:lvl4pPr>
          </a:lstStyle>
          <a:p>
            <a:pPr lvl="0"/>
            <a:r>
              <a:rPr lang="de-DE" dirty="0"/>
              <a:t>Text </a:t>
            </a:r>
            <a:r>
              <a:rPr lang="de-DE" dirty="0" err="1"/>
              <a:t>level</a:t>
            </a:r>
            <a:endParaRPr lang="de-DE" dirty="0"/>
          </a:p>
        </p:txBody>
      </p:sp>
    </p:spTree>
    <p:extLst>
      <p:ext uri="{BB962C8B-B14F-4D97-AF65-F5344CB8AC3E}">
        <p14:creationId xmlns:p14="http://schemas.microsoft.com/office/powerpoint/2010/main" val="7292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with image">
    <p:spTree>
      <p:nvGrpSpPr>
        <p:cNvPr id="1" name=""/>
        <p:cNvGrpSpPr/>
        <p:nvPr/>
      </p:nvGrpSpPr>
      <p:grpSpPr>
        <a:xfrm>
          <a:off x="0" y="0"/>
          <a:ext cx="0" cy="0"/>
          <a:chOff x="0" y="0"/>
          <a:chExt cx="0" cy="0"/>
        </a:xfrm>
      </p:grpSpPr>
      <p:sp>
        <p:nvSpPr>
          <p:cNvPr id="3" name="Textplatzhalter 10"/>
          <p:cNvSpPr>
            <a:spLocks noGrp="1"/>
          </p:cNvSpPr>
          <p:nvPr>
            <p:ph type="body" sz="quarter" idx="10" hasCustomPrompt="1"/>
          </p:nvPr>
        </p:nvSpPr>
        <p:spPr>
          <a:xfrm>
            <a:off x="1055440" y="260648"/>
            <a:ext cx="9945687" cy="576263"/>
          </a:xfrm>
          <a:prstGeom prst="rect">
            <a:avLst/>
          </a:prstGeom>
        </p:spPr>
        <p:txBody>
          <a:bodyPr/>
          <a:lstStyle>
            <a:lvl1pPr marL="0" indent="0">
              <a:buNone/>
              <a:defRPr sz="3200">
                <a:latin typeface="Arial" panose="020B0604020202020204" pitchFamily="34" charset="0"/>
                <a:cs typeface="Arial" panose="020B0604020202020204" pitchFamily="34" charset="0"/>
              </a:defRPr>
            </a:lvl1pPr>
          </a:lstStyle>
          <a:p>
            <a:r>
              <a:rPr lang="en-GB" dirty="0"/>
              <a:t>Slide with image</a:t>
            </a:r>
          </a:p>
        </p:txBody>
      </p:sp>
      <p:sp>
        <p:nvSpPr>
          <p:cNvPr id="4" name="Bildplatzhalter 3"/>
          <p:cNvSpPr>
            <a:spLocks noGrp="1"/>
          </p:cNvSpPr>
          <p:nvPr>
            <p:ph type="pic" sz="quarter" idx="11" hasCustomPrompt="1"/>
          </p:nvPr>
        </p:nvSpPr>
        <p:spPr>
          <a:xfrm>
            <a:off x="1127124" y="1268413"/>
            <a:ext cx="9945689" cy="4537075"/>
          </a:xfrm>
          <a:prstGeom prst="rect">
            <a:avLst/>
          </a:prstGeom>
        </p:spPr>
        <p:txBody>
          <a:bodyPr/>
          <a:lstStyle>
            <a:lvl1pPr marL="0" marR="0" indent="0" algn="l" defTabSz="289322" rtl="0" eaLnBrk="1" fontAlgn="auto" latinLnBrk="0" hangingPunct="1">
              <a:lnSpc>
                <a:spcPct val="100000"/>
              </a:lnSpc>
              <a:spcBef>
                <a:spcPct val="20000"/>
              </a:spcBef>
              <a:spcAft>
                <a:spcPts val="0"/>
              </a:spcAft>
              <a:buClrTx/>
              <a:buSzTx/>
              <a:buFont typeface="Arial" pitchFamily="34" charset="0"/>
              <a:buNone/>
              <a:tabLst/>
              <a:defRPr/>
            </a:lvl1pPr>
          </a:lstStyle>
          <a:p>
            <a:pPr marL="108496" marR="0" lvl="0" indent="-108496" algn="l" defTabSz="289322" rtl="0" eaLnBrk="1" fontAlgn="auto" latinLnBrk="0" hangingPunct="1">
              <a:lnSpc>
                <a:spcPct val="100000"/>
              </a:lnSpc>
              <a:spcBef>
                <a:spcPct val="20000"/>
              </a:spcBef>
              <a:spcAft>
                <a:spcPts val="0"/>
              </a:spcAft>
              <a:buClrTx/>
              <a:buSzTx/>
              <a:buFont typeface="Arial" pitchFamily="34" charset="0"/>
              <a:buChar char="•"/>
              <a:tabLst/>
              <a:defRPr/>
            </a:pPr>
            <a:r>
              <a:rPr lang="en-GB" dirty="0"/>
              <a:t>Click on the icon to insert an image.</a:t>
            </a:r>
          </a:p>
          <a:p>
            <a:endParaRPr lang="de-CH" dirty="0"/>
          </a:p>
        </p:txBody>
      </p:sp>
    </p:spTree>
    <p:extLst>
      <p:ext uri="{BB962C8B-B14F-4D97-AF65-F5344CB8AC3E}">
        <p14:creationId xmlns:p14="http://schemas.microsoft.com/office/powerpoint/2010/main" val="374829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with image and text">
    <p:spTree>
      <p:nvGrpSpPr>
        <p:cNvPr id="1" name=""/>
        <p:cNvGrpSpPr/>
        <p:nvPr/>
      </p:nvGrpSpPr>
      <p:grpSpPr>
        <a:xfrm>
          <a:off x="0" y="0"/>
          <a:ext cx="0" cy="0"/>
          <a:chOff x="0" y="0"/>
          <a:chExt cx="0" cy="0"/>
        </a:xfrm>
      </p:grpSpPr>
      <p:sp>
        <p:nvSpPr>
          <p:cNvPr id="3" name="Textplatzhalter 10"/>
          <p:cNvSpPr>
            <a:spLocks noGrp="1"/>
          </p:cNvSpPr>
          <p:nvPr>
            <p:ph type="body" sz="quarter" idx="10" hasCustomPrompt="1"/>
          </p:nvPr>
        </p:nvSpPr>
        <p:spPr>
          <a:xfrm>
            <a:off x="1055440" y="260648"/>
            <a:ext cx="9945687" cy="576263"/>
          </a:xfrm>
          <a:prstGeom prst="rect">
            <a:avLst/>
          </a:prstGeom>
        </p:spPr>
        <p:txBody>
          <a:bodyPr/>
          <a:lstStyle>
            <a:lvl1pPr marL="0" indent="0">
              <a:buNone/>
              <a:defRPr sz="3200" baseline="0">
                <a:latin typeface="Arial" panose="020B0604020202020204" pitchFamily="34" charset="0"/>
                <a:cs typeface="Arial" panose="020B0604020202020204" pitchFamily="34" charset="0"/>
              </a:defRPr>
            </a:lvl1pPr>
          </a:lstStyle>
          <a:p>
            <a:r>
              <a:rPr lang="en-GB" dirty="0"/>
              <a:t>Slide with image and text</a:t>
            </a:r>
          </a:p>
        </p:txBody>
      </p:sp>
      <p:sp>
        <p:nvSpPr>
          <p:cNvPr id="4" name="Bildplatzhalter 3"/>
          <p:cNvSpPr>
            <a:spLocks noGrp="1"/>
          </p:cNvSpPr>
          <p:nvPr>
            <p:ph type="pic" sz="quarter" idx="11" hasCustomPrompt="1"/>
          </p:nvPr>
        </p:nvSpPr>
        <p:spPr>
          <a:xfrm>
            <a:off x="1127124" y="1268413"/>
            <a:ext cx="9945689" cy="3024683"/>
          </a:xfrm>
          <a:prstGeom prst="rect">
            <a:avLst/>
          </a:prstGeom>
        </p:spPr>
        <p:txBody>
          <a:bodyPr/>
          <a:lstStyle>
            <a:lvl1pPr marL="0" marR="0" indent="0" algn="l" defTabSz="289322" rtl="0" eaLnBrk="1" fontAlgn="auto" latinLnBrk="0" hangingPunct="1">
              <a:lnSpc>
                <a:spcPct val="100000"/>
              </a:lnSpc>
              <a:spcBef>
                <a:spcPct val="20000"/>
              </a:spcBef>
              <a:spcAft>
                <a:spcPts val="0"/>
              </a:spcAft>
              <a:buClrTx/>
              <a:buSzTx/>
              <a:buFont typeface="Arial" pitchFamily="34" charset="0"/>
              <a:buNone/>
              <a:tabLst/>
              <a:defRPr/>
            </a:lvl1pPr>
          </a:lstStyle>
          <a:p>
            <a:pPr marL="108496" marR="0" lvl="0" indent="-108496" algn="l" defTabSz="289322" rtl="0" eaLnBrk="1" fontAlgn="auto" latinLnBrk="0" hangingPunct="1">
              <a:lnSpc>
                <a:spcPct val="100000"/>
              </a:lnSpc>
              <a:spcBef>
                <a:spcPct val="20000"/>
              </a:spcBef>
              <a:spcAft>
                <a:spcPts val="0"/>
              </a:spcAft>
              <a:buClrTx/>
              <a:buSzTx/>
              <a:buFont typeface="Arial" pitchFamily="34" charset="0"/>
              <a:buChar char="•"/>
              <a:tabLst/>
              <a:defRPr/>
            </a:pPr>
            <a:r>
              <a:rPr lang="en-GB" dirty="0"/>
              <a:t>Click on the icon to insert an image.</a:t>
            </a:r>
          </a:p>
          <a:p>
            <a:endParaRPr lang="de-CH" dirty="0"/>
          </a:p>
        </p:txBody>
      </p:sp>
      <p:sp>
        <p:nvSpPr>
          <p:cNvPr id="5" name="Textplatzhalter 4"/>
          <p:cNvSpPr>
            <a:spLocks noGrp="1"/>
          </p:cNvSpPr>
          <p:nvPr>
            <p:ph type="body" sz="quarter" idx="14" hasCustomPrompt="1"/>
          </p:nvPr>
        </p:nvSpPr>
        <p:spPr>
          <a:xfrm>
            <a:off x="1055440" y="4774713"/>
            <a:ext cx="9945689" cy="1079500"/>
          </a:xfrm>
          <a:prstGeom prst="rect">
            <a:avLst/>
          </a:prstGeom>
        </p:spPr>
        <p:txBody>
          <a:bodyPr/>
          <a:lstStyle>
            <a:lvl1pPr marL="0" indent="0">
              <a:buFont typeface="Arial" panose="020B0604020202020204" pitchFamily="34" charset="0"/>
              <a:buNone/>
              <a:defRPr sz="1800">
                <a:latin typeface="Arial" panose="020B0604020202020204" pitchFamily="34" charset="0"/>
                <a:cs typeface="Arial" panose="020B0604020202020204" pitchFamily="34" charset="0"/>
              </a:defRPr>
            </a:lvl1pPr>
            <a:lvl2pPr marL="450850" indent="-304800">
              <a:buFont typeface="Arial" panose="020B0604020202020204" pitchFamily="34" charset="0"/>
              <a:buChar char="•"/>
              <a:defRPr sz="1800">
                <a:solidFill>
                  <a:schemeClr val="bg1">
                    <a:lumMod val="50000"/>
                  </a:schemeClr>
                </a:solidFill>
                <a:latin typeface="Arial" panose="020B0604020202020204" pitchFamily="34" charset="0"/>
                <a:cs typeface="Arial" panose="020B0604020202020204" pitchFamily="34" charset="0"/>
              </a:defRPr>
            </a:lvl2pPr>
            <a:lvl3pPr marL="628650" indent="-339725">
              <a:defRPr sz="1800">
                <a:solidFill>
                  <a:schemeClr val="bg1">
                    <a:lumMod val="65000"/>
                  </a:schemeClr>
                </a:solidFill>
                <a:latin typeface="Arial" panose="020B0604020202020204" pitchFamily="34" charset="0"/>
                <a:cs typeface="Arial" panose="020B0604020202020204" pitchFamily="34" charset="0"/>
              </a:defRPr>
            </a:lvl3pPr>
            <a:lvl4pPr>
              <a:defRPr sz="1800"/>
            </a:lvl4pPr>
            <a:lvl5pPr>
              <a:defRPr sz="1800"/>
            </a:lvl5pPr>
          </a:lstStyle>
          <a:p>
            <a:pPr lvl="0"/>
            <a:r>
              <a:rPr lang="de-DE" dirty="0"/>
              <a:t>Text </a:t>
            </a:r>
            <a:r>
              <a:rPr lang="de-DE" dirty="0" err="1"/>
              <a:t>level</a:t>
            </a:r>
            <a:endParaRPr lang="de-DE" dirty="0"/>
          </a:p>
          <a:p>
            <a:pPr lvl="0"/>
            <a:endParaRPr lang="de-CH" dirty="0"/>
          </a:p>
        </p:txBody>
      </p:sp>
    </p:spTree>
    <p:extLst>
      <p:ext uri="{BB962C8B-B14F-4D97-AF65-F5344CB8AC3E}">
        <p14:creationId xmlns:p14="http://schemas.microsoft.com/office/powerpoint/2010/main" val="344484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C314-ADAC-47CA-B762-160A614A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0F509CF-1CFB-4980-9EE6-5D49B94027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6C60E34E-3060-4301-AFD7-DFE7BE22EF86}"/>
              </a:ext>
            </a:extLst>
          </p:cNvPr>
          <p:cNvSpPr>
            <a:spLocks noGrp="1"/>
          </p:cNvSpPr>
          <p:nvPr>
            <p:ph type="dt" sz="half" idx="10"/>
          </p:nvPr>
        </p:nvSpPr>
        <p:spPr/>
        <p:txBody>
          <a:bodyPr/>
          <a:lstStyle/>
          <a:p>
            <a:fld id="{8DF44FB8-11C7-480A-8FBF-534EAB0B18C5}" type="datetimeFigureOut">
              <a:rPr lang="de-CH" smtClean="0"/>
              <a:t>06.03.2023</a:t>
            </a:fld>
            <a:endParaRPr lang="de-CH"/>
          </a:p>
        </p:txBody>
      </p:sp>
      <p:sp>
        <p:nvSpPr>
          <p:cNvPr id="5" name="Footer Placeholder 4">
            <a:extLst>
              <a:ext uri="{FF2B5EF4-FFF2-40B4-BE49-F238E27FC236}">
                <a16:creationId xmlns:a16="http://schemas.microsoft.com/office/drawing/2014/main" id="{549E5D94-CFAB-46CE-846A-076F9532D4E0}"/>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AF324683-5106-4AA6-8CD0-0B2C962EED1F}"/>
              </a:ext>
            </a:extLst>
          </p:cNvPr>
          <p:cNvSpPr>
            <a:spLocks noGrp="1"/>
          </p:cNvSpPr>
          <p:nvPr>
            <p:ph type="sldNum" sz="quarter" idx="12"/>
          </p:nvPr>
        </p:nvSpPr>
        <p:spPr/>
        <p:txBody>
          <a:bodyPr/>
          <a:lstStyle/>
          <a:p>
            <a:fld id="{D7B2D78E-A33A-47EE-A347-5BD6DC1CECCF}" type="slidenum">
              <a:rPr lang="de-CH" smtClean="0"/>
              <a:t>‹#›</a:t>
            </a:fld>
            <a:endParaRPr lang="de-CH"/>
          </a:p>
        </p:txBody>
      </p:sp>
    </p:spTree>
    <p:extLst>
      <p:ext uri="{BB962C8B-B14F-4D97-AF65-F5344CB8AC3E}">
        <p14:creationId xmlns:p14="http://schemas.microsoft.com/office/powerpoint/2010/main" val="218535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928F-8373-4B28-8EF3-AAB0B9C68E26}"/>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F9362E5E-656E-49B7-8E0D-06AB925CD4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EB8FFB44-4003-4F44-AC7C-06BD5717B418}"/>
              </a:ext>
            </a:extLst>
          </p:cNvPr>
          <p:cNvSpPr>
            <a:spLocks noGrp="1"/>
          </p:cNvSpPr>
          <p:nvPr>
            <p:ph type="dt" sz="half" idx="10"/>
          </p:nvPr>
        </p:nvSpPr>
        <p:spPr/>
        <p:txBody>
          <a:bodyPr/>
          <a:lstStyle/>
          <a:p>
            <a:fld id="{8DF44FB8-11C7-480A-8FBF-534EAB0B18C5}" type="datetimeFigureOut">
              <a:rPr lang="de-CH" smtClean="0"/>
              <a:t>06.03.2023</a:t>
            </a:fld>
            <a:endParaRPr lang="de-CH"/>
          </a:p>
        </p:txBody>
      </p:sp>
      <p:sp>
        <p:nvSpPr>
          <p:cNvPr id="5" name="Footer Placeholder 4">
            <a:extLst>
              <a:ext uri="{FF2B5EF4-FFF2-40B4-BE49-F238E27FC236}">
                <a16:creationId xmlns:a16="http://schemas.microsoft.com/office/drawing/2014/main" id="{00EBC54A-4620-4ED6-9013-A00585BD93A2}"/>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0DABB1FF-8505-4542-9A9B-0E0CCF5A4EA6}"/>
              </a:ext>
            </a:extLst>
          </p:cNvPr>
          <p:cNvSpPr>
            <a:spLocks noGrp="1"/>
          </p:cNvSpPr>
          <p:nvPr>
            <p:ph type="sldNum" sz="quarter" idx="12"/>
          </p:nvPr>
        </p:nvSpPr>
        <p:spPr/>
        <p:txBody>
          <a:bodyPr/>
          <a:lstStyle/>
          <a:p>
            <a:fld id="{D7B2D78E-A33A-47EE-A347-5BD6DC1CECCF}" type="slidenum">
              <a:rPr lang="de-CH" smtClean="0"/>
              <a:t>‹#›</a:t>
            </a:fld>
            <a:endParaRPr lang="de-CH"/>
          </a:p>
        </p:txBody>
      </p:sp>
    </p:spTree>
    <p:extLst>
      <p:ext uri="{BB962C8B-B14F-4D97-AF65-F5344CB8AC3E}">
        <p14:creationId xmlns:p14="http://schemas.microsoft.com/office/powerpoint/2010/main" val="179389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611F-0356-4765-A3B0-FC35C8D3D5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48D17F5A-3B98-4B27-8E27-5BD85053F6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21356-B1AB-4AB5-B2D9-CD13601B6D0B}"/>
              </a:ext>
            </a:extLst>
          </p:cNvPr>
          <p:cNvSpPr>
            <a:spLocks noGrp="1"/>
          </p:cNvSpPr>
          <p:nvPr>
            <p:ph type="dt" sz="half" idx="10"/>
          </p:nvPr>
        </p:nvSpPr>
        <p:spPr/>
        <p:txBody>
          <a:bodyPr/>
          <a:lstStyle/>
          <a:p>
            <a:fld id="{8DF44FB8-11C7-480A-8FBF-534EAB0B18C5}" type="datetimeFigureOut">
              <a:rPr lang="de-CH" smtClean="0"/>
              <a:t>06.03.2023</a:t>
            </a:fld>
            <a:endParaRPr lang="de-CH"/>
          </a:p>
        </p:txBody>
      </p:sp>
      <p:sp>
        <p:nvSpPr>
          <p:cNvPr id="5" name="Footer Placeholder 4">
            <a:extLst>
              <a:ext uri="{FF2B5EF4-FFF2-40B4-BE49-F238E27FC236}">
                <a16:creationId xmlns:a16="http://schemas.microsoft.com/office/drawing/2014/main" id="{49187E9B-706F-4649-A5AB-2C2160AD7800}"/>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A31EE2A6-58FA-45A1-8892-01FDC4C9CCCA}"/>
              </a:ext>
            </a:extLst>
          </p:cNvPr>
          <p:cNvSpPr>
            <a:spLocks noGrp="1"/>
          </p:cNvSpPr>
          <p:nvPr>
            <p:ph type="sldNum" sz="quarter" idx="12"/>
          </p:nvPr>
        </p:nvSpPr>
        <p:spPr/>
        <p:txBody>
          <a:bodyPr/>
          <a:lstStyle/>
          <a:p>
            <a:fld id="{D7B2D78E-A33A-47EE-A347-5BD6DC1CECCF}" type="slidenum">
              <a:rPr lang="de-CH" smtClean="0"/>
              <a:t>‹#›</a:t>
            </a:fld>
            <a:endParaRPr lang="de-CH"/>
          </a:p>
        </p:txBody>
      </p:sp>
    </p:spTree>
    <p:extLst>
      <p:ext uri="{BB962C8B-B14F-4D97-AF65-F5344CB8AC3E}">
        <p14:creationId xmlns:p14="http://schemas.microsoft.com/office/powerpoint/2010/main" val="20733667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37" descr="Logo Titelseite"/>
          <p:cNvPicPr>
            <a:picLocks noChangeAspect="1" noChangeArrowheads="1"/>
          </p:cNvPicPr>
          <p:nvPr userDrawn="1"/>
        </p:nvPicPr>
        <p:blipFill>
          <a:blip r:embed="rId4" cstate="print"/>
          <a:srcRect/>
          <a:stretch>
            <a:fillRect/>
          </a:stretch>
        </p:blipFill>
        <p:spPr bwMode="auto">
          <a:xfrm>
            <a:off x="983433" y="395320"/>
            <a:ext cx="2018300" cy="513400"/>
          </a:xfrm>
          <a:prstGeom prst="rect">
            <a:avLst/>
          </a:prstGeom>
          <a:noFill/>
          <a:ln w="9525">
            <a:noFill/>
            <a:miter lim="800000"/>
            <a:headEnd/>
            <a:tailEnd/>
          </a:ln>
        </p:spPr>
      </p:pic>
      <p:sp>
        <p:nvSpPr>
          <p:cNvPr id="9" name="Text Box 32"/>
          <p:cNvSpPr txBox="1">
            <a:spLocks noChangeArrowheads="1"/>
          </p:cNvSpPr>
          <p:nvPr userDrawn="1"/>
        </p:nvSpPr>
        <p:spPr bwMode="auto">
          <a:xfrm>
            <a:off x="6096000" y="395320"/>
            <a:ext cx="4222800" cy="289823"/>
          </a:xfrm>
          <a:prstGeom prst="rect">
            <a:avLst/>
          </a:prstGeom>
          <a:noFill/>
          <a:ln w="9525">
            <a:noFill/>
            <a:miter lim="800000"/>
            <a:headEnd/>
            <a:tailEnd/>
          </a:ln>
          <a:effectLst/>
        </p:spPr>
        <p:txBody>
          <a:bodyPr wrap="square" lIns="0" tIns="0" rIns="0" bIns="0">
            <a:spAutoFit/>
          </a:bodyPr>
          <a:lstStyle/>
          <a:p>
            <a:pPr>
              <a:lnSpc>
                <a:spcPct val="100000"/>
              </a:lnSpc>
              <a:spcBef>
                <a:spcPts val="0"/>
              </a:spcBef>
              <a:spcAft>
                <a:spcPts val="95"/>
              </a:spcAft>
              <a:defRPr/>
            </a:pPr>
            <a:r>
              <a:rPr lang="de-CH" sz="900" b="0" i="0" baseline="0" noProof="0" dirty="0">
                <a:latin typeface="Arial" charset="0"/>
              </a:rPr>
              <a:t>Federal Department </a:t>
            </a:r>
            <a:r>
              <a:rPr lang="de-CH" sz="900" b="0" i="0" baseline="0" noProof="0" dirty="0" err="1">
                <a:latin typeface="Arial" charset="0"/>
              </a:rPr>
              <a:t>of</a:t>
            </a:r>
            <a:r>
              <a:rPr lang="de-CH" sz="900" b="0" i="0" baseline="0" noProof="0" dirty="0">
                <a:latin typeface="Arial" charset="0"/>
              </a:rPr>
              <a:t> Home </a:t>
            </a:r>
            <a:r>
              <a:rPr lang="de-CH" sz="900" b="0" i="0" baseline="0" noProof="0" dirty="0" err="1">
                <a:latin typeface="Arial" charset="0"/>
              </a:rPr>
              <a:t>Affairs</a:t>
            </a:r>
            <a:r>
              <a:rPr lang="de-CH" sz="900" b="0" i="0" baseline="0" noProof="0" dirty="0">
                <a:latin typeface="Arial" charset="0"/>
              </a:rPr>
              <a:t> FDHA</a:t>
            </a:r>
          </a:p>
          <a:p>
            <a:pPr>
              <a:lnSpc>
                <a:spcPct val="100000"/>
              </a:lnSpc>
              <a:spcBef>
                <a:spcPts val="0"/>
              </a:spcBef>
              <a:spcAft>
                <a:spcPts val="95"/>
              </a:spcAft>
              <a:defRPr/>
            </a:pPr>
            <a:r>
              <a:rPr lang="de-CH" sz="900" b="1" i="0" baseline="0" noProof="0" dirty="0">
                <a:latin typeface="Arial" charset="0"/>
              </a:rPr>
              <a:t>Swiss Federal Archives SFA</a:t>
            </a:r>
            <a:endParaRPr lang="de-CH" sz="900" b="1" noProof="0" dirty="0">
              <a:latin typeface="Arial" charset="0"/>
            </a:endParaRPr>
          </a:p>
        </p:txBody>
      </p:sp>
    </p:spTree>
  </p:cSld>
  <p:clrMap bg1="lt1" tx1="dk1" bg2="lt2" tx2="dk2" accent1="accent1" accent2="accent2" accent3="accent3" accent4="accent4" accent5="accent5" accent6="accent6" hlink="hlink" folHlink="folHlink"/>
  <p:sldLayoutIdLst>
    <p:sldLayoutId id="2147483667" r:id="rId1"/>
    <p:sldLayoutId id="2147483669" r:id="rId2"/>
  </p:sldLayoutIdLst>
  <p:hf sldNum="0" hdr="0" dt="0"/>
  <p:txStyles>
    <p:titleStyle>
      <a:lvl1pPr algn="ctr" defTabSz="289322" rtl="0" eaLnBrk="1" latinLnBrk="0" hangingPunct="1">
        <a:spcBef>
          <a:spcPct val="0"/>
        </a:spcBef>
        <a:buNone/>
        <a:defRPr sz="1392" kern="1200">
          <a:solidFill>
            <a:schemeClr val="tx1"/>
          </a:solidFill>
          <a:latin typeface="+mj-lt"/>
          <a:ea typeface="+mj-ea"/>
          <a:cs typeface="+mj-cs"/>
        </a:defRPr>
      </a:lvl1pPr>
    </p:titleStyle>
    <p:bodyStyle>
      <a:lvl1pPr marL="108496" indent="-108496" algn="l" defTabSz="289322" rtl="0" eaLnBrk="1" latinLnBrk="0" hangingPunct="1">
        <a:spcBef>
          <a:spcPct val="20000"/>
        </a:spcBef>
        <a:buFont typeface="Arial" pitchFamily="34" charset="0"/>
        <a:buChar char="•"/>
        <a:defRPr sz="1013" kern="1200">
          <a:solidFill>
            <a:schemeClr val="tx1"/>
          </a:solidFill>
          <a:latin typeface="+mn-lt"/>
          <a:ea typeface="+mn-ea"/>
          <a:cs typeface="+mn-cs"/>
        </a:defRPr>
      </a:lvl1pPr>
      <a:lvl2pPr marL="235075" indent="-90413" algn="l" defTabSz="289322" rtl="0" eaLnBrk="1" latinLnBrk="0" hangingPunct="1">
        <a:spcBef>
          <a:spcPct val="20000"/>
        </a:spcBef>
        <a:buFont typeface="Arial" pitchFamily="34" charset="0"/>
        <a:buChar char="–"/>
        <a:defRPr sz="886" kern="1200">
          <a:solidFill>
            <a:schemeClr val="tx1"/>
          </a:solidFill>
          <a:latin typeface="+mn-lt"/>
          <a:ea typeface="+mn-ea"/>
          <a:cs typeface="+mn-cs"/>
        </a:defRPr>
      </a:lvl2pPr>
      <a:lvl3pPr marL="361653" indent="-72331" algn="l" defTabSz="289322" rtl="0" eaLnBrk="1" latinLnBrk="0" hangingPunct="1">
        <a:spcBef>
          <a:spcPct val="20000"/>
        </a:spcBef>
        <a:buFont typeface="Arial" pitchFamily="34" charset="0"/>
        <a:buChar char="•"/>
        <a:defRPr sz="760" kern="1200">
          <a:solidFill>
            <a:schemeClr val="tx1"/>
          </a:solidFill>
          <a:latin typeface="+mn-lt"/>
          <a:ea typeface="+mn-ea"/>
          <a:cs typeface="+mn-cs"/>
        </a:defRPr>
      </a:lvl3pPr>
      <a:lvl4pPr marL="506314" indent="-72331" algn="l" defTabSz="289322" rtl="0" eaLnBrk="1" latinLnBrk="0" hangingPunct="1">
        <a:spcBef>
          <a:spcPct val="20000"/>
        </a:spcBef>
        <a:buFont typeface="Arial" pitchFamily="34" charset="0"/>
        <a:buChar char="–"/>
        <a:defRPr sz="633" kern="1200">
          <a:solidFill>
            <a:schemeClr val="tx1"/>
          </a:solidFill>
          <a:latin typeface="+mn-lt"/>
          <a:ea typeface="+mn-ea"/>
          <a:cs typeface="+mn-cs"/>
        </a:defRPr>
      </a:lvl4pPr>
      <a:lvl5pPr marL="650975" indent="-72331" algn="l" defTabSz="289322" rtl="0" eaLnBrk="1" latinLnBrk="0" hangingPunct="1">
        <a:spcBef>
          <a:spcPct val="20000"/>
        </a:spcBef>
        <a:buFont typeface="Arial" pitchFamily="34" charset="0"/>
        <a:buChar char="»"/>
        <a:defRPr sz="633" kern="1200">
          <a:solidFill>
            <a:schemeClr val="tx1"/>
          </a:solidFill>
          <a:latin typeface="+mn-lt"/>
          <a:ea typeface="+mn-ea"/>
          <a:cs typeface="+mn-cs"/>
        </a:defRPr>
      </a:lvl5pPr>
      <a:lvl6pPr marL="795635" indent="-72331" algn="l" defTabSz="289322"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97" indent="-72331" algn="l" defTabSz="289322"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58" indent="-72331" algn="l" defTabSz="289322"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618" indent="-72331" algn="l" defTabSz="289322" rtl="0" eaLnBrk="1" latinLnBrk="0" hangingPunct="1">
        <a:spcBef>
          <a:spcPct val="20000"/>
        </a:spcBef>
        <a:buFont typeface="Arial" pitchFamily="34" charset="0"/>
        <a:buChar char="•"/>
        <a:defRPr sz="633" kern="1200">
          <a:solidFill>
            <a:schemeClr val="tx1"/>
          </a:solidFill>
          <a:latin typeface="+mn-lt"/>
          <a:ea typeface="+mn-ea"/>
          <a:cs typeface="+mn-cs"/>
        </a:defRPr>
      </a:lvl9pPr>
    </p:bodyStyle>
    <p:otherStyle>
      <a:defPPr>
        <a:defRPr lang="de-DE"/>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3" pos="3840">
          <p15:clr>
            <a:srgbClr val="F26B43"/>
          </p15:clr>
        </p15:guide>
        <p15:guide id="4" orient="horz" pos="799">
          <p15:clr>
            <a:srgbClr val="F26B43"/>
          </p15:clr>
        </p15:guide>
        <p15:guide id="5" pos="1935">
          <p15:clr>
            <a:srgbClr val="F26B43"/>
          </p15:clr>
        </p15:guide>
        <p15:guide id="6" pos="801">
          <p15:clr>
            <a:srgbClr val="F26B43"/>
          </p15:clr>
        </p15:guide>
        <p15:guide id="7" pos="4011">
          <p15:clr>
            <a:srgbClr val="F26B43"/>
          </p15:clr>
        </p15:guide>
        <p15:guide id="8" pos="853">
          <p15:clr>
            <a:srgbClr val="F26B43"/>
          </p15:clr>
        </p15:guide>
        <p15:guide id="9" pos="619" userDrawn="1">
          <p15:clr>
            <a:srgbClr val="F26B43"/>
          </p15:clr>
        </p15:guide>
        <p15:guide id="10" orient="horz" pos="3339">
          <p15:clr>
            <a:srgbClr val="F26B43"/>
          </p15:clr>
        </p15:guide>
        <p15:guide id="11" orient="horz" pos="1416">
          <p15:clr>
            <a:srgbClr val="F26B43"/>
          </p15:clr>
        </p15:guide>
        <p15:guide id="12" orient="horz" pos="255">
          <p15:clr>
            <a:srgbClr val="F26B43"/>
          </p15:clr>
        </p15:guide>
        <p15:guide id="13" pos="7469" userDrawn="1">
          <p15:clr>
            <a:srgbClr val="F26B43"/>
          </p15:clr>
        </p15:guide>
        <p15:guide id="14" pos="70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40"/>
          <p:cNvSpPr>
            <a:spLocks noChangeShapeType="1"/>
          </p:cNvSpPr>
          <p:nvPr userDrawn="1"/>
        </p:nvSpPr>
        <p:spPr bwMode="auto">
          <a:xfrm flipH="1" flipV="1">
            <a:off x="1119187" y="6165303"/>
            <a:ext cx="9945365" cy="0"/>
          </a:xfrm>
          <a:prstGeom prst="line">
            <a:avLst/>
          </a:prstGeom>
          <a:noFill/>
          <a:ln w="9525">
            <a:solidFill>
              <a:srgbClr val="000000"/>
            </a:solidFill>
            <a:round/>
            <a:headEnd/>
            <a:tailEnd/>
          </a:ln>
          <a:effectLst/>
        </p:spPr>
        <p:txBody>
          <a:bodyPr/>
          <a:lstStyle/>
          <a:p>
            <a:pPr>
              <a:defRPr/>
            </a:pPr>
            <a:endParaRPr lang="de-CH" sz="570" noProof="0"/>
          </a:p>
        </p:txBody>
      </p:sp>
      <p:sp>
        <p:nvSpPr>
          <p:cNvPr id="9" name="AutoShape 44"/>
          <p:cNvSpPr>
            <a:spLocks noChangeArrowheads="1"/>
          </p:cNvSpPr>
          <p:nvPr userDrawn="1"/>
        </p:nvSpPr>
        <p:spPr bwMode="auto">
          <a:xfrm>
            <a:off x="1045120" y="6174037"/>
            <a:ext cx="5482928" cy="783275"/>
          </a:xfrm>
          <a:prstGeom prst="octagon">
            <a:avLst>
              <a:gd name="adj" fmla="val 29287"/>
            </a:avLst>
          </a:prstGeom>
          <a:noFill/>
          <a:ln w="9525">
            <a:noFill/>
            <a:miter lim="800000"/>
            <a:headEnd/>
            <a:tailEnd/>
          </a:ln>
          <a:effectLst/>
        </p:spPr>
        <p:txBody>
          <a:bodyPr wrap="square" lIns="0" tIns="0" rIns="0" bIns="0">
            <a:noAutofit/>
          </a:bodyPr>
          <a:lstStyle/>
          <a:p>
            <a:pPr marL="0" marR="0" lvl="0" indent="0" algn="l" defTabSz="289322" rtl="0" eaLnBrk="1" fontAlgn="base" latinLnBrk="0" hangingPunct="1">
              <a:lnSpc>
                <a:spcPct val="100000"/>
              </a:lnSpc>
              <a:spcBef>
                <a:spcPts val="0"/>
              </a:spcBef>
              <a:spcAft>
                <a:spcPts val="95"/>
              </a:spcAft>
              <a:buClrTx/>
              <a:buSzTx/>
              <a:buFontTx/>
              <a:buNone/>
              <a:tabLst/>
              <a:defRPr/>
            </a:pPr>
            <a:r>
              <a:rPr lang="de-CH" sz="900" b="0" i="0" baseline="0" noProof="0" dirty="0">
                <a:latin typeface="Arial" charset="0"/>
              </a:rPr>
              <a:t>Federal Department </a:t>
            </a:r>
            <a:r>
              <a:rPr lang="de-CH" sz="900" b="0" i="0" baseline="0" noProof="0" dirty="0" err="1">
                <a:latin typeface="Arial" charset="0"/>
              </a:rPr>
              <a:t>of</a:t>
            </a:r>
            <a:r>
              <a:rPr lang="de-CH" sz="900" b="0" i="0" baseline="0" noProof="0" dirty="0">
                <a:latin typeface="Arial" charset="0"/>
              </a:rPr>
              <a:t> Home </a:t>
            </a:r>
            <a:r>
              <a:rPr lang="de-CH" sz="900" b="0" i="0" baseline="0" noProof="0" dirty="0" err="1">
                <a:latin typeface="Arial" charset="0"/>
              </a:rPr>
              <a:t>Affairs</a:t>
            </a:r>
            <a:r>
              <a:rPr lang="de-CH" sz="900" b="0" i="0" baseline="0" noProof="0" dirty="0">
                <a:latin typeface="Arial" charset="0"/>
              </a:rPr>
              <a:t> FDHA</a:t>
            </a:r>
            <a:endParaRPr kumimoji="0" lang="de-CH" sz="900" b="0" i="0" u="none" strike="noStrike" kern="1200" cap="none" spc="0" normalizeH="0" baseline="0" noProof="0" dirty="0">
              <a:ln>
                <a:noFill/>
              </a:ln>
              <a:solidFill>
                <a:prstClr val="black"/>
              </a:solidFill>
              <a:effectLst/>
              <a:uLnTx/>
              <a:uFillTx/>
              <a:latin typeface="Arial" charset="0"/>
              <a:ea typeface="+mn-ea"/>
              <a:cs typeface="+mn-cs"/>
            </a:endParaRPr>
          </a:p>
          <a:p>
            <a:pPr marL="0" marR="0" lvl="0" indent="0" algn="l" defTabSz="289322" rtl="0" eaLnBrk="1" fontAlgn="base" latinLnBrk="0" hangingPunct="1">
              <a:lnSpc>
                <a:spcPct val="100000"/>
              </a:lnSpc>
              <a:spcBef>
                <a:spcPts val="0"/>
              </a:spcBef>
              <a:spcAft>
                <a:spcPts val="0"/>
              </a:spcAft>
              <a:buClrTx/>
              <a:buSzTx/>
              <a:buFontTx/>
              <a:buNone/>
              <a:tabLst/>
              <a:defRPr/>
            </a:pPr>
            <a:r>
              <a:rPr lang="de-CH" sz="900" b="1" i="0" baseline="0" noProof="0" dirty="0">
                <a:latin typeface="Arial" charset="0"/>
              </a:rPr>
              <a:t>Swiss Federal Archives SFA</a:t>
            </a:r>
            <a:endParaRPr kumimoji="0" lang="de-CH" sz="900" b="1"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10" name="AutoShape 44"/>
          <p:cNvSpPr>
            <a:spLocks noChangeArrowheads="1"/>
          </p:cNvSpPr>
          <p:nvPr userDrawn="1"/>
        </p:nvSpPr>
        <p:spPr bwMode="auto">
          <a:xfrm>
            <a:off x="6023992" y="6174117"/>
            <a:ext cx="4438561" cy="783275"/>
          </a:xfrm>
          <a:prstGeom prst="octagon">
            <a:avLst>
              <a:gd name="adj" fmla="val 29287"/>
            </a:avLst>
          </a:prstGeom>
          <a:noFill/>
          <a:ln w="9525">
            <a:noFill/>
            <a:miter lim="800000"/>
            <a:headEnd/>
            <a:tailEnd/>
          </a:ln>
          <a:effectLst/>
        </p:spPr>
        <p:txBody>
          <a:bodyPr wrap="square" lIns="0" tIns="0" rIns="0" bIns="0">
            <a:noAutofit/>
          </a:bodyPr>
          <a:lstStyle/>
          <a:p>
            <a:pPr defTabSz="260189">
              <a:lnSpc>
                <a:spcPct val="100000"/>
              </a:lnSpc>
              <a:spcBef>
                <a:spcPts val="0"/>
              </a:spcBef>
              <a:spcAft>
                <a:spcPts val="95"/>
              </a:spcAft>
              <a:tabLst/>
              <a:defRPr/>
            </a:pPr>
            <a:r>
              <a:rPr lang="de-CH" sz="1200" dirty="0"/>
              <a:t>Ein Blick in die LINDAS-Daten: ElCom Strompreise</a:t>
            </a:r>
            <a:endParaRPr lang="de-CH" sz="900" baseline="0" noProof="0" dirty="0">
              <a:solidFill>
                <a:srgbClr val="000000"/>
              </a:solidFill>
              <a:latin typeface="Arial" charset="0"/>
            </a:endParaRPr>
          </a:p>
          <a:p>
            <a:pPr defTabSz="260189">
              <a:lnSpc>
                <a:spcPct val="100000"/>
              </a:lnSpc>
              <a:spcBef>
                <a:spcPts val="0"/>
              </a:spcBef>
              <a:spcAft>
                <a:spcPts val="95"/>
              </a:spcAft>
              <a:tabLst/>
              <a:defRPr/>
            </a:pPr>
            <a:r>
              <a:rPr lang="de-CH" sz="900" b="1" baseline="0" noProof="0" dirty="0">
                <a:solidFill>
                  <a:srgbClr val="000000"/>
                </a:solidFill>
                <a:latin typeface="Arial" charset="0"/>
              </a:rPr>
              <a:t>Claudio Di Gallo</a:t>
            </a:r>
            <a:r>
              <a:rPr lang="de-CH" sz="900" b="0" baseline="0" noProof="0" dirty="0">
                <a:solidFill>
                  <a:srgbClr val="000000"/>
                </a:solidFill>
                <a:latin typeface="Arial" charset="0"/>
              </a:rPr>
              <a:t>, 07.3.2023</a:t>
            </a:r>
          </a:p>
        </p:txBody>
      </p:sp>
      <p:pic>
        <p:nvPicPr>
          <p:cNvPr id="12" name="Picture 43" descr="Logo"/>
          <p:cNvPicPr>
            <a:picLocks noChangeAspect="1" noChangeArrowheads="1"/>
          </p:cNvPicPr>
          <p:nvPr userDrawn="1"/>
        </p:nvPicPr>
        <p:blipFill>
          <a:blip r:embed="rId6" cstate="print"/>
          <a:srcRect/>
          <a:stretch>
            <a:fillRect/>
          </a:stretch>
        </p:blipFill>
        <p:spPr bwMode="auto">
          <a:xfrm>
            <a:off x="428700" y="404664"/>
            <a:ext cx="266700" cy="304800"/>
          </a:xfrm>
          <a:prstGeom prst="rect">
            <a:avLst/>
          </a:prstGeom>
          <a:noFill/>
          <a:ln w="9525">
            <a:noFill/>
            <a:miter lim="800000"/>
            <a:headEnd/>
            <a:tailEnd/>
          </a:ln>
        </p:spPr>
      </p:pic>
      <p:sp>
        <p:nvSpPr>
          <p:cNvPr id="11" name="AutoShape 44"/>
          <p:cNvSpPr>
            <a:spLocks noChangeArrowheads="1"/>
          </p:cNvSpPr>
          <p:nvPr userDrawn="1"/>
        </p:nvSpPr>
        <p:spPr bwMode="auto">
          <a:xfrm>
            <a:off x="10992544" y="6309320"/>
            <a:ext cx="792000" cy="540000"/>
          </a:xfrm>
          <a:prstGeom prst="octagon">
            <a:avLst>
              <a:gd name="adj" fmla="val 29287"/>
            </a:avLst>
          </a:prstGeom>
          <a:noFill/>
          <a:ln w="9525">
            <a:noFill/>
            <a:miter lim="800000"/>
            <a:headEnd/>
            <a:tailEnd/>
          </a:ln>
          <a:effectLst/>
        </p:spPr>
        <p:txBody>
          <a:bodyPr wrap="square" lIns="0" tIns="0" rIns="0" bIns="0">
            <a:noAutofit/>
          </a:bodyPr>
          <a:lstStyle/>
          <a:p>
            <a:pPr algn="r" defTabSz="260189">
              <a:lnSpc>
                <a:spcPct val="125000"/>
              </a:lnSpc>
              <a:spcBef>
                <a:spcPts val="0"/>
              </a:spcBef>
              <a:spcAft>
                <a:spcPts val="0"/>
              </a:spcAft>
              <a:tabLst/>
              <a:defRPr/>
            </a:pPr>
            <a:endParaRPr lang="de-CH" sz="900" baseline="0" noProof="0" dirty="0">
              <a:solidFill>
                <a:schemeClr val="bg1"/>
              </a:solidFill>
              <a:latin typeface="Arial" charset="0"/>
            </a:endParaRPr>
          </a:p>
        </p:txBody>
      </p:sp>
      <p:sp>
        <p:nvSpPr>
          <p:cNvPr id="18" name="AutoShape 44"/>
          <p:cNvSpPr>
            <a:spLocks noChangeArrowheads="1"/>
          </p:cNvSpPr>
          <p:nvPr userDrawn="1"/>
        </p:nvSpPr>
        <p:spPr bwMode="auto">
          <a:xfrm>
            <a:off x="10200456" y="6153911"/>
            <a:ext cx="861603" cy="587457"/>
          </a:xfrm>
          <a:prstGeom prst="octagon">
            <a:avLst>
              <a:gd name="adj" fmla="val 29287"/>
            </a:avLst>
          </a:prstGeom>
          <a:noFill/>
          <a:ln w="9525">
            <a:noFill/>
            <a:miter lim="800000"/>
            <a:headEnd/>
            <a:tailEnd/>
          </a:ln>
          <a:effectLst/>
        </p:spPr>
        <p:txBody>
          <a:bodyPr wrap="square" lIns="0" tIns="0" rIns="0" bIns="0">
            <a:noAutofit/>
          </a:bodyPr>
          <a:lstStyle/>
          <a:p>
            <a:pPr algn="r" defTabSz="260189">
              <a:lnSpc>
                <a:spcPct val="125000"/>
              </a:lnSpc>
              <a:spcBef>
                <a:spcPts val="0"/>
              </a:spcBef>
              <a:spcAft>
                <a:spcPts val="0"/>
              </a:spcAft>
              <a:tabLst/>
              <a:defRPr/>
            </a:pPr>
            <a:fld id="{140478EA-C022-4FEC-9DEF-F05E24DC51CA}" type="slidenum">
              <a:rPr lang="de-CH" sz="900" baseline="0" noProof="0" smtClean="0">
                <a:solidFill>
                  <a:schemeClr val="tx1"/>
                </a:solidFill>
                <a:latin typeface="Arial" charset="0"/>
              </a:rPr>
              <a:pPr algn="r" defTabSz="260189">
                <a:lnSpc>
                  <a:spcPct val="125000"/>
                </a:lnSpc>
                <a:spcBef>
                  <a:spcPts val="0"/>
                </a:spcBef>
                <a:spcAft>
                  <a:spcPts val="0"/>
                </a:spcAft>
                <a:tabLst/>
                <a:defRPr/>
              </a:pPr>
              <a:t>‹#›</a:t>
            </a:fld>
            <a:endParaRPr lang="de-CH" sz="900" baseline="0" noProof="0" dirty="0">
              <a:solidFill>
                <a:schemeClr val="tx1"/>
              </a:solidFill>
              <a:latin typeface="Arial" charset="0"/>
            </a:endParaRPr>
          </a:p>
        </p:txBody>
      </p:sp>
    </p:spTree>
    <p:extLst>
      <p:ext uri="{BB962C8B-B14F-4D97-AF65-F5344CB8AC3E}">
        <p14:creationId xmlns:p14="http://schemas.microsoft.com/office/powerpoint/2010/main" val="4209511712"/>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81" r:id="rId3"/>
    <p:sldLayoutId id="2147483682" r:id="rId4"/>
  </p:sldLayoutIdLst>
  <p:hf sldNum="0" hdr="0" dt="0"/>
  <p:txStyles>
    <p:titleStyle>
      <a:lvl1pPr algn="ctr" defTabSz="289322" rtl="0" eaLnBrk="1" latinLnBrk="0" hangingPunct="1">
        <a:spcBef>
          <a:spcPct val="0"/>
        </a:spcBef>
        <a:buNone/>
        <a:defRPr sz="1392" kern="1200">
          <a:solidFill>
            <a:schemeClr val="tx1"/>
          </a:solidFill>
          <a:latin typeface="+mj-lt"/>
          <a:ea typeface="+mj-ea"/>
          <a:cs typeface="+mj-cs"/>
        </a:defRPr>
      </a:lvl1pPr>
    </p:titleStyle>
    <p:bodyStyle>
      <a:lvl1pPr marL="108496" indent="-108496" algn="l" defTabSz="289322" rtl="0" eaLnBrk="1" latinLnBrk="0" hangingPunct="1">
        <a:spcBef>
          <a:spcPct val="20000"/>
        </a:spcBef>
        <a:buFont typeface="Arial" pitchFamily="34" charset="0"/>
        <a:buChar char="•"/>
        <a:defRPr sz="1013" kern="1200">
          <a:solidFill>
            <a:schemeClr val="tx1"/>
          </a:solidFill>
          <a:latin typeface="+mn-lt"/>
          <a:ea typeface="+mn-ea"/>
          <a:cs typeface="+mn-cs"/>
        </a:defRPr>
      </a:lvl1pPr>
      <a:lvl2pPr marL="235075" indent="-90413" algn="l" defTabSz="289322" rtl="0" eaLnBrk="1" latinLnBrk="0" hangingPunct="1">
        <a:spcBef>
          <a:spcPct val="20000"/>
        </a:spcBef>
        <a:buFont typeface="Arial" pitchFamily="34" charset="0"/>
        <a:buChar char="–"/>
        <a:defRPr sz="886" kern="1200">
          <a:solidFill>
            <a:schemeClr val="tx1"/>
          </a:solidFill>
          <a:latin typeface="+mn-lt"/>
          <a:ea typeface="+mn-ea"/>
          <a:cs typeface="+mn-cs"/>
        </a:defRPr>
      </a:lvl2pPr>
      <a:lvl3pPr marL="361653" indent="-72331" algn="l" defTabSz="289322" rtl="0" eaLnBrk="1" latinLnBrk="0" hangingPunct="1">
        <a:spcBef>
          <a:spcPct val="20000"/>
        </a:spcBef>
        <a:buFont typeface="Arial" pitchFamily="34" charset="0"/>
        <a:buChar char="•"/>
        <a:defRPr sz="760" kern="1200">
          <a:solidFill>
            <a:schemeClr val="tx1"/>
          </a:solidFill>
          <a:latin typeface="+mn-lt"/>
          <a:ea typeface="+mn-ea"/>
          <a:cs typeface="+mn-cs"/>
        </a:defRPr>
      </a:lvl3pPr>
      <a:lvl4pPr marL="506314" indent="-72331" algn="l" defTabSz="289322" rtl="0" eaLnBrk="1" latinLnBrk="0" hangingPunct="1">
        <a:spcBef>
          <a:spcPct val="20000"/>
        </a:spcBef>
        <a:buFont typeface="Arial" pitchFamily="34" charset="0"/>
        <a:buChar char="–"/>
        <a:defRPr sz="633" kern="1200">
          <a:solidFill>
            <a:schemeClr val="tx1"/>
          </a:solidFill>
          <a:latin typeface="+mn-lt"/>
          <a:ea typeface="+mn-ea"/>
          <a:cs typeface="+mn-cs"/>
        </a:defRPr>
      </a:lvl4pPr>
      <a:lvl5pPr marL="650975" indent="-72331" algn="l" defTabSz="289322" rtl="0" eaLnBrk="1" latinLnBrk="0" hangingPunct="1">
        <a:spcBef>
          <a:spcPct val="20000"/>
        </a:spcBef>
        <a:buFont typeface="Arial" pitchFamily="34" charset="0"/>
        <a:buChar char="»"/>
        <a:defRPr sz="633" kern="1200">
          <a:solidFill>
            <a:schemeClr val="tx1"/>
          </a:solidFill>
          <a:latin typeface="+mn-lt"/>
          <a:ea typeface="+mn-ea"/>
          <a:cs typeface="+mn-cs"/>
        </a:defRPr>
      </a:lvl5pPr>
      <a:lvl6pPr marL="795635" indent="-72331" algn="l" defTabSz="289322"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97" indent="-72331" algn="l" defTabSz="289322"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58" indent="-72331" algn="l" defTabSz="289322"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618" indent="-72331" algn="l" defTabSz="289322" rtl="0" eaLnBrk="1" latinLnBrk="0" hangingPunct="1">
        <a:spcBef>
          <a:spcPct val="20000"/>
        </a:spcBef>
        <a:buFont typeface="Arial" pitchFamily="34" charset="0"/>
        <a:buChar char="•"/>
        <a:defRPr sz="633" kern="1200">
          <a:solidFill>
            <a:schemeClr val="tx1"/>
          </a:solidFill>
          <a:latin typeface="+mn-lt"/>
          <a:ea typeface="+mn-ea"/>
          <a:cs typeface="+mn-cs"/>
        </a:defRPr>
      </a:lvl9pPr>
    </p:bodyStyle>
    <p:otherStyle>
      <a:defPPr>
        <a:defRPr lang="de-DE"/>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257" userDrawn="1">
          <p15:clr>
            <a:srgbClr val="F26B43"/>
          </p15:clr>
        </p15:guide>
        <p15:guide id="1" orient="horz" pos="2160">
          <p15:clr>
            <a:srgbClr val="F26B43"/>
          </p15:clr>
        </p15:guide>
        <p15:guide id="2" orient="horz" pos="799">
          <p15:clr>
            <a:srgbClr val="F26B43"/>
          </p15:clr>
        </p15:guide>
        <p15:guide id="3" pos="438" userDrawn="1">
          <p15:clr>
            <a:srgbClr val="F26B43"/>
          </p15:clr>
        </p15:guide>
        <p15:guide id="4" pos="710">
          <p15:clr>
            <a:srgbClr val="F26B43"/>
          </p15:clr>
        </p15:guide>
        <p15:guide id="5" orient="horz" pos="436">
          <p15:clr>
            <a:srgbClr val="F26B43"/>
          </p15:clr>
        </p15:guide>
        <p15:guide id="6" orient="horz" pos="255">
          <p15:clr>
            <a:srgbClr val="F26B43"/>
          </p15:clr>
        </p15:guide>
        <p15:guide id="7" pos="3840">
          <p15:clr>
            <a:srgbClr val="F26B43"/>
          </p15:clr>
        </p15:guide>
        <p15:guide id="8" orient="horz" pos="3985">
          <p15:clr>
            <a:srgbClr val="F26B43"/>
          </p15:clr>
        </p15:guide>
        <p15:guide id="9" pos="6555">
          <p15:clr>
            <a:srgbClr val="F26B43"/>
          </p15:clr>
        </p15:guide>
        <p15:guide id="10" pos="7456">
          <p15:clr>
            <a:srgbClr val="F26B43"/>
          </p15:clr>
        </p15:guide>
        <p15:guide id="11" pos="697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E623B3-0571-4831-912C-C55ABA542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257EF852-2A24-420F-ADE6-C4B5D565D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38B14BD7-9323-45E7-95FD-C9EDD1857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44FB8-11C7-480A-8FBF-534EAB0B18C5}" type="datetimeFigureOut">
              <a:rPr lang="de-CH" smtClean="0"/>
              <a:t>06.03.2023</a:t>
            </a:fld>
            <a:endParaRPr lang="de-CH" dirty="0"/>
          </a:p>
        </p:txBody>
      </p:sp>
      <p:sp>
        <p:nvSpPr>
          <p:cNvPr id="5" name="Footer Placeholder 4">
            <a:extLst>
              <a:ext uri="{FF2B5EF4-FFF2-40B4-BE49-F238E27FC236}">
                <a16:creationId xmlns:a16="http://schemas.microsoft.com/office/drawing/2014/main" id="{1CA0064C-31EF-4C6D-9CCF-FC8308315C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dirty="0"/>
          </a:p>
        </p:txBody>
      </p:sp>
      <p:sp>
        <p:nvSpPr>
          <p:cNvPr id="6" name="Slide Number Placeholder 5">
            <a:extLst>
              <a:ext uri="{FF2B5EF4-FFF2-40B4-BE49-F238E27FC236}">
                <a16:creationId xmlns:a16="http://schemas.microsoft.com/office/drawing/2014/main" id="{CF874B71-B58B-4850-8942-BD2F8F0EE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2D78E-A33A-47EE-A347-5BD6DC1CECCF}" type="slidenum">
              <a:rPr lang="de-CH" smtClean="0"/>
              <a:t>‹#›</a:t>
            </a:fld>
            <a:endParaRPr lang="de-CH"/>
          </a:p>
        </p:txBody>
      </p:sp>
    </p:spTree>
    <p:extLst>
      <p:ext uri="{BB962C8B-B14F-4D97-AF65-F5344CB8AC3E}">
        <p14:creationId xmlns:p14="http://schemas.microsoft.com/office/powerpoint/2010/main" val="383067535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DiGallo/OpendatabeerXelcom-bf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3620-D269-419A-9608-04F9B7344F39}"/>
              </a:ext>
            </a:extLst>
          </p:cNvPr>
          <p:cNvSpPr>
            <a:spLocks noGrp="1"/>
          </p:cNvSpPr>
          <p:nvPr>
            <p:ph type="title"/>
          </p:nvPr>
        </p:nvSpPr>
        <p:spPr>
          <a:xfrm>
            <a:off x="982663" y="2708920"/>
            <a:ext cx="10583293" cy="1075193"/>
          </a:xfrm>
        </p:spPr>
        <p:txBody>
          <a:bodyPr/>
          <a:lstStyle/>
          <a:p>
            <a:r>
              <a:rPr lang="de-CH" dirty="0"/>
              <a:t>Führen hohe Strompreise zu mehr privaten Photovoltaikanlagen?</a:t>
            </a:r>
          </a:p>
        </p:txBody>
      </p:sp>
      <p:sp>
        <p:nvSpPr>
          <p:cNvPr id="3" name="Content Placeholder 2">
            <a:extLst>
              <a:ext uri="{FF2B5EF4-FFF2-40B4-BE49-F238E27FC236}">
                <a16:creationId xmlns:a16="http://schemas.microsoft.com/office/drawing/2014/main" id="{22985C9F-5D71-4B83-ACF6-FED861925C96}"/>
              </a:ext>
            </a:extLst>
          </p:cNvPr>
          <p:cNvSpPr>
            <a:spLocks noGrp="1"/>
          </p:cNvSpPr>
          <p:nvPr>
            <p:ph idx="1"/>
          </p:nvPr>
        </p:nvSpPr>
        <p:spPr>
          <a:xfrm>
            <a:off x="1199456" y="5805264"/>
            <a:ext cx="10585574" cy="504056"/>
          </a:xfrm>
        </p:spPr>
        <p:txBody>
          <a:bodyPr/>
          <a:lstStyle/>
          <a:p>
            <a:endParaRPr lang="de-CH" dirty="0"/>
          </a:p>
        </p:txBody>
      </p:sp>
      <p:pic>
        <p:nvPicPr>
          <p:cNvPr id="1026" name="Picture 2" descr="Photovoltaikanlage – Wissenswertes im Überblick | OBI">
            <a:extLst>
              <a:ext uri="{FF2B5EF4-FFF2-40B4-BE49-F238E27FC236}">
                <a16:creationId xmlns:a16="http://schemas.microsoft.com/office/drawing/2014/main" id="{F76317C1-1F6B-442F-A59D-E19C4D0B2A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4968" y="418281"/>
            <a:ext cx="2260720" cy="170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2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332014-C617-4A18-B0A1-254638157879}"/>
              </a:ext>
            </a:extLst>
          </p:cNvPr>
          <p:cNvSpPr/>
          <p:nvPr/>
        </p:nvSpPr>
        <p:spPr>
          <a:xfrm>
            <a:off x="2999656" y="1629047"/>
            <a:ext cx="6192688" cy="5762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de-CH" dirty="0"/>
              <a:t>   Führen höhere Strompreise zu mehr Photovoltaikanlagen?</a:t>
            </a:r>
          </a:p>
        </p:txBody>
      </p:sp>
      <p:sp>
        <p:nvSpPr>
          <p:cNvPr id="4" name="Textplatzhalter 3"/>
          <p:cNvSpPr>
            <a:spLocks noGrp="1"/>
          </p:cNvSpPr>
          <p:nvPr>
            <p:ph type="body" sz="quarter" idx="10"/>
          </p:nvPr>
        </p:nvSpPr>
        <p:spPr/>
        <p:txBody>
          <a:bodyPr/>
          <a:lstStyle/>
          <a:p>
            <a:r>
              <a:rPr lang="de-CH" b="1" dirty="0"/>
              <a:t>Vorteil von </a:t>
            </a:r>
            <a:r>
              <a:rPr lang="de-CH" b="1" dirty="0" err="1"/>
              <a:t>Linked</a:t>
            </a:r>
            <a:r>
              <a:rPr lang="de-CH" b="1" dirty="0"/>
              <a:t> Data</a:t>
            </a:r>
            <a:endParaRPr lang="de-CH" dirty="0"/>
          </a:p>
        </p:txBody>
      </p:sp>
      <p:sp>
        <p:nvSpPr>
          <p:cNvPr id="5" name="Textplatzhalter 4"/>
          <p:cNvSpPr>
            <a:spLocks noGrp="1"/>
          </p:cNvSpPr>
          <p:nvPr>
            <p:ph type="body" sz="quarter" idx="11"/>
          </p:nvPr>
        </p:nvSpPr>
        <p:spPr>
          <a:xfrm>
            <a:off x="1055440" y="1340768"/>
            <a:ext cx="10377735" cy="3528739"/>
          </a:xfrm>
        </p:spPr>
        <p:txBody>
          <a:bodyPr/>
          <a:lstStyle/>
          <a:p>
            <a:r>
              <a:rPr lang="de-CH" dirty="0"/>
              <a:t>							</a:t>
            </a:r>
          </a:p>
        </p:txBody>
      </p:sp>
      <p:grpSp>
        <p:nvGrpSpPr>
          <p:cNvPr id="8" name="Group 7">
            <a:extLst>
              <a:ext uri="{FF2B5EF4-FFF2-40B4-BE49-F238E27FC236}">
                <a16:creationId xmlns:a16="http://schemas.microsoft.com/office/drawing/2014/main" id="{E33A4F1A-D8AD-469E-BF6F-5DF023DF3140}"/>
              </a:ext>
            </a:extLst>
          </p:cNvPr>
          <p:cNvGrpSpPr/>
          <p:nvPr/>
        </p:nvGrpSpPr>
        <p:grpSpPr>
          <a:xfrm>
            <a:off x="2439711" y="2924944"/>
            <a:ext cx="7311719" cy="2952328"/>
            <a:chOff x="2208086" y="2294722"/>
            <a:chExt cx="7311719" cy="2952328"/>
          </a:xfrm>
        </p:grpSpPr>
        <p:sp>
          <p:nvSpPr>
            <p:cNvPr id="2" name="Oval 1">
              <a:extLst>
                <a:ext uri="{FF2B5EF4-FFF2-40B4-BE49-F238E27FC236}">
                  <a16:creationId xmlns:a16="http://schemas.microsoft.com/office/drawing/2014/main" id="{21E290E8-B1E4-48D8-8BDC-E6B9C5F1227D}"/>
                </a:ext>
              </a:extLst>
            </p:cNvPr>
            <p:cNvSpPr/>
            <p:nvPr/>
          </p:nvSpPr>
          <p:spPr>
            <a:xfrm>
              <a:off x="2208086" y="2294722"/>
              <a:ext cx="3024336" cy="295232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ElCom:</a:t>
              </a:r>
            </a:p>
            <a:p>
              <a:pPr algn="ctr"/>
              <a:r>
                <a:rPr lang="de-CH" dirty="0">
                  <a:solidFill>
                    <a:schemeClr val="tx1"/>
                  </a:solidFill>
                </a:rPr>
                <a:t>Energiepreise</a:t>
              </a:r>
            </a:p>
          </p:txBody>
        </p:sp>
        <p:sp>
          <p:nvSpPr>
            <p:cNvPr id="6" name="Oval 5">
              <a:extLst>
                <a:ext uri="{FF2B5EF4-FFF2-40B4-BE49-F238E27FC236}">
                  <a16:creationId xmlns:a16="http://schemas.microsoft.com/office/drawing/2014/main" id="{81A6A0AA-2579-480B-AB2B-0A00DFF88C35}"/>
                </a:ext>
              </a:extLst>
            </p:cNvPr>
            <p:cNvSpPr/>
            <p:nvPr/>
          </p:nvSpPr>
          <p:spPr>
            <a:xfrm>
              <a:off x="6495469" y="2294722"/>
              <a:ext cx="3024336" cy="295232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Bundesamt für Energie:</a:t>
              </a:r>
            </a:p>
            <a:p>
              <a:pPr algn="ctr"/>
              <a:r>
                <a:rPr lang="de-CH" dirty="0">
                  <a:solidFill>
                    <a:schemeClr val="tx1"/>
                  </a:solidFill>
                </a:rPr>
                <a:t>Photovoltaikanlagen</a:t>
              </a:r>
            </a:p>
          </p:txBody>
        </p:sp>
      </p:grpSp>
      <p:pic>
        <p:nvPicPr>
          <p:cNvPr id="17" name="Image 4">
            <a:extLst>
              <a:ext uri="{FF2B5EF4-FFF2-40B4-BE49-F238E27FC236}">
                <a16:creationId xmlns:a16="http://schemas.microsoft.com/office/drawing/2014/main" id="{023A9159-38AF-4F6D-AD2D-0882014C77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7136" y="235721"/>
            <a:ext cx="2189264" cy="10641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8047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332014-C617-4A18-B0A1-254638157879}"/>
              </a:ext>
            </a:extLst>
          </p:cNvPr>
          <p:cNvSpPr/>
          <p:nvPr/>
        </p:nvSpPr>
        <p:spPr>
          <a:xfrm>
            <a:off x="2999656" y="1629047"/>
            <a:ext cx="6192688" cy="5762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de-CH" dirty="0"/>
              <a:t>   Führen höhere Strompreise zu mehr Photovoltaikanlagen?</a:t>
            </a:r>
          </a:p>
        </p:txBody>
      </p:sp>
      <p:sp>
        <p:nvSpPr>
          <p:cNvPr id="4" name="Textplatzhalter 3"/>
          <p:cNvSpPr>
            <a:spLocks noGrp="1"/>
          </p:cNvSpPr>
          <p:nvPr>
            <p:ph type="body" sz="quarter" idx="10"/>
          </p:nvPr>
        </p:nvSpPr>
        <p:spPr/>
        <p:txBody>
          <a:bodyPr/>
          <a:lstStyle/>
          <a:p>
            <a:r>
              <a:rPr lang="de-CH" b="1" dirty="0"/>
              <a:t>Vorteil von </a:t>
            </a:r>
            <a:r>
              <a:rPr lang="de-CH" b="1" dirty="0" err="1"/>
              <a:t>Linked</a:t>
            </a:r>
            <a:r>
              <a:rPr lang="de-CH" b="1" dirty="0"/>
              <a:t> Data</a:t>
            </a:r>
            <a:endParaRPr lang="de-CH" dirty="0"/>
          </a:p>
        </p:txBody>
      </p:sp>
      <p:sp>
        <p:nvSpPr>
          <p:cNvPr id="5" name="Textplatzhalter 4"/>
          <p:cNvSpPr>
            <a:spLocks noGrp="1"/>
          </p:cNvSpPr>
          <p:nvPr>
            <p:ph type="body" sz="quarter" idx="11"/>
          </p:nvPr>
        </p:nvSpPr>
        <p:spPr>
          <a:xfrm>
            <a:off x="1055440" y="1340768"/>
            <a:ext cx="10377735" cy="3528739"/>
          </a:xfrm>
        </p:spPr>
        <p:txBody>
          <a:bodyPr/>
          <a:lstStyle/>
          <a:p>
            <a:r>
              <a:rPr lang="de-CH" dirty="0"/>
              <a:t>							</a:t>
            </a:r>
          </a:p>
        </p:txBody>
      </p:sp>
      <p:grpSp>
        <p:nvGrpSpPr>
          <p:cNvPr id="8" name="Group 7">
            <a:extLst>
              <a:ext uri="{FF2B5EF4-FFF2-40B4-BE49-F238E27FC236}">
                <a16:creationId xmlns:a16="http://schemas.microsoft.com/office/drawing/2014/main" id="{E33A4F1A-D8AD-469E-BF6F-5DF023DF3140}"/>
              </a:ext>
            </a:extLst>
          </p:cNvPr>
          <p:cNvGrpSpPr/>
          <p:nvPr/>
        </p:nvGrpSpPr>
        <p:grpSpPr>
          <a:xfrm>
            <a:off x="2439711" y="2924944"/>
            <a:ext cx="7311719" cy="2952328"/>
            <a:chOff x="2208086" y="2294722"/>
            <a:chExt cx="7311719" cy="2952328"/>
          </a:xfrm>
        </p:grpSpPr>
        <p:sp>
          <p:nvSpPr>
            <p:cNvPr id="7" name="Oval 6">
              <a:extLst>
                <a:ext uri="{FF2B5EF4-FFF2-40B4-BE49-F238E27FC236}">
                  <a16:creationId xmlns:a16="http://schemas.microsoft.com/office/drawing/2014/main" id="{268CA1E9-39FA-40D3-A7AB-2037AA3BC0C2}"/>
                </a:ext>
              </a:extLst>
            </p:cNvPr>
            <p:cNvSpPr/>
            <p:nvPr/>
          </p:nvSpPr>
          <p:spPr>
            <a:xfrm>
              <a:off x="4365396" y="2294722"/>
              <a:ext cx="3024336" cy="295232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Swisstopo:</a:t>
              </a:r>
            </a:p>
            <a:p>
              <a:pPr algn="ctr"/>
              <a:r>
                <a:rPr lang="de-CH" dirty="0">
                  <a:solidFill>
                    <a:schemeClr val="tx1"/>
                  </a:solidFill>
                </a:rPr>
                <a:t>Kantone </a:t>
              </a:r>
            </a:p>
            <a:p>
              <a:pPr algn="ctr"/>
              <a:endParaRPr lang="de-CH" dirty="0"/>
            </a:p>
          </p:txBody>
        </p:sp>
        <p:sp>
          <p:nvSpPr>
            <p:cNvPr id="2" name="Oval 1">
              <a:extLst>
                <a:ext uri="{FF2B5EF4-FFF2-40B4-BE49-F238E27FC236}">
                  <a16:creationId xmlns:a16="http://schemas.microsoft.com/office/drawing/2014/main" id="{21E290E8-B1E4-48D8-8BDC-E6B9C5F1227D}"/>
                </a:ext>
              </a:extLst>
            </p:cNvPr>
            <p:cNvSpPr/>
            <p:nvPr/>
          </p:nvSpPr>
          <p:spPr>
            <a:xfrm>
              <a:off x="2208086" y="2294722"/>
              <a:ext cx="3024336" cy="295232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ElCom:</a:t>
              </a:r>
            </a:p>
            <a:p>
              <a:pPr algn="ctr"/>
              <a:r>
                <a:rPr lang="de-CH" dirty="0">
                  <a:solidFill>
                    <a:schemeClr val="tx1"/>
                  </a:solidFill>
                </a:rPr>
                <a:t>Energiepreise</a:t>
              </a:r>
            </a:p>
          </p:txBody>
        </p:sp>
        <p:sp>
          <p:nvSpPr>
            <p:cNvPr id="6" name="Oval 5">
              <a:extLst>
                <a:ext uri="{FF2B5EF4-FFF2-40B4-BE49-F238E27FC236}">
                  <a16:creationId xmlns:a16="http://schemas.microsoft.com/office/drawing/2014/main" id="{81A6A0AA-2579-480B-AB2B-0A00DFF88C35}"/>
                </a:ext>
              </a:extLst>
            </p:cNvPr>
            <p:cNvSpPr/>
            <p:nvPr/>
          </p:nvSpPr>
          <p:spPr>
            <a:xfrm>
              <a:off x="6495469" y="2294722"/>
              <a:ext cx="3024336" cy="295232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Bundesamt für Energie:</a:t>
              </a:r>
            </a:p>
            <a:p>
              <a:pPr algn="ctr"/>
              <a:r>
                <a:rPr lang="de-CH" dirty="0">
                  <a:solidFill>
                    <a:schemeClr val="tx1"/>
                  </a:solidFill>
                </a:rPr>
                <a:t>Photovoltaikanlagen</a:t>
              </a:r>
            </a:p>
          </p:txBody>
        </p:sp>
      </p:grpSp>
      <p:cxnSp>
        <p:nvCxnSpPr>
          <p:cNvPr id="11" name="Straight Arrow Connector 10">
            <a:extLst>
              <a:ext uri="{FF2B5EF4-FFF2-40B4-BE49-F238E27FC236}">
                <a16:creationId xmlns:a16="http://schemas.microsoft.com/office/drawing/2014/main" id="{1D0E456A-F9DC-4AD5-A3CE-65A185056CD9}"/>
              </a:ext>
            </a:extLst>
          </p:cNvPr>
          <p:cNvCxnSpPr>
            <a:cxnSpLocks/>
          </p:cNvCxnSpPr>
          <p:nvPr/>
        </p:nvCxnSpPr>
        <p:spPr>
          <a:xfrm flipV="1">
            <a:off x="3935760" y="3436773"/>
            <a:ext cx="2140614" cy="3522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225DDB8-3AF7-41C4-A5E6-0933FE53623A}"/>
              </a:ext>
            </a:extLst>
          </p:cNvPr>
          <p:cNvCxnSpPr>
            <a:cxnSpLocks/>
          </p:cNvCxnSpPr>
          <p:nvPr/>
        </p:nvCxnSpPr>
        <p:spPr>
          <a:xfrm flipV="1">
            <a:off x="6096000" y="2276872"/>
            <a:ext cx="0" cy="9881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0D15BB9-91C4-452B-AD6F-CF6E2BB22A4E}"/>
              </a:ext>
            </a:extLst>
          </p:cNvPr>
          <p:cNvCxnSpPr>
            <a:cxnSpLocks/>
          </p:cNvCxnSpPr>
          <p:nvPr/>
        </p:nvCxnSpPr>
        <p:spPr>
          <a:xfrm flipH="1" flipV="1">
            <a:off x="6115628" y="3436773"/>
            <a:ext cx="2140612" cy="3522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7" name="Image 4">
            <a:extLst>
              <a:ext uri="{FF2B5EF4-FFF2-40B4-BE49-F238E27FC236}">
                <a16:creationId xmlns:a16="http://schemas.microsoft.com/office/drawing/2014/main" id="{023A9159-38AF-4F6D-AD2D-0882014C77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7136" y="235721"/>
            <a:ext cx="2189264" cy="10641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5452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ABFE04-CB23-4223-A6B8-E654F4C05217}"/>
              </a:ext>
            </a:extLst>
          </p:cNvPr>
          <p:cNvSpPr>
            <a:spLocks noGrp="1"/>
          </p:cNvSpPr>
          <p:nvPr>
            <p:ph type="body" sz="quarter" idx="10"/>
          </p:nvPr>
        </p:nvSpPr>
        <p:spPr/>
        <p:txBody>
          <a:bodyPr/>
          <a:lstStyle/>
          <a:p>
            <a:r>
              <a:rPr lang="de-CH" sz="3200" b="1" dirty="0">
                <a:latin typeface="Arial" panose="020B0604020202020204" pitchFamily="34" charset="0"/>
                <a:cs typeface="Arial" panose="020B0604020202020204" pitchFamily="34" charset="0"/>
              </a:rPr>
              <a:t>Kein Zusammenhang</a:t>
            </a:r>
            <a:endParaRPr lang="de-CH" dirty="0"/>
          </a:p>
        </p:txBody>
      </p:sp>
      <p:pic>
        <p:nvPicPr>
          <p:cNvPr id="7" name="Content Placeholder 9">
            <a:extLst>
              <a:ext uri="{FF2B5EF4-FFF2-40B4-BE49-F238E27FC236}">
                <a16:creationId xmlns:a16="http://schemas.microsoft.com/office/drawing/2014/main" id="{A30C92CF-4FE8-4B99-BE4E-AA14B328C0A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8" name="Content Placeholder 13">
            <a:extLst>
              <a:ext uri="{FF2B5EF4-FFF2-40B4-BE49-F238E27FC236}">
                <a16:creationId xmlns:a16="http://schemas.microsoft.com/office/drawing/2014/main" id="{510CC398-C55C-498A-AF9D-7F08908DAF9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05275" y="1237902"/>
            <a:ext cx="4351338" cy="4351338"/>
          </a:xfrm>
        </p:spPr>
      </p:pic>
      <p:pic>
        <p:nvPicPr>
          <p:cNvPr id="9" name="Content Placeholder 9">
            <a:extLst>
              <a:ext uri="{FF2B5EF4-FFF2-40B4-BE49-F238E27FC236}">
                <a16:creationId xmlns:a16="http://schemas.microsoft.com/office/drawing/2014/main" id="{97C12E11-0DA5-416C-A4B3-7790B1CF740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9031" y="981788"/>
            <a:ext cx="5179938" cy="5179938"/>
          </a:xfrm>
        </p:spPr>
      </p:pic>
      <p:pic>
        <p:nvPicPr>
          <p:cNvPr id="10" name="Content Placeholder 13">
            <a:extLst>
              <a:ext uri="{FF2B5EF4-FFF2-40B4-BE49-F238E27FC236}">
                <a16:creationId xmlns:a16="http://schemas.microsoft.com/office/drawing/2014/main" id="{AEEA12CA-DEE9-4265-8E17-A7CD84EA4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1234" y="1237902"/>
            <a:ext cx="4351338" cy="4351338"/>
          </a:xfrm>
          <a:prstGeom prst="rect">
            <a:avLst/>
          </a:prstGeom>
        </p:spPr>
      </p:pic>
      <p:pic>
        <p:nvPicPr>
          <p:cNvPr id="11" name="Content Placeholder 9">
            <a:extLst>
              <a:ext uri="{FF2B5EF4-FFF2-40B4-BE49-F238E27FC236}">
                <a16:creationId xmlns:a16="http://schemas.microsoft.com/office/drawing/2014/main" id="{D7B12C77-6492-4DCC-ABBE-FF6B5C2BC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1253331"/>
            <a:ext cx="4351338" cy="4351338"/>
          </a:xfrm>
          <a:prstGeom prst="rect">
            <a:avLst/>
          </a:prstGeom>
        </p:spPr>
      </p:pic>
    </p:spTree>
    <p:extLst>
      <p:ext uri="{BB962C8B-B14F-4D97-AF65-F5344CB8AC3E}">
        <p14:creationId xmlns:p14="http://schemas.microsoft.com/office/powerpoint/2010/main" val="3564830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de-CH" b="1" dirty="0">
                <a:solidFill>
                  <a:schemeClr val="bg1">
                    <a:lumMod val="50000"/>
                  </a:schemeClr>
                </a:solidFill>
              </a:rPr>
              <a:t>Finde es selbst heraus!</a:t>
            </a:r>
            <a:endParaRPr lang="de-CH" dirty="0">
              <a:solidFill>
                <a:schemeClr val="bg1">
                  <a:lumMod val="50000"/>
                </a:schemeClr>
              </a:solidFill>
            </a:endParaRPr>
          </a:p>
        </p:txBody>
      </p:sp>
      <p:sp>
        <p:nvSpPr>
          <p:cNvPr id="5" name="Textplatzhalter 4"/>
          <p:cNvSpPr>
            <a:spLocks noGrp="1"/>
          </p:cNvSpPr>
          <p:nvPr>
            <p:ph type="body" sz="quarter" idx="11"/>
          </p:nvPr>
        </p:nvSpPr>
        <p:spPr>
          <a:xfrm>
            <a:off x="1055440" y="1340768"/>
            <a:ext cx="10377735" cy="3528739"/>
          </a:xfrm>
        </p:spPr>
        <p:txBody>
          <a:bodyPr/>
          <a:lstStyle/>
          <a:p>
            <a:r>
              <a:rPr lang="de-CH" sz="1100" dirty="0"/>
              <a:t>				</a:t>
            </a:r>
          </a:p>
        </p:txBody>
      </p:sp>
      <p:sp>
        <p:nvSpPr>
          <p:cNvPr id="6" name="TextBox 5">
            <a:extLst>
              <a:ext uri="{FF2B5EF4-FFF2-40B4-BE49-F238E27FC236}">
                <a16:creationId xmlns:a16="http://schemas.microsoft.com/office/drawing/2014/main" id="{CEDBA3A3-29D2-4965-83B3-C5EB480CA329}"/>
              </a:ext>
            </a:extLst>
          </p:cNvPr>
          <p:cNvSpPr txBox="1"/>
          <p:nvPr/>
        </p:nvSpPr>
        <p:spPr>
          <a:xfrm>
            <a:off x="1271464" y="2852936"/>
            <a:ext cx="8712968" cy="2554545"/>
          </a:xfrm>
          <a:prstGeom prst="rect">
            <a:avLst/>
          </a:prstGeom>
          <a:noFill/>
        </p:spPr>
        <p:txBody>
          <a:bodyPr wrap="square" rtlCol="0">
            <a:spAutoFit/>
          </a:bodyPr>
          <a:lstStyle/>
          <a:p>
            <a:r>
              <a:rPr lang="de-CH" sz="2500" b="1" dirty="0"/>
              <a:t>			</a:t>
            </a:r>
            <a:r>
              <a:rPr lang="de-CH" sz="4500" b="1" dirty="0"/>
              <a:t>	Vielen Dank!</a:t>
            </a:r>
          </a:p>
          <a:p>
            <a:endParaRPr lang="de-CH" b="1" dirty="0"/>
          </a:p>
          <a:p>
            <a:endParaRPr lang="de-CH" b="1" dirty="0"/>
          </a:p>
          <a:p>
            <a:r>
              <a:rPr lang="de-CH" b="1" dirty="0"/>
              <a:t>Finde mehr heraus:</a:t>
            </a:r>
          </a:p>
          <a:p>
            <a:r>
              <a:rPr lang="de-CH" dirty="0"/>
              <a:t>R-</a:t>
            </a:r>
            <a:r>
              <a:rPr lang="de-CH" dirty="0" err="1"/>
              <a:t>script</a:t>
            </a:r>
            <a:r>
              <a:rPr lang="de-CH" dirty="0"/>
              <a:t>: </a:t>
            </a:r>
            <a:r>
              <a:rPr lang="de-CH" dirty="0">
                <a:hlinkClick r:id="rId2"/>
              </a:rPr>
              <a:t>https://github.com/CDiGallo/OpendatabeerXelcom-bfe</a:t>
            </a:r>
            <a:endParaRPr lang="de-CH" dirty="0"/>
          </a:p>
          <a:p>
            <a:r>
              <a:rPr lang="de-CH" dirty="0"/>
              <a:t>SPARQL-</a:t>
            </a:r>
            <a:r>
              <a:rPr lang="de-CH" dirty="0" err="1"/>
              <a:t>query</a:t>
            </a:r>
            <a:r>
              <a:rPr lang="de-CH" dirty="0"/>
              <a:t> auf LINDAS: https://s.zazuko.com/9WxDrX</a:t>
            </a:r>
          </a:p>
          <a:p>
            <a:endParaRPr lang="de-CH" sz="2500" dirty="0"/>
          </a:p>
        </p:txBody>
      </p:sp>
    </p:spTree>
    <p:extLst>
      <p:ext uri="{BB962C8B-B14F-4D97-AF65-F5344CB8AC3E}">
        <p14:creationId xmlns:p14="http://schemas.microsoft.com/office/powerpoint/2010/main" val="45527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B373-3D5C-4FDE-9A8C-7BD6C43E3902}"/>
              </a:ext>
            </a:extLst>
          </p:cNvPr>
          <p:cNvSpPr>
            <a:spLocks noGrp="1"/>
          </p:cNvSpPr>
          <p:nvPr>
            <p:ph type="title"/>
          </p:nvPr>
        </p:nvSpPr>
        <p:spPr/>
        <p:txBody>
          <a:bodyPr/>
          <a:lstStyle/>
          <a:p>
            <a:r>
              <a:rPr lang="de-CH" dirty="0"/>
              <a:t>Ein Blick in die LINDAS-Daten: ElCom Strompreise</a:t>
            </a:r>
          </a:p>
        </p:txBody>
      </p:sp>
      <p:sp>
        <p:nvSpPr>
          <p:cNvPr id="3" name="Content Placeholder 2">
            <a:extLst>
              <a:ext uri="{FF2B5EF4-FFF2-40B4-BE49-F238E27FC236}">
                <a16:creationId xmlns:a16="http://schemas.microsoft.com/office/drawing/2014/main" id="{34FA314C-F542-4231-8859-146BB9563741}"/>
              </a:ext>
            </a:extLst>
          </p:cNvPr>
          <p:cNvSpPr>
            <a:spLocks noGrp="1"/>
          </p:cNvSpPr>
          <p:nvPr>
            <p:ph idx="1"/>
          </p:nvPr>
        </p:nvSpPr>
        <p:spPr/>
        <p:txBody>
          <a:bodyPr/>
          <a:lstStyle/>
          <a:p>
            <a:r>
              <a:rPr lang="de-CH" dirty="0"/>
              <a:t>Claudio Di Gallo, 7.3.23</a:t>
            </a:r>
          </a:p>
        </p:txBody>
      </p:sp>
      <p:pic>
        <p:nvPicPr>
          <p:cNvPr id="5" name="Espace réservé pour une image  7">
            <a:extLst>
              <a:ext uri="{FF2B5EF4-FFF2-40B4-BE49-F238E27FC236}">
                <a16:creationId xmlns:a16="http://schemas.microsoft.com/office/drawing/2014/main" id="{C0637EF2-7D55-414A-8755-5C85ACF4EE7C}"/>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0671" r="10671"/>
          <a:stretch>
            <a:fillRect/>
          </a:stretch>
        </p:blipFill>
        <p:spPr>
          <a:xfrm>
            <a:off x="0" y="2708275"/>
            <a:ext cx="12192000" cy="4149725"/>
          </a:xfrm>
        </p:spPr>
      </p:pic>
      <p:pic>
        <p:nvPicPr>
          <p:cNvPr id="6" name="Image 5">
            <a:extLst>
              <a:ext uri="{FF2B5EF4-FFF2-40B4-BE49-F238E27FC236}">
                <a16:creationId xmlns:a16="http://schemas.microsoft.com/office/drawing/2014/main" id="{EC096B36-C1E7-4A11-8D36-37578BCD699C}"/>
              </a:ext>
            </a:extLst>
          </p:cNvPr>
          <p:cNvPicPr>
            <a:picLocks noChangeAspect="1"/>
          </p:cNvPicPr>
          <p:nvPr/>
        </p:nvPicPr>
        <p:blipFill rotWithShape="1">
          <a:blip r:embed="rId3" cstate="print">
            <a:clrChange>
              <a:clrFrom>
                <a:srgbClr val="5585C3"/>
              </a:clrFrom>
              <a:clrTo>
                <a:srgbClr val="5585C3">
                  <a:alpha val="0"/>
                </a:srgbClr>
              </a:clrTo>
            </a:clrChange>
            <a:extLst>
              <a:ext uri="{28A0092B-C50C-407E-A947-70E740481C1C}">
                <a14:useLocalDpi xmlns:a14="http://schemas.microsoft.com/office/drawing/2010/main" val="0"/>
              </a:ext>
            </a:extLst>
          </a:blip>
          <a:srcRect t="13146" b="11853"/>
          <a:stretch/>
        </p:blipFill>
        <p:spPr>
          <a:xfrm>
            <a:off x="325988" y="4077072"/>
            <a:ext cx="5818828" cy="1728192"/>
          </a:xfrm>
          <a:prstGeom prst="rect">
            <a:avLst/>
          </a:prstGeom>
        </p:spPr>
      </p:pic>
    </p:spTree>
    <p:extLst>
      <p:ext uri="{BB962C8B-B14F-4D97-AF65-F5344CB8AC3E}">
        <p14:creationId xmlns:p14="http://schemas.microsoft.com/office/powerpoint/2010/main" val="293570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de-CH" b="1" dirty="0">
                <a:solidFill>
                  <a:schemeClr val="bg1">
                    <a:lumMod val="50000"/>
                  </a:schemeClr>
                </a:solidFill>
              </a:rPr>
              <a:t>Was ist</a:t>
            </a:r>
            <a:r>
              <a:rPr lang="de-CH" b="1" dirty="0"/>
              <a:t> </a:t>
            </a:r>
            <a:r>
              <a:rPr lang="de-CH" b="1" dirty="0" err="1"/>
              <a:t>Lin</a:t>
            </a:r>
            <a:r>
              <a:rPr lang="de-CH" b="1" dirty="0" err="1">
                <a:solidFill>
                  <a:schemeClr val="bg1">
                    <a:lumMod val="50000"/>
                  </a:schemeClr>
                </a:solidFill>
              </a:rPr>
              <a:t>ked</a:t>
            </a:r>
            <a:r>
              <a:rPr lang="de-CH" b="1" dirty="0"/>
              <a:t> Da</a:t>
            </a:r>
            <a:r>
              <a:rPr lang="de-CH" b="1" dirty="0">
                <a:solidFill>
                  <a:schemeClr val="bg1">
                    <a:lumMod val="50000"/>
                  </a:schemeClr>
                </a:solidFill>
              </a:rPr>
              <a:t>ta</a:t>
            </a:r>
            <a:r>
              <a:rPr lang="de-CH" b="1" dirty="0"/>
              <a:t> S</a:t>
            </a:r>
            <a:r>
              <a:rPr lang="de-CH" b="1" dirty="0">
                <a:solidFill>
                  <a:schemeClr val="bg1">
                    <a:lumMod val="50000"/>
                  </a:schemeClr>
                </a:solidFill>
              </a:rPr>
              <a:t>ervice?</a:t>
            </a:r>
          </a:p>
        </p:txBody>
      </p:sp>
      <p:sp>
        <p:nvSpPr>
          <p:cNvPr id="5" name="Textplatzhalter 4"/>
          <p:cNvSpPr>
            <a:spLocks noGrp="1"/>
          </p:cNvSpPr>
          <p:nvPr>
            <p:ph type="body" sz="quarter" idx="11"/>
          </p:nvPr>
        </p:nvSpPr>
        <p:spPr>
          <a:xfrm>
            <a:off x="1055440" y="1268760"/>
            <a:ext cx="10377735" cy="3528739"/>
          </a:xfrm>
        </p:spPr>
        <p:txBody>
          <a:bodyPr/>
          <a:lstStyle/>
          <a:p>
            <a:endParaRPr lang="de-CH" dirty="0"/>
          </a:p>
          <a:p>
            <a:pPr marL="285750" indent="-285750">
              <a:buFont typeface="Arial" panose="020B0604020202020204" pitchFamily="34" charset="0"/>
              <a:buChar char="•"/>
            </a:pPr>
            <a:r>
              <a:rPr lang="de-CH" dirty="0"/>
              <a:t>Datenbank</a:t>
            </a:r>
          </a:p>
          <a:p>
            <a:pPr marL="285750" indent="-285750">
              <a:buFont typeface="Arial" panose="020B0604020202020204" pitchFamily="34" charset="0"/>
              <a:buChar char="•"/>
            </a:pPr>
            <a:r>
              <a:rPr lang="de-CH" dirty="0" err="1"/>
              <a:t>Linked</a:t>
            </a:r>
            <a:r>
              <a:rPr lang="de-CH" dirty="0"/>
              <a:t>-Data Services</a:t>
            </a:r>
          </a:p>
          <a:p>
            <a:pPr marL="736600" lvl="1" indent="-285750"/>
            <a:r>
              <a:rPr lang="de-CH" dirty="0">
                <a:solidFill>
                  <a:schemeClr val="tx1"/>
                </a:solidFill>
              </a:rPr>
              <a:t>Cube-Creator</a:t>
            </a:r>
          </a:p>
          <a:p>
            <a:pPr marL="736600" lvl="1" indent="-285750"/>
            <a:r>
              <a:rPr lang="de-CH" dirty="0" err="1">
                <a:solidFill>
                  <a:schemeClr val="tx1"/>
                </a:solidFill>
              </a:rPr>
              <a:t>Visualize</a:t>
            </a:r>
            <a:endParaRPr lang="de-CH" dirty="0">
              <a:solidFill>
                <a:schemeClr val="tx1"/>
              </a:solidFill>
            </a:endParaRPr>
          </a:p>
          <a:p>
            <a:pPr marL="285750" indent="-285750">
              <a:buFont typeface="Arial" panose="020B0604020202020204" pitchFamily="34" charset="0"/>
              <a:buChar char="•"/>
            </a:pPr>
            <a:r>
              <a:rPr lang="de-CH" dirty="0"/>
              <a:t>Partnerschaften </a:t>
            </a:r>
          </a:p>
          <a:p>
            <a:pPr marL="285750" indent="-285750">
              <a:buFont typeface="Arial" panose="020B0604020202020204" pitchFamily="34" charset="0"/>
              <a:buChar char="•"/>
            </a:pPr>
            <a:r>
              <a:rPr lang="de-CH" dirty="0" err="1"/>
              <a:t>Metadata</a:t>
            </a:r>
            <a:r>
              <a:rPr lang="de-CH" dirty="0"/>
              <a:t> auf </a:t>
            </a:r>
            <a:r>
              <a:rPr lang="de-CH" dirty="0" err="1"/>
              <a:t>opendata.swiss</a:t>
            </a:r>
            <a:endParaRPr lang="de-CH" dirty="0"/>
          </a:p>
          <a:p>
            <a:r>
              <a:rPr lang="de-CH" dirty="0"/>
              <a:t>						    	 	</a:t>
            </a:r>
          </a:p>
        </p:txBody>
      </p:sp>
      <p:pic>
        <p:nvPicPr>
          <p:cNvPr id="7" name="Image 4">
            <a:extLst>
              <a:ext uri="{FF2B5EF4-FFF2-40B4-BE49-F238E27FC236}">
                <a16:creationId xmlns:a16="http://schemas.microsoft.com/office/drawing/2014/main" id="{0CC232CB-40C0-47BD-9B87-606C6AB127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8208" y="243464"/>
            <a:ext cx="3917456" cy="19041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6" name="Picture 2" descr="Csv">
            <a:extLst>
              <a:ext uri="{FF2B5EF4-FFF2-40B4-BE49-F238E27FC236}">
                <a16:creationId xmlns:a16="http://schemas.microsoft.com/office/drawing/2014/main" id="{FD130FBB-147F-4C6D-922B-2828405859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5054" y="4166182"/>
            <a:ext cx="791741" cy="7917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vector illustration of gear doodle icon">
            <a:extLst>
              <a:ext uri="{FF2B5EF4-FFF2-40B4-BE49-F238E27FC236}">
                <a16:creationId xmlns:a16="http://schemas.microsoft.com/office/drawing/2014/main" id="{4019C890-E407-4674-95B7-AEFAB95FBB7F}"/>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489" t="15976" r="9859" b="17604"/>
          <a:stretch/>
        </p:blipFill>
        <p:spPr bwMode="auto">
          <a:xfrm>
            <a:off x="3851932" y="4011586"/>
            <a:ext cx="1224136" cy="10081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base">
            <a:extLst>
              <a:ext uri="{FF2B5EF4-FFF2-40B4-BE49-F238E27FC236}">
                <a16:creationId xmlns:a16="http://schemas.microsoft.com/office/drawing/2014/main" id="{065DC0DB-528A-4A05-A356-EE9D534E2BA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56468" y="4059772"/>
            <a:ext cx="911740" cy="9117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8A4EAD1-E370-4CB0-943D-DE13C5CEA6FB}"/>
              </a:ext>
            </a:extLst>
          </p:cNvPr>
          <p:cNvPicPr>
            <a:picLocks noChangeAspect="1"/>
          </p:cNvPicPr>
          <p:nvPr/>
        </p:nvPicPr>
        <p:blipFill>
          <a:blip r:embed="rId7"/>
          <a:stretch>
            <a:fillRect/>
          </a:stretch>
        </p:blipFill>
        <p:spPr>
          <a:xfrm>
            <a:off x="9649449" y="4651551"/>
            <a:ext cx="1552575" cy="1257300"/>
          </a:xfrm>
          <a:prstGeom prst="rect">
            <a:avLst/>
          </a:prstGeom>
        </p:spPr>
      </p:pic>
      <p:sp>
        <p:nvSpPr>
          <p:cNvPr id="6" name="TextBox 5">
            <a:extLst>
              <a:ext uri="{FF2B5EF4-FFF2-40B4-BE49-F238E27FC236}">
                <a16:creationId xmlns:a16="http://schemas.microsoft.com/office/drawing/2014/main" id="{15CA76FF-785F-4C90-A6FF-07E81869E3F0}"/>
              </a:ext>
            </a:extLst>
          </p:cNvPr>
          <p:cNvSpPr txBox="1"/>
          <p:nvPr/>
        </p:nvSpPr>
        <p:spPr>
          <a:xfrm>
            <a:off x="1154841" y="5118348"/>
            <a:ext cx="1512168" cy="646331"/>
          </a:xfrm>
          <a:prstGeom prst="rect">
            <a:avLst/>
          </a:prstGeom>
          <a:noFill/>
        </p:spPr>
        <p:txBody>
          <a:bodyPr wrap="square" rtlCol="0">
            <a:spAutoFit/>
          </a:bodyPr>
          <a:lstStyle/>
          <a:p>
            <a:pPr algn="ctr"/>
            <a:r>
              <a:rPr lang="de-CH" dirty="0"/>
              <a:t>Government Data</a:t>
            </a:r>
          </a:p>
        </p:txBody>
      </p:sp>
      <p:sp>
        <p:nvSpPr>
          <p:cNvPr id="12" name="TextBox 11">
            <a:extLst>
              <a:ext uri="{FF2B5EF4-FFF2-40B4-BE49-F238E27FC236}">
                <a16:creationId xmlns:a16="http://schemas.microsoft.com/office/drawing/2014/main" id="{FE7F7884-78FF-44DB-8281-0FE6603316D8}"/>
              </a:ext>
            </a:extLst>
          </p:cNvPr>
          <p:cNvSpPr txBox="1"/>
          <p:nvPr/>
        </p:nvSpPr>
        <p:spPr>
          <a:xfrm>
            <a:off x="9676920" y="5816453"/>
            <a:ext cx="1512168" cy="369332"/>
          </a:xfrm>
          <a:prstGeom prst="rect">
            <a:avLst/>
          </a:prstGeom>
          <a:noFill/>
        </p:spPr>
        <p:txBody>
          <a:bodyPr wrap="square" rtlCol="0">
            <a:spAutoFit/>
          </a:bodyPr>
          <a:lstStyle/>
          <a:p>
            <a:pPr algn="ctr"/>
            <a:r>
              <a:rPr lang="de-CH" dirty="0" err="1">
                <a:solidFill>
                  <a:schemeClr val="tx2">
                    <a:lumMod val="60000"/>
                    <a:lumOff val="40000"/>
                  </a:schemeClr>
                </a:solidFill>
              </a:rPr>
              <a:t>Visualize</a:t>
            </a:r>
            <a:endParaRPr lang="de-CH" dirty="0">
              <a:solidFill>
                <a:schemeClr val="tx2">
                  <a:lumMod val="60000"/>
                  <a:lumOff val="40000"/>
                </a:schemeClr>
              </a:solidFill>
            </a:endParaRPr>
          </a:p>
        </p:txBody>
      </p:sp>
      <p:sp>
        <p:nvSpPr>
          <p:cNvPr id="13" name="TextBox 12">
            <a:extLst>
              <a:ext uri="{FF2B5EF4-FFF2-40B4-BE49-F238E27FC236}">
                <a16:creationId xmlns:a16="http://schemas.microsoft.com/office/drawing/2014/main" id="{D7702253-DF5C-4551-A4B4-5AFA0EBEA7B7}"/>
              </a:ext>
            </a:extLst>
          </p:cNvPr>
          <p:cNvSpPr txBox="1"/>
          <p:nvPr/>
        </p:nvSpPr>
        <p:spPr>
          <a:xfrm>
            <a:off x="7047542" y="5026247"/>
            <a:ext cx="1512168" cy="369332"/>
          </a:xfrm>
          <a:prstGeom prst="rect">
            <a:avLst/>
          </a:prstGeom>
          <a:noFill/>
        </p:spPr>
        <p:txBody>
          <a:bodyPr wrap="square" rtlCol="0">
            <a:spAutoFit/>
          </a:bodyPr>
          <a:lstStyle/>
          <a:p>
            <a:r>
              <a:rPr lang="de-CH" dirty="0">
                <a:solidFill>
                  <a:schemeClr val="tx2">
                    <a:lumMod val="60000"/>
                    <a:lumOff val="40000"/>
                  </a:schemeClr>
                </a:solidFill>
              </a:rPr>
              <a:t>LINDAS</a:t>
            </a:r>
          </a:p>
        </p:txBody>
      </p:sp>
      <p:sp>
        <p:nvSpPr>
          <p:cNvPr id="14" name="TextBox 13">
            <a:extLst>
              <a:ext uri="{FF2B5EF4-FFF2-40B4-BE49-F238E27FC236}">
                <a16:creationId xmlns:a16="http://schemas.microsoft.com/office/drawing/2014/main" id="{70B6CC58-2829-4DEC-8990-1616FE2B2863}"/>
              </a:ext>
            </a:extLst>
          </p:cNvPr>
          <p:cNvSpPr txBox="1"/>
          <p:nvPr/>
        </p:nvSpPr>
        <p:spPr>
          <a:xfrm>
            <a:off x="3757282" y="5049541"/>
            <a:ext cx="1512168" cy="369332"/>
          </a:xfrm>
          <a:prstGeom prst="rect">
            <a:avLst/>
          </a:prstGeom>
          <a:noFill/>
        </p:spPr>
        <p:txBody>
          <a:bodyPr wrap="square" rtlCol="0">
            <a:spAutoFit/>
          </a:bodyPr>
          <a:lstStyle/>
          <a:p>
            <a:r>
              <a:rPr lang="de-CH" dirty="0">
                <a:solidFill>
                  <a:schemeClr val="tx2">
                    <a:lumMod val="60000"/>
                    <a:lumOff val="40000"/>
                  </a:schemeClr>
                </a:solidFill>
              </a:rPr>
              <a:t>Cube-Creator</a:t>
            </a:r>
          </a:p>
        </p:txBody>
      </p:sp>
      <p:sp>
        <p:nvSpPr>
          <p:cNvPr id="10" name="Arrow: Right 9">
            <a:extLst>
              <a:ext uri="{FF2B5EF4-FFF2-40B4-BE49-F238E27FC236}">
                <a16:creationId xmlns:a16="http://schemas.microsoft.com/office/drawing/2014/main" id="{55D86D36-CE3D-41E9-98DB-FD9CDDB27BBA}"/>
              </a:ext>
            </a:extLst>
          </p:cNvPr>
          <p:cNvSpPr/>
          <p:nvPr/>
        </p:nvSpPr>
        <p:spPr>
          <a:xfrm>
            <a:off x="2497776" y="4239049"/>
            <a:ext cx="1163174" cy="487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Arrow: Right 16">
            <a:extLst>
              <a:ext uri="{FF2B5EF4-FFF2-40B4-BE49-F238E27FC236}">
                <a16:creationId xmlns:a16="http://schemas.microsoft.com/office/drawing/2014/main" id="{33ED95B4-349A-43E4-8973-1029FD229D30}"/>
              </a:ext>
            </a:extLst>
          </p:cNvPr>
          <p:cNvSpPr/>
          <p:nvPr/>
        </p:nvSpPr>
        <p:spPr>
          <a:xfrm>
            <a:off x="5458031" y="4271693"/>
            <a:ext cx="1163174" cy="487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Arrow: Right 17">
            <a:extLst>
              <a:ext uri="{FF2B5EF4-FFF2-40B4-BE49-F238E27FC236}">
                <a16:creationId xmlns:a16="http://schemas.microsoft.com/office/drawing/2014/main" id="{E6A5DCC5-014C-4A93-AF17-2596F0E3424F}"/>
              </a:ext>
            </a:extLst>
          </p:cNvPr>
          <p:cNvSpPr/>
          <p:nvPr/>
        </p:nvSpPr>
        <p:spPr>
          <a:xfrm>
            <a:off x="8323580" y="5063027"/>
            <a:ext cx="1163174" cy="487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Arrow: Right 18">
            <a:extLst>
              <a:ext uri="{FF2B5EF4-FFF2-40B4-BE49-F238E27FC236}">
                <a16:creationId xmlns:a16="http://schemas.microsoft.com/office/drawing/2014/main" id="{40B41298-95F3-4392-8676-6D0CBA906B70}"/>
              </a:ext>
            </a:extLst>
          </p:cNvPr>
          <p:cNvSpPr/>
          <p:nvPr/>
        </p:nvSpPr>
        <p:spPr>
          <a:xfrm>
            <a:off x="8323580" y="3455109"/>
            <a:ext cx="1163174" cy="487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1" name="Picture 20">
            <a:extLst>
              <a:ext uri="{FF2B5EF4-FFF2-40B4-BE49-F238E27FC236}">
                <a16:creationId xmlns:a16="http://schemas.microsoft.com/office/drawing/2014/main" id="{62C64C82-C040-400A-9705-1501B742C7E2}"/>
              </a:ext>
            </a:extLst>
          </p:cNvPr>
          <p:cNvPicPr>
            <a:picLocks noChangeAspect="1"/>
          </p:cNvPicPr>
          <p:nvPr/>
        </p:nvPicPr>
        <p:blipFill>
          <a:blip r:embed="rId8"/>
          <a:stretch>
            <a:fillRect/>
          </a:stretch>
        </p:blipFill>
        <p:spPr>
          <a:xfrm>
            <a:off x="9738814" y="3064852"/>
            <a:ext cx="1331128" cy="1268413"/>
          </a:xfrm>
          <a:prstGeom prst="rect">
            <a:avLst/>
          </a:prstGeom>
        </p:spPr>
      </p:pic>
      <p:sp>
        <p:nvSpPr>
          <p:cNvPr id="22" name="TextBox 21">
            <a:extLst>
              <a:ext uri="{FF2B5EF4-FFF2-40B4-BE49-F238E27FC236}">
                <a16:creationId xmlns:a16="http://schemas.microsoft.com/office/drawing/2014/main" id="{EC6E0FBC-D3E8-4200-BDC5-BBEE384D1A4D}"/>
              </a:ext>
            </a:extLst>
          </p:cNvPr>
          <p:cNvSpPr txBox="1"/>
          <p:nvPr/>
        </p:nvSpPr>
        <p:spPr>
          <a:xfrm>
            <a:off x="9805432" y="4271693"/>
            <a:ext cx="1331128" cy="369332"/>
          </a:xfrm>
          <a:prstGeom prst="rect">
            <a:avLst/>
          </a:prstGeom>
          <a:noFill/>
        </p:spPr>
        <p:txBody>
          <a:bodyPr wrap="square" rtlCol="0">
            <a:spAutoFit/>
          </a:bodyPr>
          <a:lstStyle/>
          <a:p>
            <a:r>
              <a:rPr lang="de-CH" dirty="0">
                <a:solidFill>
                  <a:schemeClr val="tx2">
                    <a:lumMod val="60000"/>
                    <a:lumOff val="40000"/>
                  </a:schemeClr>
                </a:solidFill>
              </a:rPr>
              <a:t>LINDAS-API</a:t>
            </a:r>
          </a:p>
        </p:txBody>
      </p:sp>
    </p:spTree>
    <p:extLst>
      <p:ext uri="{BB962C8B-B14F-4D97-AF65-F5344CB8AC3E}">
        <p14:creationId xmlns:p14="http://schemas.microsoft.com/office/powerpoint/2010/main" val="414556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9A94B1-68EB-4992-BD0C-18FB4AC4CD90}"/>
              </a:ext>
            </a:extLst>
          </p:cNvPr>
          <p:cNvSpPr>
            <a:spLocks noGrp="1"/>
          </p:cNvSpPr>
          <p:nvPr>
            <p:ph type="body" sz="quarter" idx="10"/>
          </p:nvPr>
        </p:nvSpPr>
        <p:spPr/>
        <p:txBody>
          <a:bodyPr/>
          <a:lstStyle/>
          <a:p>
            <a:r>
              <a:rPr lang="de-CH" dirty="0"/>
              <a:t>Was ist ElCom?</a:t>
            </a:r>
          </a:p>
        </p:txBody>
      </p:sp>
      <p:sp>
        <p:nvSpPr>
          <p:cNvPr id="3" name="Text Placeholder 2">
            <a:extLst>
              <a:ext uri="{FF2B5EF4-FFF2-40B4-BE49-F238E27FC236}">
                <a16:creationId xmlns:a16="http://schemas.microsoft.com/office/drawing/2014/main" id="{637393C4-E8CC-4566-AFEA-1C640E3F81AC}"/>
              </a:ext>
            </a:extLst>
          </p:cNvPr>
          <p:cNvSpPr>
            <a:spLocks noGrp="1"/>
          </p:cNvSpPr>
          <p:nvPr>
            <p:ph type="body" sz="quarter" idx="11"/>
          </p:nvPr>
        </p:nvSpPr>
        <p:spPr/>
        <p:txBody>
          <a:bodyPr/>
          <a:lstStyle/>
          <a:p>
            <a:pPr marL="285750" indent="-285750">
              <a:lnSpc>
                <a:spcPct val="200000"/>
              </a:lnSpc>
              <a:buFont typeface="Arial" panose="020B0604020202020204" pitchFamily="34" charset="0"/>
              <a:buChar char="•"/>
            </a:pPr>
            <a:r>
              <a:rPr lang="de-CH" dirty="0"/>
              <a:t>Strompreis- und </a:t>
            </a:r>
            <a:r>
              <a:rPr lang="de-CH" dirty="0" err="1"/>
              <a:t>Versorgungsüberwacherin</a:t>
            </a:r>
            <a:endParaRPr lang="de-CH" dirty="0"/>
          </a:p>
          <a:p>
            <a:pPr marL="285750" indent="-285750">
              <a:lnSpc>
                <a:spcPct val="200000"/>
              </a:lnSpc>
              <a:buFont typeface="Arial" panose="020B0604020202020204" pitchFamily="34" charset="0"/>
              <a:buChar char="•"/>
            </a:pPr>
            <a:r>
              <a:rPr lang="de-CH" dirty="0"/>
              <a:t>Alle BezügerInnen &lt;100’000 </a:t>
            </a:r>
            <a:r>
              <a:rPr lang="de-CH" dirty="0" err="1"/>
              <a:t>kWH</a:t>
            </a:r>
            <a:r>
              <a:rPr lang="de-CH" dirty="0"/>
              <a:t>/Jahr</a:t>
            </a:r>
          </a:p>
          <a:p>
            <a:pPr marL="285750" indent="-285750">
              <a:lnSpc>
                <a:spcPct val="200000"/>
              </a:lnSpc>
              <a:buFont typeface="Arial" panose="020B0604020202020204" pitchFamily="34" charset="0"/>
              <a:buChar char="•"/>
            </a:pPr>
            <a:r>
              <a:rPr lang="de-CH" dirty="0"/>
              <a:t>Die Rohdaten von Verteilnetzbetreibern</a:t>
            </a:r>
          </a:p>
          <a:p>
            <a:endParaRPr lang="de-CH" dirty="0"/>
          </a:p>
        </p:txBody>
      </p:sp>
      <p:pic>
        <p:nvPicPr>
          <p:cNvPr id="5" name="Picture 4">
            <a:extLst>
              <a:ext uri="{FF2B5EF4-FFF2-40B4-BE49-F238E27FC236}">
                <a16:creationId xmlns:a16="http://schemas.microsoft.com/office/drawing/2014/main" id="{F02282FF-3EBF-461C-9C0B-E34B0051B523}"/>
              </a:ext>
            </a:extLst>
          </p:cNvPr>
          <p:cNvPicPr>
            <a:picLocks noChangeAspect="1"/>
          </p:cNvPicPr>
          <p:nvPr/>
        </p:nvPicPr>
        <p:blipFill rotWithShape="1">
          <a:blip r:embed="rId3"/>
          <a:srcRect l="7637"/>
          <a:stretch/>
        </p:blipFill>
        <p:spPr>
          <a:xfrm>
            <a:off x="6610598" y="233512"/>
            <a:ext cx="5225802" cy="819150"/>
          </a:xfrm>
          <a:prstGeom prst="rect">
            <a:avLst/>
          </a:prstGeom>
        </p:spPr>
      </p:pic>
      <p:pic>
        <p:nvPicPr>
          <p:cNvPr id="7" name="Picture 6">
            <a:extLst>
              <a:ext uri="{FF2B5EF4-FFF2-40B4-BE49-F238E27FC236}">
                <a16:creationId xmlns:a16="http://schemas.microsoft.com/office/drawing/2014/main" id="{D245067A-11D0-44D0-B5DA-DA0F3AD005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3269" y="1303946"/>
            <a:ext cx="4807941" cy="3189010"/>
          </a:xfrm>
          <a:prstGeom prst="rect">
            <a:avLst/>
          </a:prstGeom>
        </p:spPr>
      </p:pic>
      <p:sp>
        <p:nvSpPr>
          <p:cNvPr id="8" name="TextBox 7">
            <a:extLst>
              <a:ext uri="{FF2B5EF4-FFF2-40B4-BE49-F238E27FC236}">
                <a16:creationId xmlns:a16="http://schemas.microsoft.com/office/drawing/2014/main" id="{BB8025D8-D4DA-460B-8D1A-10A36C49A469}"/>
              </a:ext>
            </a:extLst>
          </p:cNvPr>
          <p:cNvSpPr txBox="1"/>
          <p:nvPr/>
        </p:nvSpPr>
        <p:spPr>
          <a:xfrm>
            <a:off x="6610598" y="4527305"/>
            <a:ext cx="4464496" cy="307777"/>
          </a:xfrm>
          <a:prstGeom prst="rect">
            <a:avLst/>
          </a:prstGeom>
          <a:noFill/>
        </p:spPr>
        <p:txBody>
          <a:bodyPr wrap="square" rtlCol="0">
            <a:spAutoFit/>
          </a:bodyPr>
          <a:lstStyle/>
          <a:p>
            <a:r>
              <a:rPr lang="de-CH" sz="1400" dirty="0"/>
              <a:t>Quelle: ElCom</a:t>
            </a:r>
          </a:p>
        </p:txBody>
      </p:sp>
    </p:spTree>
    <p:extLst>
      <p:ext uri="{BB962C8B-B14F-4D97-AF65-F5344CB8AC3E}">
        <p14:creationId xmlns:p14="http://schemas.microsoft.com/office/powerpoint/2010/main" val="298304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de-CH" b="1" dirty="0"/>
              <a:t>ElCom – Strompreisdatenset</a:t>
            </a:r>
            <a:endParaRPr lang="de-CH" dirty="0">
              <a:solidFill>
                <a:schemeClr val="bg1">
                  <a:lumMod val="50000"/>
                </a:schemeClr>
              </a:solidFill>
            </a:endParaRPr>
          </a:p>
        </p:txBody>
      </p:sp>
      <p:sp>
        <p:nvSpPr>
          <p:cNvPr id="5" name="Textplatzhalter 4"/>
          <p:cNvSpPr>
            <a:spLocks noGrp="1"/>
          </p:cNvSpPr>
          <p:nvPr>
            <p:ph type="body" sz="quarter" idx="11"/>
          </p:nvPr>
        </p:nvSpPr>
        <p:spPr>
          <a:xfrm>
            <a:off x="1055440" y="1340768"/>
            <a:ext cx="10377735" cy="3528739"/>
          </a:xfrm>
        </p:spPr>
        <p:txBody>
          <a:bodyPr/>
          <a:lstStyle/>
          <a:p>
            <a:pPr marL="285750" indent="-285750">
              <a:lnSpc>
                <a:spcPct val="200000"/>
              </a:lnSpc>
              <a:buFont typeface="Arial" panose="020B0604020202020204" pitchFamily="34" charset="0"/>
              <a:buChar char="•"/>
            </a:pPr>
            <a:r>
              <a:rPr lang="de-CH" dirty="0"/>
              <a:t>2011 – 2023</a:t>
            </a:r>
          </a:p>
          <a:p>
            <a:pPr marL="285750" indent="-285750">
              <a:lnSpc>
                <a:spcPct val="200000"/>
              </a:lnSpc>
              <a:buFont typeface="Arial" panose="020B0604020202020204" pitchFamily="34" charset="0"/>
              <a:buChar char="•"/>
            </a:pPr>
            <a:r>
              <a:rPr lang="de-CH" dirty="0"/>
              <a:t>Kommunal und Kantonal</a:t>
            </a:r>
          </a:p>
          <a:p>
            <a:pPr marL="285750" indent="-285750">
              <a:lnSpc>
                <a:spcPct val="200000"/>
              </a:lnSpc>
              <a:buFont typeface="Arial" panose="020B0604020202020204" pitchFamily="34" charset="0"/>
              <a:buChar char="•"/>
            </a:pPr>
            <a:r>
              <a:rPr lang="de-CH" dirty="0"/>
              <a:t>Stromanbieter</a:t>
            </a:r>
          </a:p>
          <a:p>
            <a:pPr marL="285750" indent="-285750">
              <a:lnSpc>
                <a:spcPct val="200000"/>
              </a:lnSpc>
              <a:buFont typeface="Arial" panose="020B0604020202020204" pitchFamily="34" charset="0"/>
              <a:buChar char="•"/>
            </a:pPr>
            <a:r>
              <a:rPr lang="de-CH" dirty="0"/>
              <a:t>Preiszusammensetzung</a:t>
            </a:r>
          </a:p>
          <a:p>
            <a:pPr marL="285750" indent="-285750">
              <a:lnSpc>
                <a:spcPct val="200000"/>
              </a:lnSpc>
              <a:buFont typeface="Arial" panose="020B0604020202020204" pitchFamily="34" charset="0"/>
              <a:buChar char="•"/>
            </a:pPr>
            <a:r>
              <a:rPr lang="de-CH" dirty="0"/>
              <a:t>Totalpreise</a:t>
            </a:r>
          </a:p>
          <a:p>
            <a:endParaRPr lang="de-CH" dirty="0"/>
          </a:p>
          <a:p>
            <a:endParaRPr lang="de-CH" dirty="0"/>
          </a:p>
          <a:p>
            <a:endParaRPr lang="de-CH" dirty="0"/>
          </a:p>
          <a:p>
            <a:endParaRPr lang="de-CH" dirty="0"/>
          </a:p>
          <a:p>
            <a:endParaRPr lang="de-CH" dirty="0"/>
          </a:p>
          <a:p>
            <a:endParaRPr lang="de-CH" dirty="0"/>
          </a:p>
          <a:p>
            <a:endParaRPr lang="de-CH" dirty="0"/>
          </a:p>
          <a:p>
            <a:endParaRPr lang="de-CH" dirty="0"/>
          </a:p>
        </p:txBody>
      </p:sp>
      <p:pic>
        <p:nvPicPr>
          <p:cNvPr id="6" name="Picture 5" descr="Preiszusammensetzung Durchschnittshaushalt H4 (4,5k kWh">
            <a:extLst>
              <a:ext uri="{FF2B5EF4-FFF2-40B4-BE49-F238E27FC236}">
                <a16:creationId xmlns:a16="http://schemas.microsoft.com/office/drawing/2014/main" id="{02EA2796-F897-4249-AD68-D33D7BA90ABC}"/>
              </a:ext>
            </a:extLst>
          </p:cNvPr>
          <p:cNvPicPr>
            <a:picLocks noChangeAspect="1"/>
          </p:cNvPicPr>
          <p:nvPr/>
        </p:nvPicPr>
        <p:blipFill>
          <a:blip r:embed="rId3"/>
          <a:stretch>
            <a:fillRect/>
          </a:stretch>
        </p:blipFill>
        <p:spPr>
          <a:xfrm>
            <a:off x="6174141" y="1484784"/>
            <a:ext cx="4826986" cy="27909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7D9B1830-F76C-4691-B860-ED3A6DA61FCC}"/>
              </a:ext>
            </a:extLst>
          </p:cNvPr>
          <p:cNvSpPr txBox="1"/>
          <p:nvPr/>
        </p:nvSpPr>
        <p:spPr>
          <a:xfrm>
            <a:off x="6174141" y="4399843"/>
            <a:ext cx="4761111" cy="307777"/>
          </a:xfrm>
          <a:prstGeom prst="rect">
            <a:avLst/>
          </a:prstGeom>
          <a:noFill/>
        </p:spPr>
        <p:txBody>
          <a:bodyPr wrap="square" rtlCol="0">
            <a:spAutoFit/>
          </a:bodyPr>
          <a:lstStyle/>
          <a:p>
            <a:r>
              <a:rPr lang="de-CH" sz="1400" dirty="0"/>
              <a:t>Medianhaushalt 2023, Quelle: ElCom</a:t>
            </a:r>
          </a:p>
        </p:txBody>
      </p:sp>
    </p:spTree>
    <p:extLst>
      <p:ext uri="{BB962C8B-B14F-4D97-AF65-F5344CB8AC3E}">
        <p14:creationId xmlns:p14="http://schemas.microsoft.com/office/powerpoint/2010/main" val="21274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1172EA-2F8A-4FE4-8707-7069B56169AE}"/>
              </a:ext>
            </a:extLst>
          </p:cNvPr>
          <p:cNvSpPr>
            <a:spLocks noGrp="1"/>
          </p:cNvSpPr>
          <p:nvPr>
            <p:ph type="body" sz="quarter" idx="10"/>
          </p:nvPr>
        </p:nvSpPr>
        <p:spPr/>
        <p:txBody>
          <a:bodyPr/>
          <a:lstStyle/>
          <a:p>
            <a:r>
              <a:rPr lang="de-CH" dirty="0"/>
              <a:t>ElCom – Schweizer Strompreise seit 2011</a:t>
            </a:r>
          </a:p>
        </p:txBody>
      </p:sp>
      <p:pic>
        <p:nvPicPr>
          <p:cNvPr id="41" name="Picture Placeholder 40">
            <a:extLst>
              <a:ext uri="{FF2B5EF4-FFF2-40B4-BE49-F238E27FC236}">
                <a16:creationId xmlns:a16="http://schemas.microsoft.com/office/drawing/2014/main" id="{767EF6BD-C605-4E9F-B0B2-EBF07C3B7D48}"/>
              </a:ext>
            </a:extLst>
          </p:cNvPr>
          <p:cNvPicPr>
            <a:picLocks noGrp="1" noChangeAspect="1"/>
          </p:cNvPicPr>
          <p:nvPr>
            <p:ph type="pic" sz="quarter" idx="11"/>
          </p:nvPr>
        </p:nvPicPr>
        <p:blipFill rotWithShape="1">
          <a:blip r:embed="rId2"/>
          <a:srcRect t="1077" b="1077"/>
          <a:stretch/>
        </p:blipFill>
        <p:spPr>
          <a:xfrm>
            <a:off x="1055438" y="2132856"/>
            <a:ext cx="9945689" cy="4537075"/>
          </a:xfrm>
        </p:spPr>
      </p:pic>
    </p:spTree>
    <p:extLst>
      <p:ext uri="{BB962C8B-B14F-4D97-AF65-F5344CB8AC3E}">
        <p14:creationId xmlns:p14="http://schemas.microsoft.com/office/powerpoint/2010/main" val="334795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449BC8-1DE1-4B8C-956B-9BD483CD7A41}"/>
              </a:ext>
            </a:extLst>
          </p:cNvPr>
          <p:cNvSpPr>
            <a:spLocks noGrp="1"/>
          </p:cNvSpPr>
          <p:nvPr>
            <p:ph type="body" sz="quarter" idx="10"/>
          </p:nvPr>
        </p:nvSpPr>
        <p:spPr/>
        <p:txBody>
          <a:bodyPr/>
          <a:lstStyle/>
          <a:p>
            <a:r>
              <a:rPr lang="de-CH" dirty="0"/>
              <a:t>Variabilität zwischen Kantonen - 2023</a:t>
            </a:r>
          </a:p>
          <a:p>
            <a:endParaRPr lang="de-CH" dirty="0"/>
          </a:p>
        </p:txBody>
      </p:sp>
      <p:pic>
        <p:nvPicPr>
          <p:cNvPr id="22" name="Picture 21">
            <a:extLst>
              <a:ext uri="{FF2B5EF4-FFF2-40B4-BE49-F238E27FC236}">
                <a16:creationId xmlns:a16="http://schemas.microsoft.com/office/drawing/2014/main" id="{22811F06-D208-4A26-ACCC-227989BDE4B0}"/>
              </a:ext>
            </a:extLst>
          </p:cNvPr>
          <p:cNvPicPr>
            <a:picLocks noChangeAspect="1"/>
          </p:cNvPicPr>
          <p:nvPr/>
        </p:nvPicPr>
        <p:blipFill>
          <a:blip r:embed="rId2"/>
          <a:stretch>
            <a:fillRect/>
          </a:stretch>
        </p:blipFill>
        <p:spPr>
          <a:xfrm>
            <a:off x="9010402" y="4941168"/>
            <a:ext cx="1990725" cy="771525"/>
          </a:xfrm>
          <a:prstGeom prst="rect">
            <a:avLst/>
          </a:prstGeom>
        </p:spPr>
      </p:pic>
      <p:pic>
        <p:nvPicPr>
          <p:cNvPr id="41" name="Picture 40">
            <a:extLst>
              <a:ext uri="{FF2B5EF4-FFF2-40B4-BE49-F238E27FC236}">
                <a16:creationId xmlns:a16="http://schemas.microsoft.com/office/drawing/2014/main" id="{D0B7FFE0-4049-413D-B9D8-E88349BA3765}"/>
              </a:ext>
            </a:extLst>
          </p:cNvPr>
          <p:cNvPicPr>
            <a:picLocks noChangeAspect="1"/>
          </p:cNvPicPr>
          <p:nvPr/>
        </p:nvPicPr>
        <p:blipFill>
          <a:blip r:embed="rId3"/>
          <a:stretch>
            <a:fillRect/>
          </a:stretch>
        </p:blipFill>
        <p:spPr>
          <a:xfrm>
            <a:off x="9038977" y="5003080"/>
            <a:ext cx="1962150" cy="647700"/>
          </a:xfrm>
          <a:prstGeom prst="rect">
            <a:avLst/>
          </a:prstGeom>
        </p:spPr>
      </p:pic>
      <p:pic>
        <p:nvPicPr>
          <p:cNvPr id="47" name="Picture 46">
            <a:extLst>
              <a:ext uri="{FF2B5EF4-FFF2-40B4-BE49-F238E27FC236}">
                <a16:creationId xmlns:a16="http://schemas.microsoft.com/office/drawing/2014/main" id="{5445136D-0FAA-45B4-913F-15126F811A2C}"/>
              </a:ext>
            </a:extLst>
          </p:cNvPr>
          <p:cNvPicPr>
            <a:picLocks noChangeAspect="1"/>
          </p:cNvPicPr>
          <p:nvPr/>
        </p:nvPicPr>
        <p:blipFill>
          <a:blip r:embed="rId4"/>
          <a:stretch>
            <a:fillRect/>
          </a:stretch>
        </p:blipFill>
        <p:spPr>
          <a:xfrm>
            <a:off x="8979986" y="4789487"/>
            <a:ext cx="1962150" cy="800100"/>
          </a:xfrm>
          <a:prstGeom prst="rect">
            <a:avLst/>
          </a:prstGeom>
        </p:spPr>
      </p:pic>
      <p:pic>
        <p:nvPicPr>
          <p:cNvPr id="23" name="Picture Placeholder 22">
            <a:extLst>
              <a:ext uri="{FF2B5EF4-FFF2-40B4-BE49-F238E27FC236}">
                <a16:creationId xmlns:a16="http://schemas.microsoft.com/office/drawing/2014/main" id="{1684B9C5-3443-47E7-93FF-9FAF7571B67A}"/>
              </a:ext>
            </a:extLst>
          </p:cNvPr>
          <p:cNvPicPr>
            <a:picLocks noGrp="1" noChangeAspect="1"/>
          </p:cNvPicPr>
          <p:nvPr>
            <p:ph type="pic" sz="quarter" idx="11"/>
          </p:nvPr>
        </p:nvPicPr>
        <p:blipFill rotWithShape="1">
          <a:blip r:embed="rId5"/>
          <a:srcRect l="3336" t="9228" b="5350"/>
          <a:stretch/>
        </p:blipFill>
        <p:spPr>
          <a:xfrm>
            <a:off x="1267805" y="1268413"/>
            <a:ext cx="9613900" cy="4752875"/>
          </a:xfrm>
        </p:spPr>
      </p:pic>
      <p:pic>
        <p:nvPicPr>
          <p:cNvPr id="25" name="Picture 24">
            <a:extLst>
              <a:ext uri="{FF2B5EF4-FFF2-40B4-BE49-F238E27FC236}">
                <a16:creationId xmlns:a16="http://schemas.microsoft.com/office/drawing/2014/main" id="{CBF133B4-8296-45F8-BEE4-83C6561E504E}"/>
              </a:ext>
            </a:extLst>
          </p:cNvPr>
          <p:cNvPicPr>
            <a:picLocks noChangeAspect="1"/>
          </p:cNvPicPr>
          <p:nvPr/>
        </p:nvPicPr>
        <p:blipFill>
          <a:blip r:embed="rId6"/>
          <a:stretch>
            <a:fillRect/>
          </a:stretch>
        </p:blipFill>
        <p:spPr>
          <a:xfrm>
            <a:off x="8688288" y="5148009"/>
            <a:ext cx="2000250" cy="733425"/>
          </a:xfrm>
          <a:prstGeom prst="rect">
            <a:avLst/>
          </a:prstGeom>
        </p:spPr>
      </p:pic>
    </p:spTree>
    <p:extLst>
      <p:ext uri="{BB962C8B-B14F-4D97-AF65-F5344CB8AC3E}">
        <p14:creationId xmlns:p14="http://schemas.microsoft.com/office/powerpoint/2010/main" val="180307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de-CH" b="1" dirty="0"/>
              <a:t>ElCom – Strompreise der Kantone über der Zeit</a:t>
            </a:r>
            <a:endParaRPr lang="de-CH" dirty="0">
              <a:solidFill>
                <a:schemeClr val="bg1">
                  <a:lumMod val="50000"/>
                </a:schemeClr>
              </a:solidFill>
            </a:endParaRPr>
          </a:p>
        </p:txBody>
      </p:sp>
      <p:sp>
        <p:nvSpPr>
          <p:cNvPr id="5" name="Textplatzhalter 4"/>
          <p:cNvSpPr>
            <a:spLocks noGrp="1"/>
          </p:cNvSpPr>
          <p:nvPr>
            <p:ph type="body" sz="quarter" idx="11"/>
          </p:nvPr>
        </p:nvSpPr>
        <p:spPr>
          <a:xfrm>
            <a:off x="1055440" y="1340768"/>
            <a:ext cx="10377735" cy="3528739"/>
          </a:xfrm>
        </p:spPr>
        <p:txBody>
          <a:bodyPr/>
          <a:lstStyle/>
          <a:p>
            <a:endParaRPr lang="de-CH" dirty="0"/>
          </a:p>
        </p:txBody>
      </p:sp>
      <p:pic>
        <p:nvPicPr>
          <p:cNvPr id="6" name="Picture 5">
            <a:extLst>
              <a:ext uri="{FF2B5EF4-FFF2-40B4-BE49-F238E27FC236}">
                <a16:creationId xmlns:a16="http://schemas.microsoft.com/office/drawing/2014/main" id="{9E475603-7820-4F15-BB5A-186A6E7B2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16" y="1052736"/>
            <a:ext cx="8017535" cy="4972326"/>
          </a:xfrm>
          <a:prstGeom prst="rect">
            <a:avLst/>
          </a:prstGeom>
        </p:spPr>
      </p:pic>
    </p:spTree>
    <p:extLst>
      <p:ext uri="{BB962C8B-B14F-4D97-AF65-F5344CB8AC3E}">
        <p14:creationId xmlns:p14="http://schemas.microsoft.com/office/powerpoint/2010/main" val="3019619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332014-C617-4A18-B0A1-254638157879}"/>
              </a:ext>
            </a:extLst>
          </p:cNvPr>
          <p:cNvSpPr/>
          <p:nvPr/>
        </p:nvSpPr>
        <p:spPr>
          <a:xfrm>
            <a:off x="2999656" y="1629047"/>
            <a:ext cx="6192688" cy="5762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de-CH" dirty="0"/>
              <a:t>   Führen höhere Strompreise zu mehr Photovoltaikanlagen?</a:t>
            </a:r>
          </a:p>
        </p:txBody>
      </p:sp>
      <p:sp>
        <p:nvSpPr>
          <p:cNvPr id="4" name="Textplatzhalter 3"/>
          <p:cNvSpPr>
            <a:spLocks noGrp="1"/>
          </p:cNvSpPr>
          <p:nvPr>
            <p:ph type="body" sz="quarter" idx="10"/>
          </p:nvPr>
        </p:nvSpPr>
        <p:spPr/>
        <p:txBody>
          <a:bodyPr/>
          <a:lstStyle/>
          <a:p>
            <a:r>
              <a:rPr lang="de-CH" b="1" dirty="0"/>
              <a:t>Die Ausgangsfrage</a:t>
            </a:r>
            <a:endParaRPr lang="de-CH" dirty="0"/>
          </a:p>
        </p:txBody>
      </p:sp>
      <p:sp>
        <p:nvSpPr>
          <p:cNvPr id="5" name="Textplatzhalter 4"/>
          <p:cNvSpPr>
            <a:spLocks noGrp="1"/>
          </p:cNvSpPr>
          <p:nvPr>
            <p:ph type="body" sz="quarter" idx="11"/>
          </p:nvPr>
        </p:nvSpPr>
        <p:spPr>
          <a:xfrm>
            <a:off x="1055440" y="1340768"/>
            <a:ext cx="10377735" cy="3528739"/>
          </a:xfrm>
        </p:spPr>
        <p:txBody>
          <a:bodyPr/>
          <a:lstStyle/>
          <a:p>
            <a:r>
              <a:rPr lang="de-CH" dirty="0"/>
              <a:t>							</a:t>
            </a:r>
          </a:p>
        </p:txBody>
      </p:sp>
      <p:pic>
        <p:nvPicPr>
          <p:cNvPr id="7" name="Image 4">
            <a:extLst>
              <a:ext uri="{FF2B5EF4-FFF2-40B4-BE49-F238E27FC236}">
                <a16:creationId xmlns:a16="http://schemas.microsoft.com/office/drawing/2014/main" id="{ED911DD3-7C96-43A7-B871-B85A5EF738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7136" y="235721"/>
            <a:ext cx="2189264" cy="10641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29116631"/>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_Vorlage_e.pptx" id="{BD10EC08-42BE-473D-932E-00F50557FC61}" vid="{6D2B7EC7-0ACF-4850-8D0C-FA3AA17F120F}"/>
    </a:ext>
  </a:extLst>
</a:theme>
</file>

<file path=ppt/theme/theme2.xml><?xml version="1.0" encoding="utf-8"?>
<a:theme xmlns:a="http://schemas.openxmlformats.org/drawingml/2006/main" name="1_Folgeseite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_Vorlage_e.pptx" id="{BD10EC08-42BE-473D-932E-00F50557FC61}" vid="{85B51473-6D37-42C3-A2F6-2F62FADDB70E}"/>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f:fields xmlns:f="http://schemas.fabasoft.com/folio/2007/fields">
  <f:record ref="">
    <f:field ref="objname" par="" edit="true" text="Powerpoint_Vorlage_e"/>
    <f:field ref="objsubject" par="" edit="true" text=""/>
    <f:field ref="objcreatedby" par="" text="Frutig, Jona, Frjo, BAR"/>
    <f:field ref="objcreatedat" par="" text="19.09.2017 07:57:14"/>
    <f:field ref="objchangedby" par="" text="Frutig, Jona, Frjo, BAR"/>
    <f:field ref="objmodifiedat" par="" text="19.09.2017 07:57:15"/>
    <f:field ref="doc_FSCFOLIO_1_1001_FieldDocumentNumber" par="" text=""/>
    <f:field ref="doc_FSCFOLIO_1_1001_FieldSubject" par="" edit="true" text=""/>
    <f:field ref="FSCFOLIO_1_1001_FieldCurrentUser" par="" text="Jona Frutig"/>
    <f:field ref="CCAPRECONFIG_15_1001_Objektname" par="" edit="true" text="Powerpoint_Vorlage_e"/>
    <f:field ref="CHPRECONFIG_1_1001_Objektname" par="" edit="true" text="Powerpoint_Vorlage_e"/>
  </f:record>
  <f:record inx="1" ref="">
    <f:field ref="CHPRECONFIG_1_1001_Anrede" par="" edit="true" text=""/>
    <f:field ref="CHPRECONFIG_1_1001_Titel" par="" edit="true" text=""/>
    <f:field ref="CHPRECONFIG_1_1001_Vorname" par="" edit="true" text=""/>
    <f:field ref="CHPRECONFIG_1_1001_Nachname" par="" edit="true" text=""/>
    <f:field ref="CHPRECONFIG_1_1001_Strasse" par="" text=""/>
    <f:field ref="CHPRECONFIG_1_1001_Postleitzahl" par="" text=""/>
    <f:field ref="CHPRECONFIG_1_1001_Ort" par="" text=""/>
    <f:field ref="EDICFG_15_1700_Postfach" par="" text=""/>
    <f:field ref="EDICFG_15_1700_Land" par="" text=""/>
    <f:field ref="EDICFG_15_1700_EMail" par="" text=""/>
    <f:field ref="EDICFG_15_1700_Firma" par="" text=""/>
    <f:field ref="EDICFG_15_1700_ZustellungAm" par="" text=""/>
    <f:field ref="EDICFG_15_1700_AnredePartner" par="" text=""/>
  </f:record>
  <f:display par="" text="...">
    <f:field ref="FSCFOLIO_1_1001_FieldCurrentUser" text="Aktueller Benutzer"/>
    <f:field ref="objsubject" text="Betreff (einzeilig)"/>
    <f:field ref="objcreatedat" text="Erzeugt am/um"/>
    <f:field ref="objcreatedby" text="Erzeugt von"/>
    <f:field ref="objmodifiedat" text="Letzte Änderung am/um"/>
    <f:field ref="objchangedby" text="Letzte Änderung von"/>
    <f:field ref="objname" text="Name"/>
    <f:field ref="CCAPRECONFIG_15_1001_Objektname" text="Objektname"/>
    <f:field ref="CHPRECONFIG_1_1001_Objektname" text="Objektname"/>
  </f:display>
  <f:display par="" text="Serialcontext &gt; Adressat/innen">
    <f:field ref="CHPRECONFIG_1_1001_Anrede" text="Anrede"/>
    <f:field ref="EDICFG_15_1700_AnredePartner" text="Anrede Partner"/>
    <f:field ref="EDICFG_15_1700_EMail" text="E-Mail"/>
    <f:field ref="EDICFG_15_1700_Firma" text="Firma"/>
    <f:field ref="EDICFG_15_1700_Land" text="Land"/>
    <f:field ref="CHPRECONFIG_1_1001_Nachname" text="Nachname"/>
    <f:field ref="CHPRECONFIG_1_1001_Ort" text="Ort"/>
    <f:field ref="EDICFG_15_1700_Postfach" text="Postfach"/>
    <f:field ref="CHPRECONFIG_1_1001_Postleitzahl" text="Postleitzahl"/>
    <f:field ref="CHPRECONFIG_1_1001_Strasse" text="Strasse"/>
    <f:field ref="CHPRECONFIG_1_1001_Titel" text="Titel"/>
    <f:field ref="CHPRECONFIG_1_1001_Vorname" text="Vorname"/>
    <f:field ref="EDICFG_15_1700_ZustellungAm" text="Zustellung Am"/>
  </f:display>
  <f:display par="" text="Serienbrief">
    <f:field ref="doc_FSCFOLIO_1_1001_FieldSubject" text="Betreff"/>
    <f:field ref="doc_FSCFOLIO_1_1001_FieldDocumentNumber" text="Dokument Nummer"/>
  </f:display>
</f:fields>
</file>

<file path=customXml/itemProps1.xml><?xml version="1.0" encoding="utf-8"?>
<ds:datastoreItem xmlns:ds="http://schemas.openxmlformats.org/officeDocument/2006/customXml" ds:itemID="{4E8A9591-F074-446B-902F-511FF79C122F}">
  <ds:schemaRefs>
    <ds:schemaRef ds:uri="http://schemas.fabasoft.com/folio/2007/fields"/>
  </ds:schemaRefs>
</ds:datastoreItem>
</file>

<file path=docProps/app.xml><?xml version="1.0" encoding="utf-8"?>
<Properties xmlns="http://schemas.openxmlformats.org/officeDocument/2006/extended-properties" xmlns:vt="http://schemas.openxmlformats.org/officeDocument/2006/docPropsVTypes">
  <Template>Powerpoint_Vorlage_e</Template>
  <TotalTime>0</TotalTime>
  <Words>380</Words>
  <Application>Microsoft Office PowerPoint</Application>
  <PresentationFormat>Widescreen</PresentationFormat>
  <Paragraphs>77</Paragraphs>
  <Slides>13</Slides>
  <Notes>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13</vt:i4>
      </vt:variant>
    </vt:vector>
  </HeadingPairs>
  <TitlesOfParts>
    <vt:vector size="20" baseType="lpstr">
      <vt:lpstr>Arial</vt:lpstr>
      <vt:lpstr>Calibri</vt:lpstr>
      <vt:lpstr>Calibri Light</vt:lpstr>
      <vt:lpstr>Frutiger Neue</vt:lpstr>
      <vt:lpstr>Larissa-Design</vt:lpstr>
      <vt:lpstr>1_Folgeseiten</vt:lpstr>
      <vt:lpstr>Custom Design</vt:lpstr>
      <vt:lpstr>Führen hohe Strompreise zu mehr privaten Photovoltaikanlagen?</vt:lpstr>
      <vt:lpstr>Ein Blick in die LINDAS-Daten: ElCom Strompreise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Bundesverwaltung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Di Gallo Claudio BAR</dc:creator>
  <cp:lastModifiedBy>Di Gallo Claudio BAR</cp:lastModifiedBy>
  <cp:revision>120</cp:revision>
  <dcterms:created xsi:type="dcterms:W3CDTF">2022-11-07T09:05:43Z</dcterms:created>
  <dcterms:modified xsi:type="dcterms:W3CDTF">2023-03-06T20:26:43Z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SC#BSVTEMPL@102.1950:FileRespAmtstitel">
    <vt:lpwstr/>
  </property>
  <property fmtid="{D5CDD505-2E9C-101B-9397-08002B2CF9AE}" pid="3" name="FSC#BSVTEMPL@102.1950:FileRespAmtstitel_F">
    <vt:lpwstr/>
  </property>
  <property fmtid="{D5CDD505-2E9C-101B-9397-08002B2CF9AE}" pid="4" name="FSC#BSVTEMPL@102.1950:FileRespAmtstitel_I">
    <vt:lpwstr/>
  </property>
  <property fmtid="{D5CDD505-2E9C-101B-9397-08002B2CF9AE}" pid="5" name="FSC#BSVTEMPL@102.1950:FileRespAmtstitel_E">
    <vt:lpwstr/>
  </property>
  <property fmtid="{D5CDD505-2E9C-101B-9397-08002B2CF9AE}" pid="6" name="FSC#BSVTEMPL@102.1950:AssignmentName">
    <vt:lpwstr/>
  </property>
  <property fmtid="{D5CDD505-2E9C-101B-9397-08002B2CF9AE}" pid="7" name="FSC#BSVTEMPL@102.1950:BSVShortsign">
    <vt:lpwstr/>
  </property>
  <property fmtid="{D5CDD505-2E9C-101B-9397-08002B2CF9AE}" pid="8" name="FSC#BSVTEMPL@102.1950:DocumentID">
    <vt:lpwstr>8</vt:lpwstr>
  </property>
  <property fmtid="{D5CDD505-2E9C-101B-9397-08002B2CF9AE}" pid="9" name="FSC#BSVTEMPL@102.1950:Dossierref">
    <vt:lpwstr>041-RiPubl</vt:lpwstr>
  </property>
  <property fmtid="{D5CDD505-2E9C-101B-9397-08002B2CF9AE}" pid="10" name="FSC#BSVTEMPL@102.1950:Oursign">
    <vt:lpwstr>041-RiPubl 19.09.2017</vt:lpwstr>
  </property>
  <property fmtid="{D5CDD505-2E9C-101B-9397-08002B2CF9AE}" pid="11" name="FSC#BSVTEMPL@102.1950:EmpfName">
    <vt:lpwstr/>
  </property>
  <property fmtid="{D5CDD505-2E9C-101B-9397-08002B2CF9AE}" pid="12" name="FSC#BSVTEMPL@102.1950:EmpfOrt">
    <vt:lpwstr/>
  </property>
  <property fmtid="{D5CDD505-2E9C-101B-9397-08002B2CF9AE}" pid="13" name="FSC#BSVTEMPL@102.1950:EmpfPLZ">
    <vt:lpwstr/>
  </property>
  <property fmtid="{D5CDD505-2E9C-101B-9397-08002B2CF9AE}" pid="14" name="FSC#BSVTEMPL@102.1950:EmpfStrasse">
    <vt:lpwstr/>
  </property>
  <property fmtid="{D5CDD505-2E9C-101B-9397-08002B2CF9AE}" pid="15" name="FSC#BSVTEMPL@102.1950:FileRespEmail">
    <vt:lpwstr/>
  </property>
  <property fmtid="{D5CDD505-2E9C-101B-9397-08002B2CF9AE}" pid="16" name="FSC#BSVTEMPL@102.1950:FileRespFax">
    <vt:lpwstr/>
  </property>
  <property fmtid="{D5CDD505-2E9C-101B-9397-08002B2CF9AE}" pid="17" name="FSC#BSVTEMPL@102.1950:FileRespHome">
    <vt:lpwstr/>
  </property>
  <property fmtid="{D5CDD505-2E9C-101B-9397-08002B2CF9AE}" pid="18" name="FSC#BSVTEMPL@102.1950:FileRespStreet">
    <vt:lpwstr/>
  </property>
  <property fmtid="{D5CDD505-2E9C-101B-9397-08002B2CF9AE}" pid="19" name="FSC#BSVTEMPL@102.1950:FileRespTel">
    <vt:lpwstr/>
  </property>
  <property fmtid="{D5CDD505-2E9C-101B-9397-08002B2CF9AE}" pid="20" name="FSC#BSVTEMPL@102.1950:FileRespZipCode">
    <vt:lpwstr/>
  </property>
  <property fmtid="{D5CDD505-2E9C-101B-9397-08002B2CF9AE}" pid="21" name="FSC#BSVTEMPL@102.1950:NameFileResponsible">
    <vt:lpwstr/>
  </property>
  <property fmtid="{D5CDD505-2E9C-101B-9397-08002B2CF9AE}" pid="22" name="FSC#BSVTEMPL@102.1950:Shortsign">
    <vt:lpwstr/>
  </property>
  <property fmtid="{D5CDD505-2E9C-101B-9397-08002B2CF9AE}" pid="23" name="FSC#BSVTEMPL@102.1950:UserFunction">
    <vt:lpwstr/>
  </property>
  <property fmtid="{D5CDD505-2E9C-101B-9397-08002B2CF9AE}" pid="24" name="FSC#BSVTEMPL@102.1950:VornameNameFileResponsible">
    <vt:lpwstr/>
  </property>
  <property fmtid="{D5CDD505-2E9C-101B-9397-08002B2CF9AE}" pid="25" name="FSC#BSVTEMPL@102.1950:FileResponsible">
    <vt:lpwstr/>
  </property>
  <property fmtid="{D5CDD505-2E9C-101B-9397-08002B2CF9AE}" pid="26" name="FSC#BSVTEMPL@102.1950:FileRespOrg">
    <vt:lpwstr>Ressort Stab, BAR</vt:lpwstr>
  </property>
  <property fmtid="{D5CDD505-2E9C-101B-9397-08002B2CF9AE}" pid="27" name="FSC#BSVTEMPL@102.1950:FileRespOrgHome">
    <vt:lpwstr>Bern</vt:lpwstr>
  </property>
  <property fmtid="{D5CDD505-2E9C-101B-9397-08002B2CF9AE}" pid="28" name="FSC#BSVTEMPL@102.1950:FileRespOrgStreet">
    <vt:lpwstr>Archivstrasse 24</vt:lpwstr>
  </property>
  <property fmtid="{D5CDD505-2E9C-101B-9397-08002B2CF9AE}" pid="29" name="FSC#BSVTEMPL@102.1950:FileRespOrgZipCode">
    <vt:lpwstr>3003</vt:lpwstr>
  </property>
  <property fmtid="{D5CDD505-2E9C-101B-9397-08002B2CF9AE}" pid="30" name="FSC#BSVTEMPL@102.1950:FileRespOU">
    <vt:lpwstr>Ressort Stab</vt:lpwstr>
  </property>
  <property fmtid="{D5CDD505-2E9C-101B-9397-08002B2CF9AE}" pid="31" name="FSC#BSVTEMPL@102.1950:Registrierdatum">
    <vt:lpwstr/>
  </property>
  <property fmtid="{D5CDD505-2E9C-101B-9397-08002B2CF9AE}" pid="32" name="FSC#BSVTEMPL@102.1950:RegPlanPos">
    <vt:lpwstr/>
  </property>
  <property fmtid="{D5CDD505-2E9C-101B-9397-08002B2CF9AE}" pid="33" name="FSC#BSVTEMPL@102.1950:ShortsignCreate">
    <vt:lpwstr/>
  </property>
  <property fmtid="{D5CDD505-2E9C-101B-9397-08002B2CF9AE}" pid="34" name="FSC#BSVTEMPL@102.1950:SubjectSubFile">
    <vt:lpwstr>Powerpoint_Vorlage_e</vt:lpwstr>
  </property>
  <property fmtid="{D5CDD505-2E9C-101B-9397-08002B2CF9AE}" pid="35" name="FSC#BSVTEMPL@102.1950:SubjectDocument">
    <vt:lpwstr/>
  </property>
  <property fmtid="{D5CDD505-2E9C-101B-9397-08002B2CF9AE}" pid="36" name="FSC#BSVTEMPL@102.1950:TitleDossier">
    <vt:lpwstr>Richtlinien Publikationen BAR</vt:lpwstr>
  </property>
  <property fmtid="{D5CDD505-2E9C-101B-9397-08002B2CF9AE}" pid="37" name="FSC#BSVTEMPL@102.1950:ZusendungAm">
    <vt:lpwstr/>
  </property>
  <property fmtid="{D5CDD505-2E9C-101B-9397-08002B2CF9AE}" pid="38" name="FSC#EDICFG@15.1700:DossierrefSubFile">
    <vt:lpwstr>041-RiPubl/00002</vt:lpwstr>
  </property>
  <property fmtid="{D5CDD505-2E9C-101B-9397-08002B2CF9AE}" pid="39" name="FSC#EDICFG@15.1700:UniqueSubFileNumber">
    <vt:lpwstr>20173819-0008</vt:lpwstr>
  </property>
  <property fmtid="{D5CDD505-2E9C-101B-9397-08002B2CF9AE}" pid="40" name="FSC#BSVTEMPL@102.1950:DocumentIDEnhanced">
    <vt:lpwstr>041-RiPubl 19.09.2017 Doknr: 8</vt:lpwstr>
  </property>
  <property fmtid="{D5CDD505-2E9C-101B-9397-08002B2CF9AE}" pid="41" name="FSC#EDICFG@15.1700:FileRespInitials">
    <vt:lpwstr/>
  </property>
  <property fmtid="{D5CDD505-2E9C-101B-9397-08002B2CF9AE}" pid="42" name="FSC#EDICFG@15.1700:FileRespOrgD">
    <vt:lpwstr>Ressort Stab</vt:lpwstr>
  </property>
  <property fmtid="{D5CDD505-2E9C-101B-9397-08002B2CF9AE}" pid="43" name="FSC#EDICFG@15.1700:FileRespOrgF">
    <vt:lpwstr>Unité Etat-major</vt:lpwstr>
  </property>
  <property fmtid="{D5CDD505-2E9C-101B-9397-08002B2CF9AE}" pid="44" name="FSC#EDICFG@15.1700:FileRespOrgE">
    <vt:lpwstr>Ressort Stab-E</vt:lpwstr>
  </property>
  <property fmtid="{D5CDD505-2E9C-101B-9397-08002B2CF9AE}" pid="45" name="FSC#EDICFG@15.1700:FileRespOrgI">
    <vt:lpwstr>Ressort Stab-I</vt:lpwstr>
  </property>
  <property fmtid="{D5CDD505-2E9C-101B-9397-08002B2CF9AE}" pid="46" name="FSC#EDICFG@15.1700:FileResponsibleSalutation">
    <vt:lpwstr/>
  </property>
  <property fmtid="{D5CDD505-2E9C-101B-9397-08002B2CF9AE}" pid="47" name="FSC#EDICFG@15.1700:SignerLeft">
    <vt:lpwstr/>
  </property>
  <property fmtid="{D5CDD505-2E9C-101B-9397-08002B2CF9AE}" pid="48" name="FSC#EDICFG@15.1700:SignerLeftFunction">
    <vt:lpwstr/>
  </property>
  <property fmtid="{D5CDD505-2E9C-101B-9397-08002B2CF9AE}" pid="49" name="FSC#EDICFG@15.1700:SignerRight">
    <vt:lpwstr/>
  </property>
  <property fmtid="{D5CDD505-2E9C-101B-9397-08002B2CF9AE}" pid="50" name="FSC#EDICFG@15.1700:SignerRightFunction">
    <vt:lpwstr/>
  </property>
  <property fmtid="{D5CDD505-2E9C-101B-9397-08002B2CF9AE}" pid="51" name="FSC#COOELAK@1.1001:Subject">
    <vt:lpwstr/>
  </property>
  <property fmtid="{D5CDD505-2E9C-101B-9397-08002B2CF9AE}" pid="52" name="FSC#COOELAK@1.1001:FileReference">
    <vt:lpwstr/>
  </property>
  <property fmtid="{D5CDD505-2E9C-101B-9397-08002B2CF9AE}" pid="53" name="FSC#COOELAK@1.1001:FileRefYear">
    <vt:lpwstr>2009</vt:lpwstr>
  </property>
  <property fmtid="{D5CDD505-2E9C-101B-9397-08002B2CF9AE}" pid="54" name="FSC#COOELAK@1.1001:FileRefOrdinal">
    <vt:lpwstr>479</vt:lpwstr>
  </property>
  <property fmtid="{D5CDD505-2E9C-101B-9397-08002B2CF9AE}" pid="55" name="FSC#COOELAK@1.1001:FileRefOU">
    <vt:lpwstr/>
  </property>
  <property fmtid="{D5CDD505-2E9C-101B-9397-08002B2CF9AE}" pid="56" name="FSC#COOELAK@1.1001:Organization">
    <vt:lpwstr/>
  </property>
  <property fmtid="{D5CDD505-2E9C-101B-9397-08002B2CF9AE}" pid="57" name="FSC#COOELAK@1.1001:Owner">
    <vt:lpwstr>Frutig Jona</vt:lpwstr>
  </property>
  <property fmtid="{D5CDD505-2E9C-101B-9397-08002B2CF9AE}" pid="58" name="FSC#COOELAK@1.1001:OwnerExtension">
    <vt:lpwstr>+41 58 460 57 17</vt:lpwstr>
  </property>
  <property fmtid="{D5CDD505-2E9C-101B-9397-08002B2CF9AE}" pid="59" name="FSC#COOELAK@1.1001:OwnerFaxExtension">
    <vt:lpwstr/>
  </property>
  <property fmtid="{D5CDD505-2E9C-101B-9397-08002B2CF9AE}" pid="60" name="FSC#COOELAK@1.1001:DispatchedBy">
    <vt:lpwstr/>
  </property>
  <property fmtid="{D5CDD505-2E9C-101B-9397-08002B2CF9AE}" pid="61" name="FSC#COOELAK@1.1001:DispatchedAt">
    <vt:lpwstr/>
  </property>
  <property fmtid="{D5CDD505-2E9C-101B-9397-08002B2CF9AE}" pid="62" name="FSC#COOELAK@1.1001:ApprovedBy">
    <vt:lpwstr/>
  </property>
  <property fmtid="{D5CDD505-2E9C-101B-9397-08002B2CF9AE}" pid="63" name="FSC#COOELAK@1.1001:ApprovedAt">
    <vt:lpwstr/>
  </property>
  <property fmtid="{D5CDD505-2E9C-101B-9397-08002B2CF9AE}" pid="64" name="FSC#COOELAK@1.1001:Department">
    <vt:lpwstr>Ressort Stab, BAR</vt:lpwstr>
  </property>
  <property fmtid="{D5CDD505-2E9C-101B-9397-08002B2CF9AE}" pid="65" name="FSC#COOELAK@1.1001:CreatedAt">
    <vt:lpwstr>19.09.2017</vt:lpwstr>
  </property>
  <property fmtid="{D5CDD505-2E9C-101B-9397-08002B2CF9AE}" pid="66" name="FSC#COOELAK@1.1001:OU">
    <vt:lpwstr>Ressort Stab, BAR</vt:lpwstr>
  </property>
  <property fmtid="{D5CDD505-2E9C-101B-9397-08002B2CF9AE}" pid="67" name="FSC#COOELAK@1.1001:Priority">
    <vt:lpwstr> ()</vt:lpwstr>
  </property>
  <property fmtid="{D5CDD505-2E9C-101B-9397-08002B2CF9AE}" pid="68" name="FSC#COOELAK@1.1001:ObjBarCode">
    <vt:lpwstr>*COO.2080.100.3.349586*</vt:lpwstr>
  </property>
  <property fmtid="{D5CDD505-2E9C-101B-9397-08002B2CF9AE}" pid="69" name="FSC#COOELAK@1.1001:RefBarCode">
    <vt:lpwstr>*COO.2080.100.1.349586*</vt:lpwstr>
  </property>
  <property fmtid="{D5CDD505-2E9C-101B-9397-08002B2CF9AE}" pid="70" name="FSC#COOELAK@1.1001:FileRefBarCode">
    <vt:lpwstr>*041-RiPubl*</vt:lpwstr>
  </property>
  <property fmtid="{D5CDD505-2E9C-101B-9397-08002B2CF9AE}" pid="71" name="FSC#COOELAK@1.1001:ExternalRef">
    <vt:lpwstr/>
  </property>
  <property fmtid="{D5CDD505-2E9C-101B-9397-08002B2CF9AE}" pid="72" name="FSC#COOELAK@1.1001:IncomingNumber">
    <vt:lpwstr/>
  </property>
  <property fmtid="{D5CDD505-2E9C-101B-9397-08002B2CF9AE}" pid="73" name="FSC#COOELAK@1.1001:IncomingSubject">
    <vt:lpwstr/>
  </property>
  <property fmtid="{D5CDD505-2E9C-101B-9397-08002B2CF9AE}" pid="74" name="FSC#COOELAK@1.1001:ProcessResponsible">
    <vt:lpwstr/>
  </property>
  <property fmtid="{D5CDD505-2E9C-101B-9397-08002B2CF9AE}" pid="75" name="FSC#COOELAK@1.1001:ProcessResponsiblePhone">
    <vt:lpwstr/>
  </property>
  <property fmtid="{D5CDD505-2E9C-101B-9397-08002B2CF9AE}" pid="76" name="FSC#COOELAK@1.1001:ProcessResponsibleMail">
    <vt:lpwstr/>
  </property>
  <property fmtid="{D5CDD505-2E9C-101B-9397-08002B2CF9AE}" pid="77" name="FSC#COOELAK@1.1001:ProcessResponsibleFax">
    <vt:lpwstr/>
  </property>
  <property fmtid="{D5CDD505-2E9C-101B-9397-08002B2CF9AE}" pid="78" name="FSC#COOELAK@1.1001:ApproverFirstName">
    <vt:lpwstr/>
  </property>
  <property fmtid="{D5CDD505-2E9C-101B-9397-08002B2CF9AE}" pid="79" name="FSC#COOELAK@1.1001:ApproverSurName">
    <vt:lpwstr/>
  </property>
  <property fmtid="{D5CDD505-2E9C-101B-9397-08002B2CF9AE}" pid="80" name="FSC#COOELAK@1.1001:ApproverTitle">
    <vt:lpwstr/>
  </property>
  <property fmtid="{D5CDD505-2E9C-101B-9397-08002B2CF9AE}" pid="81" name="FSC#COOELAK@1.1001:ExternalDate">
    <vt:lpwstr/>
  </property>
  <property fmtid="{D5CDD505-2E9C-101B-9397-08002B2CF9AE}" pid="82" name="FSC#COOELAK@1.1001:SettlementApprovedAt">
    <vt:lpwstr/>
  </property>
  <property fmtid="{D5CDD505-2E9C-101B-9397-08002B2CF9AE}" pid="83" name="FSC#COOELAK@1.1001:BaseNumber">
    <vt:lpwstr>041</vt:lpwstr>
  </property>
  <property fmtid="{D5CDD505-2E9C-101B-9397-08002B2CF9AE}" pid="84" name="FSC#COOELAK@1.1001:CurrentUserRolePos">
    <vt:lpwstr>Sachbearbeiter/in</vt:lpwstr>
  </property>
  <property fmtid="{D5CDD505-2E9C-101B-9397-08002B2CF9AE}" pid="85" name="FSC#COOELAK@1.1001:CurrentUserEmail">
    <vt:lpwstr>jona.frutig@bar.admin.ch</vt:lpwstr>
  </property>
  <property fmtid="{D5CDD505-2E9C-101B-9397-08002B2CF9AE}" pid="86" name="FSC#ELAKGOV@1.1001:PersonalSubjGender">
    <vt:lpwstr/>
  </property>
  <property fmtid="{D5CDD505-2E9C-101B-9397-08002B2CF9AE}" pid="87" name="FSC#ELAKGOV@1.1001:PersonalSubjFirstName">
    <vt:lpwstr/>
  </property>
  <property fmtid="{D5CDD505-2E9C-101B-9397-08002B2CF9AE}" pid="88" name="FSC#ELAKGOV@1.1001:PersonalSubjSurName">
    <vt:lpwstr/>
  </property>
  <property fmtid="{D5CDD505-2E9C-101B-9397-08002B2CF9AE}" pid="89" name="FSC#ELAKGOV@1.1001:PersonalSubjSalutation">
    <vt:lpwstr/>
  </property>
  <property fmtid="{D5CDD505-2E9C-101B-9397-08002B2CF9AE}" pid="90" name="FSC#ELAKGOV@1.1001:PersonalSubjAddress">
    <vt:lpwstr/>
  </property>
  <property fmtid="{D5CDD505-2E9C-101B-9397-08002B2CF9AE}" pid="91" name="FSC#ATSTATECFG@1.1001:Office">
    <vt:lpwstr/>
  </property>
  <property fmtid="{D5CDD505-2E9C-101B-9397-08002B2CF9AE}" pid="92" name="FSC#ATSTATECFG@1.1001:Agent">
    <vt:lpwstr/>
  </property>
  <property fmtid="{D5CDD505-2E9C-101B-9397-08002B2CF9AE}" pid="93" name="FSC#ATSTATECFG@1.1001:AgentPhone">
    <vt:lpwstr/>
  </property>
  <property fmtid="{D5CDD505-2E9C-101B-9397-08002B2CF9AE}" pid="94" name="FSC#ATSTATECFG@1.1001:DepartmentFax">
    <vt:lpwstr/>
  </property>
  <property fmtid="{D5CDD505-2E9C-101B-9397-08002B2CF9AE}" pid="95" name="FSC#ATSTATECFG@1.1001:DepartmentEmail">
    <vt:lpwstr/>
  </property>
  <property fmtid="{D5CDD505-2E9C-101B-9397-08002B2CF9AE}" pid="96" name="FSC#ATSTATECFG@1.1001:SubfileDate">
    <vt:lpwstr/>
  </property>
  <property fmtid="{D5CDD505-2E9C-101B-9397-08002B2CF9AE}" pid="97" name="FSC#ATSTATECFG@1.1001:SubfileSubject">
    <vt:lpwstr>Powerpoint_Vorlage_e</vt:lpwstr>
  </property>
  <property fmtid="{D5CDD505-2E9C-101B-9397-08002B2CF9AE}" pid="98" name="FSC#ATSTATECFG@1.1001:DepartmentZipCode">
    <vt:lpwstr>3003</vt:lpwstr>
  </property>
  <property fmtid="{D5CDD505-2E9C-101B-9397-08002B2CF9AE}" pid="99" name="FSC#ATSTATECFG@1.1001:DepartmentCountry">
    <vt:lpwstr>Schweiz</vt:lpwstr>
  </property>
  <property fmtid="{D5CDD505-2E9C-101B-9397-08002B2CF9AE}" pid="100" name="FSC#ATSTATECFG@1.1001:DepartmentCity">
    <vt:lpwstr>Bern</vt:lpwstr>
  </property>
  <property fmtid="{D5CDD505-2E9C-101B-9397-08002B2CF9AE}" pid="101" name="FSC#ATSTATECFG@1.1001:DepartmentStreet">
    <vt:lpwstr>Archivstrasse 24</vt:lpwstr>
  </property>
  <property fmtid="{D5CDD505-2E9C-101B-9397-08002B2CF9AE}" pid="102" name="FSC#ATSTATECFG@1.1001:DepartmentDVR">
    <vt:lpwstr/>
  </property>
  <property fmtid="{D5CDD505-2E9C-101B-9397-08002B2CF9AE}" pid="103" name="FSC#ATSTATECFG@1.1001:DepartmentUID">
    <vt:lpwstr/>
  </property>
  <property fmtid="{D5CDD505-2E9C-101B-9397-08002B2CF9AE}" pid="104" name="FSC#ATSTATECFG@1.1001:SubfileReference">
    <vt:lpwstr>041-RiPubl/00002</vt:lpwstr>
  </property>
  <property fmtid="{D5CDD505-2E9C-101B-9397-08002B2CF9AE}" pid="105" name="FSC#ATSTATECFG@1.1001:Clause">
    <vt:lpwstr/>
  </property>
  <property fmtid="{D5CDD505-2E9C-101B-9397-08002B2CF9AE}" pid="106" name="FSC#ATSTATECFG@1.1001:ApprovedSignature">
    <vt:lpwstr/>
  </property>
  <property fmtid="{D5CDD505-2E9C-101B-9397-08002B2CF9AE}" pid="107" name="FSC#ATSTATECFG@1.1001:BankAccount">
    <vt:lpwstr/>
  </property>
  <property fmtid="{D5CDD505-2E9C-101B-9397-08002B2CF9AE}" pid="108" name="FSC#ATSTATECFG@1.1001:BankAccountOwner">
    <vt:lpwstr/>
  </property>
  <property fmtid="{D5CDD505-2E9C-101B-9397-08002B2CF9AE}" pid="109" name="FSC#ATSTATECFG@1.1001:BankInstitute">
    <vt:lpwstr/>
  </property>
  <property fmtid="{D5CDD505-2E9C-101B-9397-08002B2CF9AE}" pid="110" name="FSC#ATSTATECFG@1.1001:BankAccountID">
    <vt:lpwstr/>
  </property>
  <property fmtid="{D5CDD505-2E9C-101B-9397-08002B2CF9AE}" pid="111" name="FSC#ATSTATECFG@1.1001:BankAccountIBAN">
    <vt:lpwstr/>
  </property>
  <property fmtid="{D5CDD505-2E9C-101B-9397-08002B2CF9AE}" pid="112" name="FSC#ATSTATECFG@1.1001:BankAccountBIC">
    <vt:lpwstr/>
  </property>
  <property fmtid="{D5CDD505-2E9C-101B-9397-08002B2CF9AE}" pid="113" name="FSC#ATSTATECFG@1.1001:BankName">
    <vt:lpwstr/>
  </property>
  <property fmtid="{D5CDD505-2E9C-101B-9397-08002B2CF9AE}" pid="114" name="FSC#COOSYSTEM@1.1:Container">
    <vt:lpwstr>COO.2080.100.3.349586</vt:lpwstr>
  </property>
  <property fmtid="{D5CDD505-2E9C-101B-9397-08002B2CF9AE}" pid="115" name="FSC#FSCFOLIO@1.1001:docpropproject">
    <vt:lpwstr/>
  </property>
</Properties>
</file>