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36" y="-4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6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9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6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>
            <a:off x="0" y="10372298"/>
            <a:ext cx="7380000" cy="77605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 – Merging Sin Wave Animation </a:t>
            </a: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 – Normal Distribution Comparison Animation 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2"/>
            <a:ext cx="15119350" cy="205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dirty="0">
                <a:latin typeface="Arial" panose="020B0604020202020204" pitchFamily="34" charset="0"/>
                <a:cs typeface="Arial" panose="020B0604020202020204" pitchFamily="34" charset="0"/>
              </a:rPr>
              <a:t>Physics Based Teaching Aids</a:t>
            </a:r>
          </a:p>
          <a:p>
            <a:pPr algn="ctr"/>
            <a:r>
              <a:rPr lang="en-GB" sz="4400" b="0" dirty="0">
                <a:latin typeface="Arial" panose="020B0604020202020204" pitchFamily="34" charset="0"/>
                <a:cs typeface="Arial" panose="020B0604020202020204" pitchFamily="34" charset="0"/>
              </a:rPr>
              <a:t>Christopher Dickens –</a:t>
            </a:r>
            <a:r>
              <a:rPr lang="en-GB" sz="44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14552249@students.lincoln.ac.uk</a:t>
            </a:r>
            <a:endParaRPr lang="en-GB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7739350" y="2058730"/>
            <a:ext cx="73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26" dirty="0">
                <a:latin typeface="Arial" panose="020B0604020202020204" pitchFamily="34" charset="0"/>
                <a:cs typeface="Arial" panose="020B0604020202020204" pitchFamily="34" charset="0"/>
              </a:rPr>
              <a:t>2 – Why Are They Useful?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9" y="2058730"/>
            <a:ext cx="73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26" dirty="0">
                <a:latin typeface="Arial" panose="020B0604020202020204" pitchFamily="34" charset="0"/>
                <a:cs typeface="Arial" panose="020B0604020202020204" pitchFamily="34" charset="0"/>
              </a:rPr>
              <a:t>1 – Introduction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9472297"/>
            <a:ext cx="73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26" dirty="0">
                <a:latin typeface="Arial" panose="020B0604020202020204" pitchFamily="34" charset="0"/>
                <a:cs typeface="Arial" panose="020B0604020202020204" pitchFamily="34" charset="0"/>
              </a:rPr>
              <a:t>3 – Animation Examples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739350" y="2967071"/>
            <a:ext cx="7380000" cy="930820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311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39350" y="12658728"/>
            <a:ext cx="738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526">
                <a:latin typeface="Arial" panose="020B0604020202020204" pitchFamily="34" charset="0"/>
                <a:cs typeface="Arial" panose="020B0604020202020204" pitchFamily="34" charset="0"/>
              </a:rPr>
              <a:t>4 – References</a:t>
            </a:r>
            <a:endParaRPr lang="en-GB" sz="45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7739350" y="13558728"/>
            <a:ext cx="7380000" cy="457412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556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0" y="2967071"/>
            <a:ext cx="7380000" cy="59531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311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9947A-6736-4479-BA5F-3437A679EE32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15161904"/>
            <a:ext cx="7380000" cy="2880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F96C6A-53D3-4A5A-9B0E-F5A4B7B7831B}"/>
              </a:ext>
            </a:extLst>
          </p:cNvPr>
          <p:cNvSpPr/>
          <p:nvPr userDrawn="1"/>
        </p:nvSpPr>
        <p:spPr>
          <a:xfrm>
            <a:off x="0" y="18132221"/>
            <a:ext cx="1511935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0" dirty="0">
                <a:latin typeface="Arial" panose="020B0604020202020204" pitchFamily="34" charset="0"/>
                <a:cs typeface="Arial" panose="020B0604020202020204" pitchFamily="34" charset="0"/>
              </a:rPr>
              <a:t>Student: Christopher Dickens –</a:t>
            </a:r>
            <a:r>
              <a:rPr lang="en-GB" sz="32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14552249@students.lincoln.ac.uk</a:t>
            </a:r>
          </a:p>
          <a:p>
            <a:pPr algn="ctr"/>
            <a:r>
              <a:rPr lang="en-GB" sz="3200" b="0" baseline="0" dirty="0">
                <a:latin typeface="Arial" panose="020B0604020202020204" pitchFamily="34" charset="0"/>
                <a:cs typeface="Arial" panose="020B0604020202020204" pitchFamily="34" charset="0"/>
              </a:rPr>
              <a:t>Mentor: Matthew Watkins </a:t>
            </a:r>
            <a:r>
              <a:rPr lang="en-GB" sz="3200" b="0" u="none" baseline="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3200" u="none" kern="1200" dirty="0">
                <a:solidFill>
                  <a:schemeClr val="lt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mwatkins@Lincoln.ac.uk</a:t>
            </a:r>
            <a:endParaRPr lang="en-GB" sz="3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4B1422-DAC9-452E-8949-2284377985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4673" t="79942" r="21085" b="11510"/>
          <a:stretch/>
        </p:blipFill>
        <p:spPr>
          <a:xfrm>
            <a:off x="-9" y="19032221"/>
            <a:ext cx="15118705" cy="2286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940502-837F-4AE8-826D-3244DD933A3A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" y="10926022"/>
            <a:ext cx="73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4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9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3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9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0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84E0-11AA-4E8C-89CD-225277808398}" type="datetimeFigureOut">
              <a:rPr lang="en-GB" smtClean="0"/>
              <a:t>10/08/2017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7387-AA68-4C81-BEDB-4C7A513A0C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3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05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060"/>
          </a:solidFill>
        </a:ln>
      </a:spPr>
      <a:bodyPr rtlCol="0" anchor="t"/>
      <a:lstStyle>
        <a:defPPr algn="ctr">
          <a:defRPr sz="3111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Dickens</dc:creator>
  <cp:lastModifiedBy>Christopher Dickens (14552249)</cp:lastModifiedBy>
  <cp:revision>18</cp:revision>
  <dcterms:created xsi:type="dcterms:W3CDTF">2017-03-02T11:47:06Z</dcterms:created>
  <dcterms:modified xsi:type="dcterms:W3CDTF">2017-08-10T10:05:32Z</dcterms:modified>
</cp:coreProperties>
</file>