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3" r:id="rId6"/>
    <p:sldId id="264" r:id="rId7"/>
    <p:sldId id="259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EF0A-4790-440F-935A-AC2D50BEABEA}" type="datetimeFigureOut">
              <a:rPr lang="fr-FR" smtClean="0"/>
              <a:pPr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F87F-8390-4564-9C8C-9CDFAE9794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rompette.hackathon.bnf.f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331640" y="980728"/>
            <a:ext cx="323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GALLIGAMES </a:t>
            </a:r>
            <a:endParaRPr lang="fr-FR" sz="36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5496" y="1700808"/>
            <a:ext cx="421196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279159" y="1916832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Cédez aux sirènes de la </a:t>
            </a:r>
            <a:r>
              <a:rPr lang="fr-FR" dirty="0" err="1" smtClean="0"/>
              <a:t>mélodyssée</a:t>
            </a:r>
            <a:endParaRPr lang="fr-FR" dirty="0"/>
          </a:p>
        </p:txBody>
      </p:sp>
      <p:pic>
        <p:nvPicPr>
          <p:cNvPr id="20484" name="Picture 4" descr="Résultat de recherche d'images pour &quot;odyssée sirènes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636912"/>
            <a:ext cx="3731468" cy="3289959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971600" y="6237312"/>
            <a:ext cx="800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Jouez avec nous : http://trompette.hackathon.bnf.fr</a:t>
            </a:r>
            <a:endParaRPr lang="fr-FR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1794" y="2239124"/>
            <a:ext cx="874470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err="1" smtClean="0"/>
              <a:t>Let’s</a:t>
            </a:r>
            <a:r>
              <a:rPr lang="fr-FR" sz="4000" dirty="0" smtClean="0"/>
              <a:t> </a:t>
            </a:r>
            <a:r>
              <a:rPr lang="fr-FR" sz="4000" dirty="0" err="1" smtClean="0"/>
              <a:t>play</a:t>
            </a:r>
            <a:r>
              <a:rPr lang="fr-FR" sz="4000" dirty="0" smtClean="0"/>
              <a:t> !</a:t>
            </a:r>
          </a:p>
          <a:p>
            <a:endParaRPr lang="fr-FR" dirty="0" smtClean="0"/>
          </a:p>
          <a:p>
            <a:r>
              <a:rPr lang="fr-FR" dirty="0" smtClean="0"/>
              <a:t>Jouez avec nous en vous connectant sur http:// trompette.hackathon.bnf.fr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2132856"/>
            <a:ext cx="8604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entury Gothic" pitchFamily="34" charset="0"/>
              <a:buChar char="♪"/>
            </a:pPr>
            <a:r>
              <a:rPr lang="fr-FR" dirty="0" smtClean="0"/>
              <a:t> Découvrir et enrichir ses connaissances sur la musique de manière ludique</a:t>
            </a:r>
          </a:p>
          <a:p>
            <a:endParaRPr lang="fr-FR" dirty="0" smtClean="0"/>
          </a:p>
          <a:p>
            <a:pPr>
              <a:buFont typeface="Century Gothic" pitchFamily="34" charset="0"/>
              <a:buChar char="♪"/>
            </a:pPr>
            <a:r>
              <a:rPr lang="fr-FR" dirty="0"/>
              <a:t> </a:t>
            </a:r>
            <a:r>
              <a:rPr lang="fr-FR" dirty="0" smtClean="0"/>
              <a:t>Développement de mini-jeux associés aléatoirement et proposant différents modes de jeux : </a:t>
            </a:r>
          </a:p>
          <a:p>
            <a:endParaRPr lang="fr-FR" dirty="0" smtClean="0"/>
          </a:p>
          <a:p>
            <a:pPr lvl="1">
              <a:buFont typeface="Century Gothic" pitchFamily="34" charset="0"/>
              <a:buChar char="♪"/>
            </a:pPr>
            <a:r>
              <a:rPr lang="fr-FR" dirty="0" smtClean="0"/>
              <a:t> Solo</a:t>
            </a:r>
          </a:p>
          <a:p>
            <a:pPr lvl="1">
              <a:buFont typeface="Century Gothic" pitchFamily="34" charset="0"/>
              <a:buChar char="♪"/>
            </a:pPr>
            <a:r>
              <a:rPr lang="fr-FR" dirty="0" smtClean="0"/>
              <a:t> Multi-joueurs</a:t>
            </a:r>
          </a:p>
          <a:p>
            <a:pPr lvl="1">
              <a:buFont typeface="Century Gothic" pitchFamily="34" charset="0"/>
              <a:buChar char="♪"/>
            </a:pPr>
            <a:r>
              <a:rPr lang="fr-FR" dirty="0" smtClean="0"/>
              <a:t> Mode compétition</a:t>
            </a:r>
          </a:p>
          <a:p>
            <a:endParaRPr lang="fr-FR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2339752" y="620688"/>
            <a:ext cx="217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Concept</a:t>
            </a:r>
            <a:endParaRPr lang="fr-FR" sz="32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35496" y="1196752"/>
            <a:ext cx="421196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971600" y="6237312"/>
            <a:ext cx="800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Jouez avec nous : http://trompette.hackathon.bnf.fr</a:t>
            </a:r>
            <a:endParaRPr lang="fr-FR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2106722"/>
            <a:ext cx="8604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>
              <a:buFont typeface="Century Gothic" pitchFamily="34" charset="0"/>
              <a:buChar char="♪"/>
            </a:pPr>
            <a:r>
              <a:rPr lang="fr-FR" dirty="0" smtClean="0"/>
              <a:t> </a:t>
            </a:r>
            <a:r>
              <a:rPr lang="fr-FR" dirty="0" err="1" smtClean="0"/>
              <a:t>Gallicanautes</a:t>
            </a:r>
            <a:r>
              <a:rPr lang="fr-FR" dirty="0" smtClean="0"/>
              <a:t> avertis : exploiter les ressorts ludiques des savoirs encyclopédiques</a:t>
            </a:r>
          </a:p>
          <a:p>
            <a:endParaRPr lang="fr-FR" dirty="0" smtClean="0"/>
          </a:p>
          <a:p>
            <a:pPr>
              <a:buFont typeface="Century Gothic" pitchFamily="34" charset="0"/>
              <a:buChar char="♪"/>
            </a:pPr>
            <a:r>
              <a:rPr lang="fr-FR" dirty="0"/>
              <a:t> </a:t>
            </a:r>
            <a:r>
              <a:rPr lang="fr-FR" dirty="0" smtClean="0"/>
              <a:t>Néophytes curieux : offrir un accès différent aux collections en proposant des compléments d’informations et des liens vers les notices </a:t>
            </a:r>
            <a:r>
              <a:rPr lang="fr-FR" dirty="0"/>
              <a:t>G</a:t>
            </a:r>
            <a:r>
              <a:rPr lang="fr-FR" dirty="0" smtClean="0"/>
              <a:t>allica…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87824" y="620688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Public</a:t>
            </a:r>
            <a:endParaRPr lang="fr-FR" sz="3200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35496" y="1196752"/>
            <a:ext cx="421196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971600" y="6237312"/>
            <a:ext cx="800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Jouez avec nous : http://trompette.hackathon.bnf.fr</a:t>
            </a:r>
            <a:endParaRPr lang="fr-FR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2008" y="1535881"/>
            <a:ext cx="8892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entury Gothic" pitchFamily="34" charset="0"/>
              <a:buChar char="♪"/>
            </a:pPr>
            <a:r>
              <a:rPr lang="fr-FR" dirty="0" smtClean="0"/>
              <a:t> Questionnaire à choix multiples portant sur l’auteur, le titre et, à terme, la période de création, l’identification du pays de création et le ou les instruments utilisés dans l’extrait</a:t>
            </a:r>
          </a:p>
          <a:p>
            <a:pPr>
              <a:buFont typeface="Century Gothic" pitchFamily="34" charset="0"/>
              <a:buChar char="♪"/>
            </a:pPr>
            <a:endParaRPr lang="fr-FR" dirty="0"/>
          </a:p>
          <a:p>
            <a:pPr>
              <a:buFont typeface="Century Gothic" pitchFamily="34" charset="0"/>
              <a:buChar char="♪"/>
            </a:pPr>
            <a:r>
              <a:rPr lang="fr-FR" dirty="0" smtClean="0"/>
              <a:t> Pour chaque réponse proposée, bonne ou mauvaise, un renvoi sera disponible vers la notice d’autorité, afin de compléter ses connaissances</a:t>
            </a:r>
          </a:p>
          <a:p>
            <a:endParaRPr lang="fr-FR" dirty="0" smtClean="0"/>
          </a:p>
          <a:p>
            <a:pPr>
              <a:buFont typeface="Century Gothic" pitchFamily="34" charset="0"/>
              <a:buChar char="♪"/>
            </a:pPr>
            <a:r>
              <a:rPr lang="fr-FR" dirty="0" smtClean="0"/>
              <a:t>  Disponible sur plusieurs interfaces : </a:t>
            </a:r>
          </a:p>
          <a:p>
            <a:pPr lvl="1">
              <a:buFont typeface="Century Gothic" pitchFamily="34" charset="0"/>
              <a:buChar char="♪"/>
            </a:pPr>
            <a:r>
              <a:rPr lang="fr-FR" dirty="0" smtClean="0"/>
              <a:t> web</a:t>
            </a:r>
          </a:p>
          <a:p>
            <a:pPr lvl="1">
              <a:buFont typeface="Century Gothic" pitchFamily="34" charset="0"/>
              <a:buChar char="♪"/>
            </a:pPr>
            <a:r>
              <a:rPr lang="fr-FR" dirty="0" smtClean="0"/>
              <a:t> bot 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afin de jouer partout et avec tout le monde</a:t>
            </a:r>
          </a:p>
          <a:p>
            <a:pPr>
              <a:buFont typeface="Century Gothic" pitchFamily="34" charset="0"/>
              <a:buChar char="♪"/>
            </a:pP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424037" y="332656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Blind test</a:t>
            </a:r>
            <a:endParaRPr lang="fr-FR" sz="3200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35496" y="980728"/>
            <a:ext cx="421196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971600" y="6237312"/>
            <a:ext cx="800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Jouez avec nous : http://trompette.hackathon.bnf.fr</a:t>
            </a:r>
            <a:endParaRPr lang="fr-FR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61139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2"/>
              </a:rPr>
              <a:t>Blind test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t="11812" b="5501"/>
          <a:stretch>
            <a:fillRect/>
          </a:stretch>
        </p:blipFill>
        <p:spPr bwMode="auto">
          <a:xfrm>
            <a:off x="251520" y="1556792"/>
            <a:ext cx="836431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971600" y="6237312"/>
            <a:ext cx="800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Jouez avec nous : http://trompette.hackathon.bnf.fr</a:t>
            </a:r>
            <a:endParaRPr lang="fr-FR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ton.twitter.com/1.1/ton/data/dm/934734552660107268/934734541520023553/LiEGjOV-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6799" t="19313" r="36909" b="6860"/>
          <a:stretch>
            <a:fillRect/>
          </a:stretch>
        </p:blipFill>
        <p:spPr bwMode="auto">
          <a:xfrm>
            <a:off x="2555776" y="260648"/>
            <a:ext cx="3740171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251520" y="260648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Blind test </a:t>
            </a:r>
            <a:r>
              <a:rPr lang="fr-FR" dirty="0" err="1" smtClean="0"/>
              <a:t>chatbot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71600" y="6237312"/>
            <a:ext cx="800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Jouez avec nous : http://trompette.hackathon.bnf.fr</a:t>
            </a:r>
            <a:endParaRPr lang="fr-FR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504" y="1281534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entury Gothic" pitchFamily="34" charset="0"/>
              <a:buChar char="♪"/>
            </a:pPr>
            <a:r>
              <a:rPr lang="fr-FR" dirty="0" smtClean="0"/>
              <a:t> Placer des extraits dans leur ordre chronologique de création  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35496" y="836712"/>
            <a:ext cx="421196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2483768" y="260648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Timeline</a:t>
            </a:r>
            <a:endParaRPr lang="fr-FR" sz="32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12797" r="1489" b="5501"/>
          <a:stretch>
            <a:fillRect/>
          </a:stretch>
        </p:blipFill>
        <p:spPr bwMode="auto">
          <a:xfrm>
            <a:off x="151749" y="1772816"/>
            <a:ext cx="895675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971600" y="6279703"/>
            <a:ext cx="800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Jouez avec nous : http://trompette.hackathon.bnf.fr</a:t>
            </a:r>
            <a:endParaRPr lang="fr-FR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31640" y="188640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Gallirunner</a:t>
            </a:r>
            <a:endParaRPr lang="fr-FR" sz="32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35496" y="773415"/>
            <a:ext cx="421196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51520" y="1052736"/>
            <a:ext cx="821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Century Gothic" pitchFamily="34" charset="0"/>
              <a:buChar char="♪"/>
            </a:pPr>
            <a:r>
              <a:rPr lang="fr-FR" dirty="0" smtClean="0"/>
              <a:t> Jouez </a:t>
            </a:r>
            <a:r>
              <a:rPr lang="fr-FR" dirty="0" smtClean="0"/>
              <a:t>l’extrait sonore au </a:t>
            </a:r>
            <a:r>
              <a:rPr lang="fr-FR" dirty="0" smtClean="0"/>
              <a:t>rythme de votre progression sur la plateforme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2422" b="6250"/>
          <a:stretch>
            <a:fillRect/>
          </a:stretch>
        </p:blipFill>
        <p:spPr bwMode="auto">
          <a:xfrm>
            <a:off x="277370" y="1988840"/>
            <a:ext cx="8759125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971600" y="6237312"/>
            <a:ext cx="800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Jouez avec nous : http://trompette.hackathon.bnf.fr</a:t>
            </a:r>
            <a:endParaRPr lang="fr-FR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91680" y="188640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Autres jeux à développer</a:t>
            </a:r>
            <a:endParaRPr lang="fr-FR" sz="3200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35496" y="836712"/>
            <a:ext cx="421196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24744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entury Gothic" pitchFamily="34" charset="0"/>
              <a:buChar char="♪"/>
            </a:pPr>
            <a:r>
              <a:rPr lang="fr-FR" dirty="0" smtClean="0"/>
              <a:t> Patois challenge : à partir des archives de la parole, situer l’origine du patois sur une carte dynamique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429000"/>
            <a:ext cx="3408917" cy="330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e 10"/>
          <p:cNvGrpSpPr/>
          <p:nvPr/>
        </p:nvGrpSpPr>
        <p:grpSpPr>
          <a:xfrm>
            <a:off x="4427984" y="2060848"/>
            <a:ext cx="4248472" cy="4104456"/>
            <a:chOff x="2411761" y="246792"/>
            <a:chExt cx="6408712" cy="620654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1" y="246792"/>
              <a:ext cx="6408712" cy="620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11" descr="http://gallica.bnf.fr/ark:/12148/bpt6k128113n/f1.highre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38289" y="3645025"/>
              <a:ext cx="699584" cy="72008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Personnalisé 2">
      <a:majorFont>
        <a:latin typeface="DejaVu Serif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277</Words>
  <Application>Microsoft Office PowerPoint</Application>
  <PresentationFormat>Affichage à l'écran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Pauline</dc:creator>
  <cp:lastModifiedBy>Pauline</cp:lastModifiedBy>
  <cp:revision>46</cp:revision>
  <dcterms:created xsi:type="dcterms:W3CDTF">2017-11-25T21:09:24Z</dcterms:created>
  <dcterms:modified xsi:type="dcterms:W3CDTF">2017-11-26T14:55:25Z</dcterms:modified>
</cp:coreProperties>
</file>