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0A89-92E4-4548-9D84-8349794A78A8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F97-C653-489E-9BBD-EBF94936D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0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0A89-92E4-4548-9D84-8349794A78A8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F97-C653-489E-9BBD-EBF94936D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24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0A89-92E4-4548-9D84-8349794A78A8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F97-C653-489E-9BBD-EBF94936D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21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0A89-92E4-4548-9D84-8349794A78A8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F97-C653-489E-9BBD-EBF94936D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32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0A89-92E4-4548-9D84-8349794A78A8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F97-C653-489E-9BBD-EBF94936D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4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0A89-92E4-4548-9D84-8349794A78A8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F97-C653-489E-9BBD-EBF94936D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38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0A89-92E4-4548-9D84-8349794A78A8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F97-C653-489E-9BBD-EBF94936D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06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0A89-92E4-4548-9D84-8349794A78A8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F97-C653-489E-9BBD-EBF94936D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6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0A89-92E4-4548-9D84-8349794A78A8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F97-C653-489E-9BBD-EBF94936D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0A89-92E4-4548-9D84-8349794A78A8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F97-C653-489E-9BBD-EBF94936D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3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0A89-92E4-4548-9D84-8349794A78A8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F97-C653-489E-9BBD-EBF94936D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8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B0A89-92E4-4548-9D84-8349794A78A8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FF97-C653-489E-9BBD-EBF94936D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liviaklose.azurewebsites.net/machine-learning-8-collaborative-filter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Basket prediction using R 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statistic analysis to create predictions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4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Discovery of </a:t>
            </a:r>
            <a:r>
              <a:rPr lang="en-GB" dirty="0" err="1" smtClean="0"/>
              <a:t>RScript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Previous example of problem</a:t>
            </a:r>
          </a:p>
          <a:p>
            <a:r>
              <a:rPr lang="en-GB" sz="2400" dirty="0" smtClean="0"/>
              <a:t>Found step by step guide called “</a:t>
            </a:r>
            <a:r>
              <a:rPr lang="en-GB" sz="2400" dirty="0"/>
              <a:t>Machine Learning (8) - Recommender Engine: Collaborative </a:t>
            </a:r>
            <a:r>
              <a:rPr lang="en-GB" sz="2400" dirty="0" smtClean="0"/>
              <a:t>Filtering” see </a:t>
            </a:r>
            <a:r>
              <a:rPr lang="en-GB" sz="2400" dirty="0" smtClean="0">
                <a:hlinkClick r:id="rId2"/>
              </a:rPr>
              <a:t>link</a:t>
            </a:r>
            <a:r>
              <a:rPr lang="en-GB" sz="2400" dirty="0" smtClean="0"/>
              <a:t>.</a:t>
            </a:r>
          </a:p>
          <a:p>
            <a:endParaRPr lang="en-GB" b="1" dirty="0" smtClean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5" y="3212976"/>
            <a:ext cx="3884935" cy="218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50" y="3212976"/>
            <a:ext cx="4250704" cy="218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1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Using script in Azure studios machine learning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6136"/>
            <a:ext cx="789703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9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Rscripts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What is it?</a:t>
            </a:r>
          </a:p>
          <a:p>
            <a:pPr lvl="1"/>
            <a:r>
              <a:rPr lang="en-GB" sz="2400" dirty="0" smtClean="0"/>
              <a:t>R is an open source programming language for statistical computing and graphics.</a:t>
            </a:r>
          </a:p>
          <a:p>
            <a:pPr marL="457200" lvl="1" indent="0">
              <a:buNone/>
            </a:pPr>
            <a:endParaRPr lang="en-GB" sz="2400" dirty="0"/>
          </a:p>
          <a:p>
            <a:r>
              <a:rPr lang="en-GB" sz="2400" dirty="0" smtClean="0"/>
              <a:t>Why use it?</a:t>
            </a:r>
          </a:p>
          <a:p>
            <a:pPr lvl="1"/>
            <a:r>
              <a:rPr lang="en-GB" sz="2400" dirty="0" smtClean="0"/>
              <a:t>Leading tool for statistics, data analysis and machine learning, allowing for tests and exposed using an public accessible API.</a:t>
            </a:r>
          </a:p>
          <a:p>
            <a:pPr lvl="1"/>
            <a:r>
              <a:rPr lang="en-GB" sz="2400" dirty="0" smtClean="0"/>
              <a:t>It can be integrated into Machine Learning Studio.</a:t>
            </a:r>
          </a:p>
          <a:p>
            <a:pPr lvl="1"/>
            <a:r>
              <a:rPr lang="en-GB" sz="2400" dirty="0" smtClean="0"/>
              <a:t>It can be integrated into a C# library using R.net.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70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Predict the next basket item using statistics.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Dataset</a:t>
            </a:r>
          </a:p>
          <a:p>
            <a:pPr lvl="1"/>
            <a:r>
              <a:rPr lang="en-GB" sz="2400" dirty="0" smtClean="0"/>
              <a:t>Can be the hardest tasks to get the data. This script required data organised in a matrix form where the 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column is the </a:t>
            </a:r>
            <a:r>
              <a:rPr lang="en-GB" sz="2400" dirty="0" err="1" smtClean="0"/>
              <a:t>orderId</a:t>
            </a:r>
            <a:r>
              <a:rPr lang="en-GB" sz="2400" dirty="0" smtClean="0"/>
              <a:t> and the next columns are the products that where bought.</a:t>
            </a:r>
          </a:p>
          <a:p>
            <a:r>
              <a:rPr lang="en-GB" sz="2400" dirty="0" smtClean="0"/>
              <a:t>Item frequency</a:t>
            </a:r>
          </a:p>
          <a:p>
            <a:pPr lvl="1"/>
            <a:r>
              <a:rPr lang="en-GB" sz="2400" dirty="0" smtClean="0"/>
              <a:t>Total up the frequency of the products added to an order.</a:t>
            </a:r>
          </a:p>
          <a:p>
            <a:r>
              <a:rPr lang="en-GB" sz="2400" dirty="0" smtClean="0"/>
              <a:t>Create rules</a:t>
            </a:r>
          </a:p>
          <a:p>
            <a:pPr lvl="1"/>
            <a:r>
              <a:rPr lang="en-GB" sz="2400" dirty="0" smtClean="0"/>
              <a:t>Compare the frequency against a simulation of items in the basket. This can they provide a basic for the predictions.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2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196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Basket prediction using R script</vt:lpstr>
      <vt:lpstr>Discovery of RScript</vt:lpstr>
      <vt:lpstr>Using script in Azure studios machine learning</vt:lpstr>
      <vt:lpstr>Rscripts</vt:lpstr>
      <vt:lpstr>Predict the next basket item using statistics.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Predictions</dc:title>
  <dc:creator>Andrew Steavenson</dc:creator>
  <cp:lastModifiedBy>Chris Dunhill</cp:lastModifiedBy>
  <cp:revision>8</cp:revision>
  <dcterms:created xsi:type="dcterms:W3CDTF">2017-11-30T15:31:28Z</dcterms:created>
  <dcterms:modified xsi:type="dcterms:W3CDTF">2017-12-08T14:30:47Z</dcterms:modified>
</cp:coreProperties>
</file>