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3"/>
    <p:sldId id="277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69" r:id="rId16"/>
    <p:sldId id="270" r:id="rId17"/>
    <p:sldId id="271" r:id="rId18"/>
    <p:sldId id="272" r:id="rId19"/>
    <p:sldId id="273" r:id="rId20"/>
    <p:sldId id="315" r:id="rId21"/>
    <p:sldId id="316" r:id="rId22"/>
    <p:sldId id="318" r:id="rId23"/>
    <p:sldId id="309" r:id="rId24"/>
    <p:sldId id="310" r:id="rId25"/>
    <p:sldId id="311" r:id="rId26"/>
    <p:sldId id="312" r:id="rId27"/>
    <p:sldId id="313" r:id="rId28"/>
    <p:sldId id="314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gs" Target="tags/tag5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tags" Target="../tags/tag3.xml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倍增值域分块（</a:t>
            </a:r>
            <a:r>
              <a:rPr lang="zh-CN" altLang="en-US" dirty="0"/>
              <a:t>分组）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清华</a:t>
            </a:r>
            <a:r>
              <a:rPr lang="zh-CN" altLang="en-US" dirty="0"/>
              <a:t>大学 </a:t>
            </a:r>
            <a:r>
              <a:rPr lang="en-US" altLang="zh-CN" dirty="0"/>
              <a:t>nzhtl1477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可以使用</a:t>
            </a:r>
            <a:r>
              <a:rPr lang="en-US" altLang="zh-CN" dirty="0"/>
              <a:t>O(</a:t>
            </a:r>
            <a:r>
              <a:rPr lang="en-US" altLang="zh-CN" dirty="0" err="1"/>
              <a:t>logv</a:t>
            </a:r>
            <a:r>
              <a:rPr lang="en-US" altLang="zh-CN" dirty="0"/>
              <a:t>)</a:t>
            </a:r>
            <a:r>
              <a:rPr lang="zh-CN" altLang="en-US" dirty="0"/>
              <a:t>棵平衡树，这样空间复杂度是线性的，但是常数非常大</a:t>
            </a:r>
            <a:endParaRPr lang="en-US" altLang="zh-CN" dirty="0"/>
          </a:p>
          <a:p>
            <a:r>
              <a:rPr lang="zh-CN" altLang="en-US" dirty="0"/>
              <a:t>有个推荐的写法是先底层对序列按</a:t>
            </a:r>
            <a:r>
              <a:rPr lang="en-US" altLang="zh-CN" dirty="0"/>
              <a:t>O(</a:t>
            </a:r>
            <a:r>
              <a:rPr lang="en-US" altLang="zh-CN" dirty="0" err="1"/>
              <a:t>logv</a:t>
            </a:r>
            <a:r>
              <a:rPr lang="en-US" altLang="zh-CN" dirty="0"/>
              <a:t>)</a:t>
            </a:r>
            <a:r>
              <a:rPr lang="zh-CN" altLang="en-US" dirty="0"/>
              <a:t>大小分块，然后在这个基础上建立线段树，这样线段树只有</a:t>
            </a:r>
            <a:r>
              <a:rPr lang="en-US" altLang="zh-CN" dirty="0"/>
              <a:t>O(n/</a:t>
            </a:r>
            <a:r>
              <a:rPr lang="en-US" altLang="zh-CN" dirty="0" err="1"/>
              <a:t>logv</a:t>
            </a:r>
            <a:r>
              <a:rPr lang="en-US" altLang="zh-CN" dirty="0"/>
              <a:t>)</a:t>
            </a:r>
            <a:r>
              <a:rPr lang="zh-CN" altLang="en-US" dirty="0"/>
              <a:t>个节点，然后线段树每个节点维护</a:t>
            </a:r>
            <a:r>
              <a:rPr lang="en-US" altLang="zh-CN" dirty="0"/>
              <a:t>O(</a:t>
            </a:r>
            <a:r>
              <a:rPr lang="en-US" altLang="zh-CN" dirty="0" err="1"/>
              <a:t>logv</a:t>
            </a:r>
            <a:r>
              <a:rPr lang="en-US" altLang="zh-CN" dirty="0"/>
              <a:t>)</a:t>
            </a:r>
            <a:r>
              <a:rPr lang="zh-CN" altLang="en-US" dirty="0"/>
              <a:t>的信息而不是开</a:t>
            </a:r>
            <a:r>
              <a:rPr lang="en-US" altLang="zh-CN" dirty="0"/>
              <a:t>O(</a:t>
            </a:r>
            <a:r>
              <a:rPr lang="en-US" altLang="zh-CN" dirty="0" err="1"/>
              <a:t>logv</a:t>
            </a:r>
            <a:r>
              <a:rPr lang="en-US" altLang="zh-CN" dirty="0"/>
              <a:t>)</a:t>
            </a:r>
            <a:r>
              <a:rPr lang="zh-CN" altLang="en-US" dirty="0"/>
              <a:t>棵线段树每个维护</a:t>
            </a:r>
            <a:r>
              <a:rPr lang="en-US" altLang="zh-CN" dirty="0"/>
              <a:t>O(1)</a:t>
            </a:r>
            <a:r>
              <a:rPr lang="zh-CN" altLang="en-US" dirty="0"/>
              <a:t>的信息，这个对缓存有好处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总时间复杂度</a:t>
            </a:r>
            <a:r>
              <a:rPr lang="en-US" altLang="zh-CN" dirty="0"/>
              <a:t>O((</a:t>
            </a:r>
            <a:r>
              <a:rPr lang="en-US" altLang="zh-CN" dirty="0" err="1"/>
              <a:t>n+m</a:t>
            </a:r>
            <a:r>
              <a:rPr lang="en-US" altLang="zh-CN" dirty="0"/>
              <a:t>)</a:t>
            </a:r>
            <a:r>
              <a:rPr lang="en-US" altLang="zh-CN" dirty="0" err="1"/>
              <a:t>lognlogv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Luogu9069 [Ynoi Easy Round 2022] 堕天作战</a:t>
            </a:r>
            <a:endParaRPr lang="en-US" altLang="zh-CN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&lt;=5e5,0&lt;=a[</a:t>
            </a:r>
            <a:r>
              <a:rPr lang="en-US" altLang="zh-CN" dirty="0" err="1"/>
              <a:t>i</a:t>
            </a:r>
            <a:r>
              <a:rPr lang="en-US" altLang="zh-CN" dirty="0"/>
              <a:t>],x&lt;=1e9,5s</a:t>
            </a:r>
            <a:endParaRPr lang="zh-CN" altLang="en-US" dirty="0"/>
          </a:p>
        </p:txBody>
      </p:sp>
      <p:pic>
        <p:nvPicPr>
          <p:cNvPr id="10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95744"/>
            <a:ext cx="5583092" cy="13255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0514" y="0"/>
            <a:ext cx="7173286" cy="68261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CF1515I</a:t>
            </a:r>
            <a:r>
              <a:rPr lang="en-US" altLang="zh-CN"/>
              <a:t> Phoenix and Diamonds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6PZL~{(SCVB%}D%@O}A]@E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4540" y="1825625"/>
            <a:ext cx="10858500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维护一个序列，顺序是钻石的价值从大到小排序后的</a:t>
            </a:r>
            <a:r>
              <a:rPr lang="zh-CN" altLang="en-US"/>
              <a:t>结果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操作变成序列上的单点修改，重点在询问操作</a:t>
            </a:r>
            <a:r>
              <a:rPr lang="en-US" altLang="zh-CN"/>
              <a:t>3</a:t>
            </a:r>
            <a:r>
              <a:rPr lang="zh-CN" altLang="en-US"/>
              <a:t>，假设询问的值为</a:t>
            </a:r>
            <a:r>
              <a:rPr lang="en-US" altLang="zh-CN"/>
              <a:t> </a:t>
            </a:r>
            <a:r>
              <a:rPr lang="en-US" altLang="zh-CN"/>
              <a:t>c</a:t>
            </a:r>
            <a:endParaRPr lang="en-US" altLang="zh-CN"/>
          </a:p>
          <a:p>
            <a:r>
              <a:rPr lang="zh-CN" altLang="en-US"/>
              <a:t>找出</a:t>
            </a:r>
            <a:r>
              <a:rPr lang="en-US" altLang="zh-CN"/>
              <a:t> k </a:t>
            </a:r>
            <a:r>
              <a:rPr lang="zh-CN" altLang="en-US"/>
              <a:t>满足</a:t>
            </a:r>
            <a:r>
              <a:rPr lang="en-US" altLang="zh-CN"/>
              <a:t> 2^k &lt;= c &lt; 2^(k+1)</a:t>
            </a:r>
            <a:r>
              <a:rPr lang="zh-CN" altLang="en-US"/>
              <a:t>，即</a:t>
            </a:r>
            <a:r>
              <a:rPr lang="en-US" altLang="zh-CN"/>
              <a:t> c </a:t>
            </a:r>
            <a:r>
              <a:rPr lang="zh-CN" altLang="en-US"/>
              <a:t>的二进制最高位为</a:t>
            </a:r>
            <a:r>
              <a:rPr lang="en-US" altLang="zh-CN"/>
              <a:t> </a:t>
            </a:r>
            <a:r>
              <a:rPr lang="en-US" altLang="zh-CN"/>
              <a:t>k</a:t>
            </a:r>
            <a:endParaRPr lang="en-US" altLang="zh-CN"/>
          </a:p>
          <a:p>
            <a:r>
              <a:rPr lang="zh-CN" altLang="en-US"/>
              <a:t>将序列中的元素分组为</a:t>
            </a:r>
            <a:r>
              <a:rPr lang="en-US" altLang="zh-CN"/>
              <a:t> &lt;2^k </a:t>
            </a:r>
            <a:r>
              <a:rPr lang="zh-CN" altLang="en-US"/>
              <a:t>和与</a:t>
            </a:r>
            <a:r>
              <a:rPr lang="en-US" altLang="zh-CN"/>
              <a:t> &gt;=2^k 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当我们减去一个</a:t>
            </a:r>
            <a:r>
              <a:rPr lang="en-US" altLang="zh-CN"/>
              <a:t> &gt;=2^k </a:t>
            </a:r>
            <a:r>
              <a:rPr lang="zh-CN" altLang="en-US"/>
              <a:t>的元素后，</a:t>
            </a:r>
            <a:r>
              <a:rPr lang="en-US" altLang="zh-CN"/>
              <a:t>c </a:t>
            </a:r>
            <a:r>
              <a:rPr lang="zh-CN" altLang="en-US"/>
              <a:t>的二进制最高位变为</a:t>
            </a:r>
            <a:r>
              <a:rPr lang="en-US" altLang="zh-CN"/>
              <a:t> k-1 </a:t>
            </a:r>
            <a:r>
              <a:rPr lang="zh-CN" altLang="en-US"/>
              <a:t>以下，即从</a:t>
            </a:r>
            <a:r>
              <a:rPr lang="en-US" altLang="zh-CN"/>
              <a:t> [2^k,2^(k+1)) </a:t>
            </a:r>
            <a:r>
              <a:rPr lang="zh-CN" altLang="en-US"/>
              <a:t>的分组中掉到</a:t>
            </a:r>
            <a:r>
              <a:rPr lang="en-US" altLang="zh-CN"/>
              <a:t> k-1 </a:t>
            </a:r>
            <a:r>
              <a:rPr lang="zh-CN" altLang="en-US"/>
              <a:t>以下的分组</a:t>
            </a:r>
            <a:r>
              <a:rPr lang="zh-CN" altLang="en-US"/>
              <a:t>中</a:t>
            </a:r>
            <a:endParaRPr lang="zh-CN" altLang="en-US"/>
          </a:p>
          <a:p>
            <a:r>
              <a:rPr lang="zh-CN" altLang="en-US"/>
              <a:t>当我们一直减去</a:t>
            </a:r>
            <a:r>
              <a:rPr lang="en-US" altLang="zh-CN"/>
              <a:t> &lt;2^k </a:t>
            </a:r>
            <a:r>
              <a:rPr lang="zh-CN" altLang="en-US"/>
              <a:t>的元素，直到我们碰到一个</a:t>
            </a:r>
            <a:r>
              <a:rPr lang="en-US" altLang="zh-CN"/>
              <a:t> &lt;2^k </a:t>
            </a:r>
            <a:r>
              <a:rPr lang="zh-CN" altLang="en-US"/>
              <a:t>的元素并且减不动时，</a:t>
            </a:r>
            <a:r>
              <a:rPr lang="en-US" altLang="zh-CN">
                <a:sym typeface="+mn-ea"/>
              </a:rPr>
              <a:t>c </a:t>
            </a:r>
            <a:r>
              <a:rPr lang="zh-CN" altLang="en-US">
                <a:sym typeface="+mn-ea"/>
              </a:rPr>
              <a:t>的二进制最高位变为</a:t>
            </a:r>
            <a:r>
              <a:rPr lang="en-US" altLang="zh-CN">
                <a:sym typeface="+mn-ea"/>
              </a:rPr>
              <a:t> k-1 </a:t>
            </a:r>
            <a:r>
              <a:rPr lang="zh-CN" altLang="en-US">
                <a:sym typeface="+mn-ea"/>
              </a:rPr>
              <a:t>以下</a:t>
            </a:r>
            <a:r>
              <a:rPr lang="zh-CN" altLang="en-US">
                <a:sym typeface="+mn-ea"/>
              </a:rPr>
              <a:t>，即从</a:t>
            </a:r>
            <a:r>
              <a:rPr lang="en-US" altLang="zh-CN">
                <a:sym typeface="+mn-ea"/>
              </a:rPr>
              <a:t> [2^k,2^(k+1)) </a:t>
            </a:r>
            <a:r>
              <a:rPr lang="zh-CN" altLang="en-US">
                <a:sym typeface="+mn-ea"/>
              </a:rPr>
              <a:t>的分组中掉到</a:t>
            </a:r>
            <a:r>
              <a:rPr lang="en-US" altLang="zh-CN">
                <a:sym typeface="+mn-ea"/>
              </a:rPr>
              <a:t> k-1 </a:t>
            </a:r>
            <a:r>
              <a:rPr lang="zh-CN" altLang="en-US">
                <a:sym typeface="+mn-ea"/>
              </a:rPr>
              <a:t>以下的分组中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Solution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对于第一种情况，我们对每个在</a:t>
            </a:r>
            <a:r>
              <a:rPr lang="en-US" altLang="zh-CN"/>
              <a:t> [2^k,2^(k+1)) </a:t>
            </a:r>
            <a:r>
              <a:rPr lang="zh-CN" altLang="en-US"/>
              <a:t>的元素，假设序列位置为</a:t>
            </a:r>
            <a:r>
              <a:rPr lang="en-US" altLang="zh-CN"/>
              <a:t> i</a:t>
            </a:r>
            <a:r>
              <a:rPr lang="zh-CN" altLang="en-US"/>
              <a:t>，求出</a:t>
            </a:r>
            <a:r>
              <a:rPr lang="en-US" altLang="zh-CN"/>
              <a:t> i </a:t>
            </a:r>
            <a:r>
              <a:rPr lang="zh-CN" altLang="en-US"/>
              <a:t>在序列前面所有</a:t>
            </a:r>
            <a:r>
              <a:rPr lang="en-US" altLang="zh-CN"/>
              <a:t> &lt;2^k </a:t>
            </a:r>
            <a:r>
              <a:rPr lang="zh-CN" altLang="en-US"/>
              <a:t>的元素的和，设为</a:t>
            </a:r>
            <a:r>
              <a:rPr lang="en-US" altLang="zh-CN"/>
              <a:t> f[i]</a:t>
            </a:r>
            <a:endParaRPr lang="en-US" altLang="zh-CN"/>
          </a:p>
          <a:p>
            <a:r>
              <a:rPr lang="zh-CN" altLang="en-US"/>
              <a:t>如果</a:t>
            </a:r>
            <a:r>
              <a:rPr lang="en-US" altLang="zh-CN"/>
              <a:t> c&gt;=f[i]</a:t>
            </a:r>
            <a:r>
              <a:rPr lang="zh-CN" altLang="en-US"/>
              <a:t>，则</a:t>
            </a:r>
            <a:r>
              <a:rPr lang="en-US" altLang="zh-CN"/>
              <a:t> c </a:t>
            </a:r>
            <a:r>
              <a:rPr lang="zh-CN" altLang="en-US"/>
              <a:t>走到</a:t>
            </a:r>
            <a:r>
              <a:rPr lang="en-US" altLang="zh-CN"/>
              <a:t> i </a:t>
            </a:r>
            <a:r>
              <a:rPr lang="zh-CN" altLang="en-US"/>
              <a:t>位置时会遇到第一种情况</a:t>
            </a:r>
            <a:endParaRPr lang="zh-CN" altLang="en-US"/>
          </a:p>
          <a:p>
            <a:r>
              <a:rPr lang="zh-CN" altLang="en-US"/>
              <a:t>问题变为找到最小的</a:t>
            </a:r>
            <a:r>
              <a:rPr lang="en-US" altLang="zh-CN"/>
              <a:t> i</a:t>
            </a:r>
            <a:r>
              <a:rPr lang="zh-CN" altLang="en-US"/>
              <a:t>，满足</a:t>
            </a:r>
            <a:r>
              <a:rPr lang="en-US" altLang="zh-CN"/>
              <a:t> f[i] &lt;= c</a:t>
            </a:r>
            <a:r>
              <a:rPr lang="zh-CN" altLang="en-US"/>
              <a:t>，线段树维护区间</a:t>
            </a:r>
            <a:r>
              <a:rPr lang="en-US" altLang="zh-CN"/>
              <a:t> f[i] </a:t>
            </a:r>
            <a:r>
              <a:rPr lang="zh-CN" altLang="en-US"/>
              <a:t>的</a:t>
            </a:r>
            <a:r>
              <a:rPr lang="en-US" altLang="zh-CN"/>
              <a:t> min</a:t>
            </a:r>
            <a:r>
              <a:rPr lang="zh-CN" altLang="en-US"/>
              <a:t>，然后二分</a:t>
            </a:r>
            <a:r>
              <a:rPr lang="zh-CN" altLang="en-US"/>
              <a:t>即可</a:t>
            </a:r>
            <a:endParaRPr lang="zh-CN" altLang="en-US"/>
          </a:p>
          <a:p>
            <a:r>
              <a:rPr lang="zh-CN" altLang="en-US"/>
              <a:t>对于第二种情况，我们对</a:t>
            </a:r>
            <a:r>
              <a:rPr lang="en-US" altLang="zh-CN"/>
              <a:t> &lt;2^k </a:t>
            </a:r>
            <a:r>
              <a:rPr lang="zh-CN" altLang="en-US"/>
              <a:t>的元素建立一棵线段树，维护区间和，然后二分</a:t>
            </a:r>
            <a:r>
              <a:rPr lang="zh-CN" altLang="en-US"/>
              <a:t>即可</a:t>
            </a:r>
            <a:endParaRPr lang="zh-CN" altLang="en-US"/>
          </a:p>
          <a:p>
            <a:r>
              <a:rPr lang="zh-CN" altLang="en-US"/>
              <a:t>其实这两种情况写的好的话可以放到一起判断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这样每次可以</a:t>
            </a:r>
            <a:r>
              <a:rPr lang="en-US" altLang="zh-CN"/>
              <a:t> O(logn) </a:t>
            </a:r>
            <a:r>
              <a:rPr lang="zh-CN" altLang="en-US"/>
              <a:t>找到</a:t>
            </a:r>
            <a:r>
              <a:rPr lang="en-US" altLang="zh-CN"/>
              <a:t> c </a:t>
            </a:r>
            <a:r>
              <a:rPr lang="zh-CN" altLang="en-US"/>
              <a:t>二进制最高位</a:t>
            </a:r>
            <a:r>
              <a:rPr lang="en-US" altLang="zh-CN"/>
              <a:t> -1 </a:t>
            </a:r>
            <a:r>
              <a:rPr lang="zh-CN" altLang="en-US"/>
              <a:t>的序列</a:t>
            </a:r>
            <a:r>
              <a:rPr lang="zh-CN" altLang="en-US"/>
              <a:t>位置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Solution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由于每次二进制最高位的位置会</a:t>
            </a:r>
            <a:r>
              <a:rPr lang="en-US" altLang="zh-CN"/>
              <a:t> -1</a:t>
            </a:r>
            <a:r>
              <a:rPr lang="zh-CN" altLang="en-US"/>
              <a:t>，于是这个过程最多持续</a:t>
            </a:r>
            <a:r>
              <a:rPr lang="en-US" altLang="zh-CN"/>
              <a:t> O(logc) </a:t>
            </a:r>
            <a:r>
              <a:rPr lang="zh-CN" altLang="en-US"/>
              <a:t>层</a:t>
            </a:r>
            <a:endParaRPr lang="zh-CN" altLang="en-US"/>
          </a:p>
          <a:p>
            <a:r>
              <a:rPr lang="zh-CN" altLang="en-US"/>
              <a:t>需要维护</a:t>
            </a:r>
            <a:r>
              <a:rPr lang="en-US" altLang="zh-CN"/>
              <a:t> O(logc) </a:t>
            </a:r>
            <a:r>
              <a:rPr lang="zh-CN" altLang="en-US"/>
              <a:t>棵线段树，分别表示</a:t>
            </a:r>
            <a:r>
              <a:rPr lang="en-US" altLang="zh-CN"/>
              <a:t> k=0,1,...logc </a:t>
            </a:r>
            <a:r>
              <a:rPr lang="zh-CN" altLang="en-US"/>
              <a:t>的</a:t>
            </a:r>
            <a:r>
              <a:rPr lang="en-US" altLang="zh-CN"/>
              <a:t> [2^k,2^(k+1)) </a:t>
            </a:r>
            <a:r>
              <a:rPr lang="zh-CN" altLang="en-US"/>
              <a:t>值域</a:t>
            </a:r>
            <a:r>
              <a:rPr lang="zh-CN" altLang="en-US"/>
              <a:t>分组</a:t>
            </a:r>
            <a:endParaRPr lang="zh-CN" altLang="en-US"/>
          </a:p>
          <a:p>
            <a:r>
              <a:rPr lang="zh-CN" altLang="en-US"/>
              <a:t>每次修改时需要在每棵线段树上进行简单的单点</a:t>
            </a:r>
            <a:r>
              <a:rPr lang="zh-CN" altLang="en-US"/>
              <a:t>修改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总时间复杂度</a:t>
            </a:r>
            <a:r>
              <a:rPr lang="en-US" altLang="zh-CN"/>
              <a:t> O((n+mlogn)logc)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LOJ#3527. 「IOI2021」地牢游戏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MHVK0I_WY0~8}FT{@7M9OY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464310"/>
            <a:ext cx="10750550" cy="4203700"/>
          </a:xfrm>
          <a:prstGeom prst="rect">
            <a:avLst/>
          </a:prstGeom>
        </p:spPr>
      </p:pic>
      <p:pic>
        <p:nvPicPr>
          <p:cNvPr id="5" name="图片 4" descr="19%U4AN)}_9S0HY4V15DD0U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80810" y="5398135"/>
            <a:ext cx="3391535" cy="14598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</a:t>
            </a:r>
            <a:r>
              <a:rPr lang="en-US" altLang="zh-CN"/>
              <a:t> z </a:t>
            </a:r>
            <a:r>
              <a:rPr lang="zh-CN" altLang="en-US"/>
              <a:t>和</a:t>
            </a:r>
            <a:r>
              <a:rPr lang="en-US" altLang="zh-CN"/>
              <a:t> s[i] </a:t>
            </a:r>
            <a:r>
              <a:rPr lang="zh-CN" altLang="en-US"/>
              <a:t>做倍增值域分块（</a:t>
            </a:r>
            <a:r>
              <a:rPr lang="zh-CN" altLang="en-US"/>
              <a:t>分组）</a:t>
            </a:r>
            <a:endParaRPr lang="zh-CN" altLang="en-US"/>
          </a:p>
          <a:p>
            <a:r>
              <a:rPr lang="zh-CN" altLang="en-US"/>
              <a:t>当</a:t>
            </a:r>
            <a:r>
              <a:rPr lang="en-US" altLang="zh-CN"/>
              <a:t> z </a:t>
            </a:r>
            <a:r>
              <a:rPr lang="zh-CN" altLang="en-US"/>
              <a:t>在</a:t>
            </a:r>
            <a:r>
              <a:rPr lang="en-US" altLang="zh-CN"/>
              <a:t> [2^k,2^(k+1)) </a:t>
            </a:r>
            <a:r>
              <a:rPr lang="zh-CN" altLang="en-US"/>
              <a:t>中时：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如果击败了一个在</a:t>
            </a:r>
            <a:r>
              <a:rPr lang="en-US" altLang="zh-CN"/>
              <a:t> [2^k,2^(k+1)) </a:t>
            </a:r>
            <a:r>
              <a:rPr lang="zh-CN" altLang="en-US"/>
              <a:t>中的敌人，则一定会到下一个分组</a:t>
            </a:r>
            <a:r>
              <a:rPr lang="zh-CN" altLang="en-US"/>
              <a:t>中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如果无法击败任何在</a:t>
            </a:r>
            <a:r>
              <a:rPr lang="en-US" altLang="zh-CN"/>
              <a:t> [2^k,2(k+1)) </a:t>
            </a:r>
            <a:r>
              <a:rPr lang="zh-CN" altLang="en-US"/>
              <a:t>中的敌人，则会在图上转移很多轮后到下一个分组</a:t>
            </a:r>
            <a:r>
              <a:rPr lang="zh-CN" altLang="en-US"/>
              <a:t>中</a:t>
            </a:r>
            <a:endParaRPr lang="zh-CN" altLang="en-US"/>
          </a:p>
          <a:p>
            <a:r>
              <a:rPr lang="zh-CN" altLang="en-US"/>
              <a:t>可以考虑二分击败第一个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[2^k,2^(k+1)) </a:t>
            </a:r>
            <a:r>
              <a:rPr lang="zh-CN" altLang="en-US">
                <a:sym typeface="+mn-ea"/>
              </a:rPr>
              <a:t>中的敌人的时间，或者一直面对</a:t>
            </a:r>
            <a:r>
              <a:rPr lang="en-US" altLang="zh-CN">
                <a:sym typeface="+mn-ea"/>
              </a:rPr>
              <a:t> s[i]&lt;=2^k </a:t>
            </a:r>
            <a:r>
              <a:rPr lang="zh-CN" altLang="en-US">
                <a:sym typeface="+mn-ea"/>
              </a:rPr>
              <a:t>的敌人都赢，</a:t>
            </a:r>
            <a:r>
              <a:rPr lang="en-US" altLang="zh-CN">
                <a:sym typeface="+mn-ea"/>
              </a:rPr>
              <a:t>s[i]&gt;2^k </a:t>
            </a:r>
            <a:r>
              <a:rPr lang="zh-CN" altLang="en-US">
                <a:sym typeface="+mn-ea"/>
              </a:rPr>
              <a:t>的敌人都输，这样</a:t>
            </a:r>
            <a:r>
              <a:rPr lang="en-US" altLang="zh-CN">
                <a:sym typeface="+mn-ea"/>
              </a:rPr>
              <a:t> z </a:t>
            </a:r>
            <a:r>
              <a:rPr lang="zh-CN" altLang="en-US">
                <a:sym typeface="+mn-ea"/>
              </a:rPr>
              <a:t>变得</a:t>
            </a:r>
            <a:r>
              <a:rPr lang="en-US" altLang="zh-CN">
                <a:sym typeface="+mn-ea"/>
              </a:rPr>
              <a:t> &gt;= 2^(k+1) 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时间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Solution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在图上不好二分，于是用倍增</a:t>
            </a:r>
            <a:r>
              <a:rPr lang="zh-CN" altLang="en-US"/>
              <a:t>实现</a:t>
            </a:r>
            <a:endParaRPr lang="zh-CN" altLang="en-US"/>
          </a:p>
          <a:p>
            <a:r>
              <a:rPr lang="zh-CN" altLang="en-US"/>
              <a:t>对每个点，维护从这个点开始，</a:t>
            </a:r>
            <a:r>
              <a:rPr lang="zh-CN" altLang="en-US">
                <a:sym typeface="+mn-ea"/>
              </a:rPr>
              <a:t>一直面对</a:t>
            </a:r>
            <a:r>
              <a:rPr lang="en-US" altLang="zh-CN">
                <a:sym typeface="+mn-ea"/>
              </a:rPr>
              <a:t> s[i]&lt;=2^k </a:t>
            </a:r>
            <a:r>
              <a:rPr lang="zh-CN" altLang="en-US">
                <a:sym typeface="+mn-ea"/>
              </a:rPr>
              <a:t>的敌人都赢，</a:t>
            </a:r>
            <a:r>
              <a:rPr lang="en-US" altLang="zh-CN">
                <a:sym typeface="+mn-ea"/>
              </a:rPr>
              <a:t>s[i]&gt;2^k </a:t>
            </a:r>
            <a:r>
              <a:rPr lang="zh-CN" altLang="en-US">
                <a:sym typeface="+mn-ea"/>
              </a:rPr>
              <a:t>的敌人都输，所到达的点，以及所获得的</a:t>
            </a:r>
            <a:r>
              <a:rPr lang="en-US" altLang="zh-CN">
                <a:sym typeface="+mn-ea"/>
              </a:rPr>
              <a:t> z </a:t>
            </a:r>
            <a:r>
              <a:rPr lang="zh-CN" altLang="en-US">
                <a:sym typeface="+mn-ea"/>
              </a:rPr>
              <a:t>的增量，以及最小的输入的</a:t>
            </a:r>
            <a:r>
              <a:rPr lang="en-US" altLang="zh-CN">
                <a:sym typeface="+mn-ea"/>
              </a:rPr>
              <a:t> z</a:t>
            </a:r>
            <a:r>
              <a:rPr lang="zh-CN" altLang="en-US">
                <a:sym typeface="+mn-ea"/>
              </a:rPr>
              <a:t>，使得在这段路程中可以打败一个</a:t>
            </a:r>
            <a:r>
              <a:rPr lang="en-US" altLang="zh-CN">
                <a:sym typeface="+mn-ea"/>
              </a:rPr>
              <a:t> s[i] 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[2^k,2^(k+1)) </a:t>
            </a:r>
            <a:r>
              <a:rPr lang="zh-CN" altLang="en-US">
                <a:sym typeface="+mn-ea"/>
              </a:rPr>
              <a:t>之间的</a:t>
            </a:r>
            <a:r>
              <a:rPr lang="zh-CN" altLang="en-US">
                <a:sym typeface="+mn-ea"/>
              </a:rPr>
              <a:t>敌人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最后一个东西维护每个在</a:t>
            </a:r>
            <a:r>
              <a:rPr lang="en-US" altLang="zh-CN">
                <a:sym typeface="+mn-ea"/>
              </a:rPr>
              <a:t> [2^k,2^(k+1)) </a:t>
            </a:r>
            <a:r>
              <a:rPr lang="zh-CN" altLang="en-US">
                <a:sym typeface="+mn-ea"/>
              </a:rPr>
              <a:t>之间的敌人的</a:t>
            </a:r>
            <a:r>
              <a:rPr lang="en-US" altLang="zh-CN">
                <a:sym typeface="+mn-ea"/>
              </a:rPr>
              <a:t> s[i] </a:t>
            </a:r>
            <a:r>
              <a:rPr lang="zh-CN" altLang="en-US">
                <a:sym typeface="+mn-ea"/>
              </a:rPr>
              <a:t>减去前面获得的</a:t>
            </a:r>
            <a:r>
              <a:rPr lang="en-US" altLang="zh-CN">
                <a:sym typeface="+mn-ea"/>
              </a:rPr>
              <a:t> z </a:t>
            </a:r>
            <a:r>
              <a:rPr lang="zh-CN" altLang="en-US">
                <a:sym typeface="+mn-ea"/>
              </a:rPr>
              <a:t>的增量，这个东西的</a:t>
            </a:r>
            <a:r>
              <a:rPr lang="en-US" altLang="zh-CN">
                <a:sym typeface="+mn-ea"/>
              </a:rPr>
              <a:t> min </a:t>
            </a:r>
            <a:r>
              <a:rPr lang="zh-CN" altLang="en-US">
                <a:sym typeface="+mn-ea"/>
              </a:rPr>
              <a:t>即可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倍增值域分块</a:t>
            </a:r>
            <a:r>
              <a:rPr lang="zh-CN" altLang="en-US" dirty="0">
                <a:sym typeface="+mn-ea"/>
              </a:rPr>
              <a:t>（分组）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带</a:t>
            </a:r>
            <a:r>
              <a:rPr lang="en-US" altLang="zh-CN"/>
              <a:t> log </a:t>
            </a:r>
            <a:r>
              <a:rPr lang="zh-CN" altLang="en-US"/>
              <a:t>时间复杂度的均摊，可以分出两种常见的</a:t>
            </a:r>
            <a:r>
              <a:rPr lang="zh-CN" altLang="en-US"/>
              <a:t>类型：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每个数被操作一次之后就会减半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每个数被操作一次之后可能减小的很少，操作很多次后</a:t>
            </a:r>
            <a:r>
              <a:rPr lang="zh-CN" altLang="en-US"/>
              <a:t>减半</a:t>
            </a:r>
            <a:endParaRPr lang="zh-CN" altLang="en-US"/>
          </a:p>
          <a:p>
            <a:r>
              <a:rPr lang="zh-CN" altLang="en-US"/>
              <a:t>对于第一种问题，难点在于如何高效找到每次操作，有哪些数需要被</a:t>
            </a:r>
            <a:r>
              <a:rPr lang="zh-CN" altLang="en-US"/>
              <a:t>减半</a:t>
            </a:r>
            <a:endParaRPr lang="zh-CN" altLang="en-US"/>
          </a:p>
          <a:p>
            <a:r>
              <a:rPr lang="zh-CN" altLang="en-US"/>
              <a:t>对于第二种问题，常见的解决方法是倍增值域</a:t>
            </a:r>
            <a:r>
              <a:rPr lang="zh-CN" altLang="en-US"/>
              <a:t>分块</a:t>
            </a:r>
            <a:endParaRPr lang="zh-CN" altLang="en-US"/>
          </a:p>
          <a:p>
            <a:r>
              <a:rPr lang="zh-CN" altLang="en-US"/>
              <a:t>一般问题是</a:t>
            </a:r>
            <a:r>
              <a:rPr lang="en-US" altLang="zh-CN"/>
              <a:t> &gt;=x </a:t>
            </a:r>
            <a:r>
              <a:rPr lang="zh-CN" altLang="en-US"/>
              <a:t>的</a:t>
            </a:r>
            <a:r>
              <a:rPr lang="en-US" altLang="zh-CN"/>
              <a:t> -x </a:t>
            </a:r>
            <a:r>
              <a:rPr lang="zh-CN" altLang="en-US"/>
              <a:t>这种形式的问题适合用倍增值域分块</a:t>
            </a:r>
            <a:r>
              <a:rPr lang="zh-CN" altLang="en-US"/>
              <a:t>解决</a:t>
            </a:r>
            <a:endParaRPr lang="zh-CN" altLang="en-US"/>
          </a:p>
          <a:p>
            <a:r>
              <a:rPr lang="zh-CN" altLang="en-US"/>
              <a:t>这个套路有一定技巧性，得结合具体问题具体</a:t>
            </a:r>
            <a:r>
              <a:rPr lang="zh-CN" altLang="en-US"/>
              <a:t>分析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Solution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这样我们设计出了一个可合并信息，可以通过倍增来</a:t>
            </a:r>
            <a:r>
              <a:rPr lang="en-US" altLang="zh-CN"/>
              <a:t> O(logv) </a:t>
            </a:r>
            <a:r>
              <a:rPr lang="zh-CN" altLang="en-US"/>
              <a:t>时间复杂度找到第一次到达下一个分组的时候，</a:t>
            </a:r>
            <a:r>
              <a:rPr lang="en-US" altLang="zh-CN"/>
              <a:t>z </a:t>
            </a:r>
            <a:r>
              <a:rPr lang="zh-CN" altLang="en-US"/>
              <a:t>变成多少了，以及到达了图上的哪个点</a:t>
            </a:r>
            <a:r>
              <a:rPr lang="en-US" altLang="zh-CN"/>
              <a:t> </a:t>
            </a:r>
            <a:r>
              <a:rPr lang="en-US" altLang="zh-CN"/>
              <a:t>x</a:t>
            </a:r>
            <a:endParaRPr lang="en-US" altLang="zh-CN"/>
          </a:p>
          <a:p>
            <a:r>
              <a:rPr lang="zh-CN" altLang="en-US"/>
              <a:t>其实相当于对</a:t>
            </a:r>
            <a:r>
              <a:rPr lang="en-US" altLang="zh-CN"/>
              <a:t> z </a:t>
            </a:r>
            <a:r>
              <a:rPr lang="zh-CN" altLang="en-US"/>
              <a:t>在每一层内跑的过程用倍增加速</a:t>
            </a:r>
            <a:r>
              <a:rPr lang="zh-CN" altLang="en-US"/>
              <a:t>了</a:t>
            </a:r>
            <a:endParaRPr lang="zh-CN" altLang="en-US"/>
          </a:p>
          <a:p>
            <a:r>
              <a:rPr lang="zh-CN" altLang="en-US"/>
              <a:t>总共有</a:t>
            </a:r>
            <a:r>
              <a:rPr lang="en-US" altLang="zh-CN"/>
              <a:t> O(logv) </a:t>
            </a:r>
            <a:r>
              <a:rPr lang="zh-CN" altLang="en-US"/>
              <a:t>这么多</a:t>
            </a:r>
            <a:r>
              <a:rPr lang="zh-CN" altLang="en-US"/>
              <a:t>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总时间复杂度</a:t>
            </a:r>
            <a:r>
              <a:rPr lang="en-US" altLang="zh-CN"/>
              <a:t> O((n+q)log^2v)</a:t>
            </a:r>
            <a:r>
              <a:rPr lang="zh-CN" altLang="en-US"/>
              <a:t>，可以调整值域分块为</a:t>
            </a:r>
            <a:r>
              <a:rPr lang="en-US" altLang="zh-CN"/>
              <a:t> [B^k,B^(k+1)) </a:t>
            </a:r>
            <a:r>
              <a:rPr lang="zh-CN" altLang="en-US"/>
              <a:t>来让</a:t>
            </a:r>
            <a:r>
              <a:rPr lang="en-US" altLang="zh-CN"/>
              <a:t> n </a:t>
            </a:r>
            <a:r>
              <a:rPr lang="zh-CN" altLang="en-US"/>
              <a:t>和</a:t>
            </a:r>
            <a:r>
              <a:rPr lang="en-US" altLang="zh-CN"/>
              <a:t> q </a:t>
            </a:r>
            <a:r>
              <a:rPr lang="zh-CN" altLang="en-US"/>
              <a:t>的一边变快，另一边变</a:t>
            </a:r>
            <a:r>
              <a:rPr lang="zh-CN" altLang="en-US"/>
              <a:t>慢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常见的复杂度</a:t>
            </a:r>
            <a:r>
              <a:rPr lang="zh-CN" altLang="en-US"/>
              <a:t>平衡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可以不按</a:t>
            </a:r>
            <a:r>
              <a:rPr lang="en-US" altLang="zh-CN"/>
              <a:t> [2^k,2^(k+1)) </a:t>
            </a:r>
            <a:r>
              <a:rPr lang="zh-CN" altLang="en-US"/>
              <a:t>做倍增值域分块（分组），而是</a:t>
            </a:r>
            <a:r>
              <a:rPr lang="en-US" altLang="zh-CN"/>
              <a:t> [B^k,B^(k+1)) </a:t>
            </a:r>
            <a:r>
              <a:rPr lang="zh-CN" altLang="en-US"/>
              <a:t>做</a:t>
            </a:r>
            <a:endParaRPr lang="zh-CN" altLang="en-US"/>
          </a:p>
          <a:p>
            <a:r>
              <a:rPr lang="zh-CN" altLang="en-US"/>
              <a:t>这样可以对于预处理的一边（或者说均摊的</a:t>
            </a:r>
            <a:r>
              <a:rPr lang="zh-CN" altLang="en-US"/>
              <a:t>一边）和每次询问的一边，其中一边变快，另一边</a:t>
            </a:r>
            <a:r>
              <a:rPr lang="zh-CN" altLang="en-US"/>
              <a:t>变慢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Luogu4587 [FJOI2016]神秘数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n,m&lt;=1e5,ai&lt;=1e9</a:t>
            </a:r>
            <a:endParaRPr lang="en-US" altLang="zh-CN"/>
          </a:p>
        </p:txBody>
      </p:sp>
      <p:pic>
        <p:nvPicPr>
          <p:cNvPr id="5" name="图片 4" descr="_DTV(HPXFD[2QSBX08P}]V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28003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Solution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先考虑全局询问应该</a:t>
            </a:r>
            <a:r>
              <a:rPr lang="zh-CN" altLang="en-US"/>
              <a:t>怎么做</a:t>
            </a:r>
            <a:endParaRPr lang="zh-CN" altLang="en-US"/>
          </a:p>
          <a:p>
            <a:r>
              <a:rPr lang="zh-CN" altLang="en-US"/>
              <a:t>将所有数从小到大排序后依次加入，假设现在可以用子集和表示出的极长前缀为</a:t>
            </a:r>
            <a:r>
              <a:rPr lang="en-US" altLang="zh-CN"/>
              <a:t> [0,x]</a:t>
            </a:r>
            <a:r>
              <a:rPr lang="zh-CN" altLang="en-US"/>
              <a:t>，加入元素</a:t>
            </a:r>
            <a:r>
              <a:rPr lang="en-US" altLang="zh-CN"/>
              <a:t> </a:t>
            </a:r>
            <a:r>
              <a:rPr lang="en-US" altLang="zh-CN"/>
              <a:t>y</a:t>
            </a:r>
            <a:endParaRPr lang="en-US" altLang="zh-CN"/>
          </a:p>
          <a:p>
            <a:r>
              <a:rPr lang="zh-CN" altLang="en-US"/>
              <a:t>如果</a:t>
            </a:r>
            <a:r>
              <a:rPr lang="en-US" altLang="zh-CN"/>
              <a:t> y &lt;= x+1</a:t>
            </a:r>
            <a:r>
              <a:rPr lang="zh-CN" altLang="en-US"/>
              <a:t>，则</a:t>
            </a:r>
            <a:r>
              <a:rPr lang="en-US" altLang="zh-CN"/>
              <a:t> y </a:t>
            </a:r>
            <a:r>
              <a:rPr lang="zh-CN" altLang="en-US"/>
              <a:t>可以用于表示出</a:t>
            </a:r>
            <a:r>
              <a:rPr lang="en-US" altLang="zh-CN"/>
              <a:t> [y,x+y]</a:t>
            </a:r>
            <a:r>
              <a:rPr lang="zh-CN" altLang="en-US"/>
              <a:t>，于是</a:t>
            </a:r>
            <a:r>
              <a:rPr lang="en-US" altLang="zh-CN"/>
              <a:t> [0,x+y] </a:t>
            </a:r>
            <a:r>
              <a:rPr lang="zh-CN" altLang="en-US"/>
              <a:t>是新的可以表示出的极长</a:t>
            </a:r>
            <a:r>
              <a:rPr lang="zh-CN" altLang="en-US"/>
              <a:t>前缀</a:t>
            </a:r>
            <a:endParaRPr lang="zh-CN" altLang="en-US"/>
          </a:p>
          <a:p>
            <a:r>
              <a:rPr lang="zh-CN" altLang="en-US"/>
              <a:t>如果</a:t>
            </a:r>
            <a:r>
              <a:rPr lang="en-US" altLang="zh-CN"/>
              <a:t> y &gt; x+1</a:t>
            </a:r>
            <a:r>
              <a:rPr lang="zh-CN" altLang="en-US"/>
              <a:t>，则</a:t>
            </a:r>
            <a:r>
              <a:rPr lang="en-US" altLang="zh-CN"/>
              <a:t> x+1 </a:t>
            </a:r>
            <a:r>
              <a:rPr lang="zh-CN" altLang="en-US"/>
              <a:t>一定无法</a:t>
            </a:r>
            <a:r>
              <a:rPr lang="zh-CN" altLang="en-US"/>
              <a:t>被表示出</a:t>
            </a:r>
            <a:endParaRPr lang="zh-CN" altLang="en-US"/>
          </a:p>
          <a:p>
            <a:r>
              <a:rPr lang="zh-CN" altLang="en-US"/>
              <a:t>于是每次将</a:t>
            </a:r>
            <a:r>
              <a:rPr lang="en-US" altLang="zh-CN"/>
              <a:t> [0,x+1] </a:t>
            </a:r>
            <a:r>
              <a:rPr lang="zh-CN" altLang="en-US"/>
              <a:t>内的还没被用过</a:t>
            </a:r>
            <a:r>
              <a:rPr lang="zh-CN" altLang="en-US"/>
              <a:t>的元素求和，假设和为</a:t>
            </a:r>
            <a:r>
              <a:rPr lang="en-US" altLang="zh-CN"/>
              <a:t> s</a:t>
            </a:r>
            <a:r>
              <a:rPr lang="zh-CN" altLang="en-US"/>
              <a:t>，则可以表示出的极长前缀变成</a:t>
            </a:r>
            <a:r>
              <a:rPr lang="en-US" altLang="zh-CN"/>
              <a:t> [0,x+s]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Solution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假设拓展了两次，从</a:t>
            </a:r>
            <a:r>
              <a:rPr lang="en-US" altLang="zh-CN"/>
              <a:t> [0,a] </a:t>
            </a:r>
            <a:r>
              <a:rPr lang="zh-CN" altLang="en-US"/>
              <a:t>拓展到</a:t>
            </a:r>
            <a:r>
              <a:rPr lang="en-US" altLang="zh-CN"/>
              <a:t> [0,b]</a:t>
            </a:r>
            <a:r>
              <a:rPr lang="zh-CN" altLang="en-US"/>
              <a:t>，则现在找的是</a:t>
            </a:r>
            <a:r>
              <a:rPr lang="en-US" altLang="zh-CN"/>
              <a:t> [a+1,b] </a:t>
            </a:r>
            <a:r>
              <a:rPr lang="zh-CN" altLang="en-US"/>
              <a:t>中的元素，用于拓展</a:t>
            </a:r>
            <a:r>
              <a:rPr lang="en-US" altLang="zh-CN"/>
              <a:t> [0,b]</a:t>
            </a:r>
            <a:endParaRPr lang="en-US" altLang="zh-CN"/>
          </a:p>
          <a:p>
            <a:r>
              <a:rPr lang="zh-CN" altLang="en-US"/>
              <a:t>只要找到了一个满足条件的元素</a:t>
            </a:r>
            <a:r>
              <a:rPr lang="en-US" altLang="zh-CN"/>
              <a:t> x</a:t>
            </a:r>
            <a:r>
              <a:rPr lang="zh-CN" altLang="en-US"/>
              <a:t>，则至少会拓展到</a:t>
            </a:r>
            <a:r>
              <a:rPr lang="en-US" altLang="zh-CN"/>
              <a:t> [0,b+x] </a:t>
            </a:r>
            <a:r>
              <a:rPr lang="zh-CN" altLang="en-US"/>
              <a:t>这个区间，因为</a:t>
            </a:r>
            <a:r>
              <a:rPr lang="en-US" altLang="zh-CN"/>
              <a:t> b&gt;=a </a:t>
            </a:r>
            <a:r>
              <a:rPr lang="zh-CN" altLang="en-US"/>
              <a:t>且</a:t>
            </a:r>
            <a:r>
              <a:rPr lang="en-US" altLang="zh-CN"/>
              <a:t> x </a:t>
            </a:r>
            <a:r>
              <a:rPr lang="zh-CN" altLang="en-US"/>
              <a:t>在</a:t>
            </a:r>
            <a:r>
              <a:rPr lang="en-US" altLang="zh-CN"/>
              <a:t> [a+1,b] </a:t>
            </a:r>
            <a:r>
              <a:rPr lang="zh-CN" altLang="en-US"/>
              <a:t>中，所以每拓展两次，可以表示的值域范围至少</a:t>
            </a:r>
            <a:r>
              <a:rPr lang="zh-CN" altLang="en-US"/>
              <a:t>翻倍</a:t>
            </a:r>
            <a:endParaRPr lang="zh-CN" altLang="en-US"/>
          </a:p>
          <a:p>
            <a:r>
              <a:rPr lang="zh-CN" altLang="en-US"/>
              <a:t>使用可持久化值域线段树来求序列区间</a:t>
            </a:r>
            <a:r>
              <a:rPr lang="en-US" altLang="zh-CN"/>
              <a:t> [l,r] </a:t>
            </a:r>
            <a:r>
              <a:rPr lang="zh-CN" altLang="en-US"/>
              <a:t>中值在</a:t>
            </a:r>
            <a:r>
              <a:rPr lang="en-US" altLang="zh-CN"/>
              <a:t> [a,b] </a:t>
            </a:r>
            <a:r>
              <a:rPr lang="zh-CN" altLang="en-US"/>
              <a:t>中的元素的和</a:t>
            </a:r>
            <a:endParaRPr lang="zh-CN" altLang="en-US"/>
          </a:p>
          <a:p>
            <a:r>
              <a:rPr lang="zh-CN" altLang="en-US"/>
              <a:t>总时间复杂度</a:t>
            </a:r>
            <a:r>
              <a:rPr lang="en-US" altLang="zh-CN"/>
              <a:t> O(nlogv+mlog^2v)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2019ICPC徐州 H - Yuuki and a problem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维护一个长为</a:t>
            </a:r>
            <a:r>
              <a:rPr lang="en-US" altLang="zh-CN"/>
              <a:t> n </a:t>
            </a:r>
            <a:r>
              <a:rPr lang="zh-CN" altLang="en-US"/>
              <a:t>的序列</a:t>
            </a:r>
            <a:r>
              <a:rPr lang="en-US" altLang="zh-CN"/>
              <a:t> ai</a:t>
            </a:r>
            <a:r>
              <a:rPr lang="zh-CN" altLang="en-US"/>
              <a:t>，有</a:t>
            </a:r>
            <a:r>
              <a:rPr lang="en-US" altLang="zh-CN"/>
              <a:t> m </a:t>
            </a:r>
            <a:r>
              <a:rPr lang="zh-CN" altLang="en-US"/>
              <a:t>次</a:t>
            </a:r>
            <a:r>
              <a:rPr lang="zh-CN" altLang="en-US"/>
              <a:t>操作：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单点</a:t>
            </a:r>
            <a:r>
              <a:rPr lang="zh-CN" altLang="en-US"/>
              <a:t>修改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求区间中所有子集和的</a:t>
            </a:r>
            <a:r>
              <a:rPr lang="en-US" altLang="zh-CN"/>
              <a:t> </a:t>
            </a:r>
            <a:r>
              <a:rPr lang="en-US" altLang="zh-CN"/>
              <a:t>mex</a:t>
            </a:r>
            <a:endParaRPr lang="en-US" altLang="zh-CN"/>
          </a:p>
          <a:p>
            <a:r>
              <a:rPr lang="en-US" altLang="zh-CN">
                <a:sym typeface="+mn-ea"/>
              </a:rPr>
              <a:t>n,m&lt;=1e5,ai&lt;=1e9</a:t>
            </a:r>
            <a:endParaRPr lang="en-US" altLang="zh-CN"/>
          </a:p>
          <a:p>
            <a:r>
              <a:rPr lang="zh-CN" altLang="en-US"/>
              <a:t>这个数据范围</a:t>
            </a:r>
            <a:r>
              <a:rPr lang="en-US" altLang="zh-CN"/>
              <a:t> 3log </a:t>
            </a:r>
            <a:r>
              <a:rPr lang="zh-CN" altLang="en-US"/>
              <a:t>过不了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将元素按</a:t>
            </a:r>
            <a:r>
              <a:rPr lang="en-US" altLang="zh-CN"/>
              <a:t> [2^k,2^(k+1)) </a:t>
            </a:r>
            <a:r>
              <a:rPr lang="zh-CN" altLang="en-US"/>
              <a:t>分组</a:t>
            </a:r>
            <a:endParaRPr lang="zh-CN" altLang="en-US"/>
          </a:p>
          <a:p>
            <a:r>
              <a:rPr lang="zh-CN" altLang="en-US"/>
              <a:t>考虑上述一直扩大</a:t>
            </a:r>
            <a:r>
              <a:rPr lang="zh-CN" altLang="en-US">
                <a:sym typeface="+mn-ea"/>
              </a:rPr>
              <a:t>可以表示出的极长值域前缀</a:t>
            </a:r>
            <a:r>
              <a:rPr lang="zh-CN" altLang="en-US"/>
              <a:t>的算法</a:t>
            </a:r>
            <a:endParaRPr lang="zh-CN" altLang="en-US"/>
          </a:p>
          <a:p>
            <a:r>
              <a:rPr lang="zh-CN" altLang="en-US"/>
              <a:t>对于一个组</a:t>
            </a:r>
            <a:r>
              <a:rPr lang="en-US" altLang="zh-CN"/>
              <a:t> [2^k,2^(k+1))</a:t>
            </a:r>
            <a:r>
              <a:rPr lang="zh-CN" altLang="en-US"/>
              <a:t>，如果</a:t>
            </a:r>
            <a:r>
              <a:rPr lang="zh-CN" altLang="en-US">
                <a:sym typeface="+mn-ea"/>
              </a:rPr>
              <a:t>极长前缀</a:t>
            </a:r>
            <a:r>
              <a:rPr lang="en-US" altLang="zh-CN">
                <a:sym typeface="+mn-ea"/>
              </a:rPr>
              <a:t> [0,x] </a:t>
            </a:r>
            <a:r>
              <a:rPr lang="zh-CN" altLang="en-US">
                <a:sym typeface="+mn-ea"/>
              </a:rPr>
              <a:t>包含了这个组中的任意一个元素，则</a:t>
            </a:r>
            <a:r>
              <a:rPr lang="en-US" altLang="zh-CN">
                <a:sym typeface="+mn-ea"/>
              </a:rPr>
              <a:t> x&gt;=2^k</a:t>
            </a:r>
            <a:r>
              <a:rPr lang="zh-CN" altLang="en-US">
                <a:sym typeface="+mn-ea"/>
              </a:rPr>
              <a:t>，之后极长前缀一定</a:t>
            </a:r>
            <a:r>
              <a:rPr lang="en-US" altLang="zh-CN">
                <a:sym typeface="+mn-ea"/>
              </a:rPr>
              <a:t> &gt;=x+2^k</a:t>
            </a:r>
            <a:r>
              <a:rPr lang="zh-CN" altLang="en-US">
                <a:sym typeface="+mn-ea"/>
              </a:rPr>
              <a:t>，即</a:t>
            </a:r>
            <a:r>
              <a:rPr lang="en-US" altLang="zh-CN">
                <a:sym typeface="+mn-ea"/>
              </a:rPr>
              <a:t> &gt;=2^(k+1)</a:t>
            </a:r>
            <a:r>
              <a:rPr lang="zh-CN" altLang="en-US">
                <a:sym typeface="+mn-ea"/>
              </a:rPr>
              <a:t>，会将这个组中所有元素都</a:t>
            </a:r>
            <a:r>
              <a:rPr lang="zh-CN" altLang="en-US">
                <a:sym typeface="+mn-ea"/>
              </a:rPr>
              <a:t>包含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于是结论是如果包含了组中一个元素，那一定能包含</a:t>
            </a:r>
            <a:r>
              <a:rPr lang="zh-CN" altLang="en-US">
                <a:sym typeface="+mn-ea"/>
              </a:rPr>
              <a:t>整个组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对每个组维护出：</a:t>
            </a:r>
            <a:r>
              <a:rPr lang="en-US" altLang="zh-CN">
                <a:sym typeface="+mn-ea"/>
              </a:rPr>
              <a:t>min</a:t>
            </a:r>
            <a:r>
              <a:rPr lang="zh-CN" altLang="en-US">
                <a:sym typeface="+mn-ea"/>
              </a:rPr>
              <a:t>，和，就可以</a:t>
            </a:r>
            <a:r>
              <a:rPr lang="en-US" altLang="zh-CN">
                <a:sym typeface="+mn-ea"/>
              </a:rPr>
              <a:t> O(1) </a:t>
            </a:r>
            <a:r>
              <a:rPr lang="zh-CN" altLang="en-US">
                <a:sym typeface="+mn-ea"/>
              </a:rPr>
              <a:t>时间复杂度判断是会在这个组这里停止，还是会继续包含下一个组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对每个组开一棵线段树，变成动态的单点修改，区间</a:t>
            </a:r>
            <a:r>
              <a:rPr lang="en-US" altLang="zh-CN">
                <a:sym typeface="+mn-ea"/>
              </a:rPr>
              <a:t> min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sum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总时间复杂度</a:t>
            </a:r>
            <a:r>
              <a:rPr lang="en-US" altLang="zh-CN">
                <a:sym typeface="+mn-ea"/>
              </a:rPr>
              <a:t> O(nlogn+mlognlogv)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CF702F T-Shirts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9772133" cy="239475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对所有衣服按照</a:t>
            </a:r>
            <a:r>
              <a:rPr lang="en-US" altLang="zh-CN" dirty="0"/>
              <a:t>q[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从大到小排序</a:t>
            </a:r>
            <a:endParaRPr lang="en-US" altLang="zh-CN" dirty="0"/>
          </a:p>
          <a:p>
            <a:r>
              <a:rPr lang="zh-CN" altLang="en-US" dirty="0"/>
              <a:t>对每个人维护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表示其剩余的钱，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表示其买的衣服数量</a:t>
            </a:r>
            <a:endParaRPr lang="en-US" altLang="zh-CN" dirty="0"/>
          </a:p>
          <a:p>
            <a:r>
              <a:rPr lang="zh-CN" altLang="en-US" dirty="0"/>
              <a:t>对所有人按照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从小到大排序，初始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]=0</a:t>
            </a:r>
            <a:endParaRPr lang="en-US" altLang="zh-CN" dirty="0"/>
          </a:p>
          <a:p>
            <a:r>
              <a:rPr lang="zh-CN" altLang="en-US" dirty="0"/>
              <a:t>之后枚举每件衣服</a:t>
            </a:r>
            <a:r>
              <a:rPr lang="en-US" altLang="zh-CN" dirty="0"/>
              <a:t>j=1-&gt;n</a:t>
            </a:r>
            <a:endParaRPr lang="en-US" altLang="zh-CN" dirty="0"/>
          </a:p>
          <a:p>
            <a:r>
              <a:rPr lang="zh-CN" altLang="en-US" dirty="0"/>
              <a:t>衣服</a:t>
            </a:r>
            <a:r>
              <a:rPr lang="en-US" altLang="zh-CN" dirty="0"/>
              <a:t>j</a:t>
            </a:r>
            <a:r>
              <a:rPr lang="zh-CN" altLang="en-US" dirty="0"/>
              <a:t>对人的影响就是把全局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]&gt;=c[j]</a:t>
            </a:r>
            <a:r>
              <a:rPr lang="zh-CN" altLang="en-US" dirty="0"/>
              <a:t>的人都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]-=c[j]</a:t>
            </a:r>
            <a:r>
              <a:rPr lang="zh-CN" altLang="en-US" dirty="0"/>
              <a:t>，并且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]++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用一棵平衡树维护每个人，按</a:t>
            </a:r>
            <a:r>
              <a:rPr lang="en-US" altLang="zh-CN" dirty="0"/>
              <a:t>a</a:t>
            </a:r>
            <a:r>
              <a:rPr lang="zh-CN" altLang="en-US" dirty="0"/>
              <a:t>从小到大排列</a:t>
            </a:r>
            <a:endParaRPr lang="en-US" altLang="zh-CN" dirty="0"/>
          </a:p>
          <a:p>
            <a:r>
              <a:rPr lang="zh-CN" altLang="en-US" dirty="0"/>
              <a:t>每次找出所有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]&gt;=</a:t>
            </a:r>
            <a:r>
              <a:rPr lang="en-US" altLang="zh-CN" dirty="0"/>
              <a:t>c[j]</a:t>
            </a:r>
            <a:r>
              <a:rPr lang="zh-CN" altLang="en-US" dirty="0"/>
              <a:t>的人，将其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]-=c[j]</a:t>
            </a:r>
            <a:r>
              <a:rPr lang="zh-CN" altLang="en-US" dirty="0"/>
              <a:t>，并且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]++</a:t>
            </a:r>
            <a:endParaRPr lang="en-US" altLang="zh-CN" dirty="0"/>
          </a:p>
          <a:p>
            <a:r>
              <a:rPr lang="zh-CN" altLang="en-US" dirty="0"/>
              <a:t>这里我们考虑令</a:t>
            </a:r>
            <a:r>
              <a:rPr lang="en-US" altLang="zh-CN" dirty="0"/>
              <a:t>x=c[j]</a:t>
            </a:r>
            <a:r>
              <a:rPr lang="zh-CN" altLang="en-US" dirty="0"/>
              <a:t>，所有在</a:t>
            </a:r>
            <a:r>
              <a:rPr lang="en-US" altLang="zh-CN" dirty="0"/>
              <a:t>[0,x)</a:t>
            </a:r>
            <a:r>
              <a:rPr lang="zh-CN" altLang="en-US" dirty="0"/>
              <a:t>内的数不动，把所有在</a:t>
            </a:r>
            <a:r>
              <a:rPr lang="en-US" altLang="zh-CN" dirty="0"/>
              <a:t>[x,2x]</a:t>
            </a:r>
            <a:r>
              <a:rPr lang="zh-CN" altLang="en-US" dirty="0"/>
              <a:t>内的数暴力修改，之后将</a:t>
            </a:r>
            <a:r>
              <a:rPr lang="en-US" altLang="zh-CN" dirty="0"/>
              <a:t>&gt;2x</a:t>
            </a:r>
            <a:r>
              <a:rPr lang="zh-CN" altLang="en-US" dirty="0"/>
              <a:t>的数直接打一个</a:t>
            </a:r>
            <a:r>
              <a:rPr lang="en-US" altLang="zh-CN" dirty="0"/>
              <a:t>b</a:t>
            </a:r>
            <a:r>
              <a:rPr lang="zh-CN" altLang="en-US" dirty="0"/>
              <a:t>加，</a:t>
            </a:r>
            <a:r>
              <a:rPr lang="en-US" altLang="zh-CN" dirty="0"/>
              <a:t>a</a:t>
            </a:r>
            <a:r>
              <a:rPr lang="zh-CN" altLang="en-US" dirty="0"/>
              <a:t>减的标记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355751"/>
            <a:ext cx="8372912" cy="25022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这里平衡树可以打标记，因为我们这样可以保证不会出现值域重叠的情况。</a:t>
            </a:r>
            <a:endParaRPr lang="en-US" altLang="zh-CN" dirty="0"/>
          </a:p>
          <a:p>
            <a:r>
              <a:rPr lang="zh-CN" altLang="en-US" dirty="0"/>
              <a:t>可以发现</a:t>
            </a:r>
            <a:r>
              <a:rPr lang="en-US" altLang="zh-CN" dirty="0"/>
              <a:t>[x,2x]</a:t>
            </a:r>
            <a:r>
              <a:rPr lang="zh-CN" altLang="en-US" dirty="0"/>
              <a:t>内的元素至少减半了，所以这样的暴力操作对每个点最多进行</a:t>
            </a:r>
            <a:r>
              <a:rPr lang="en-US" altLang="zh-CN" dirty="0"/>
              <a:t>O(</a:t>
            </a:r>
            <a:r>
              <a:rPr lang="en-US" altLang="zh-CN" dirty="0" err="1"/>
              <a:t>logv</a:t>
            </a:r>
            <a:r>
              <a:rPr lang="en-US" altLang="zh-CN" dirty="0"/>
              <a:t>)</a:t>
            </a:r>
            <a:r>
              <a:rPr lang="zh-CN" altLang="en-US" dirty="0"/>
              <a:t>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总时间复杂度</a:t>
            </a:r>
            <a:r>
              <a:rPr lang="en-US" altLang="zh-CN" dirty="0"/>
              <a:t>O((</a:t>
            </a:r>
            <a:r>
              <a:rPr lang="en-US" altLang="zh-CN" dirty="0" err="1"/>
              <a:t>n+m</a:t>
            </a:r>
            <a:r>
              <a:rPr lang="en-US" altLang="zh-CN" dirty="0"/>
              <a:t>)</a:t>
            </a:r>
            <a:r>
              <a:rPr lang="en-US" altLang="zh-CN" dirty="0" err="1"/>
              <a:t>lognlogv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Luogu7447 [Ynoi2007] </a:t>
            </a:r>
            <a:r>
              <a:rPr lang="en-US" altLang="zh-CN" dirty="0" err="1"/>
              <a:t>rgxsxrs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&lt;=5e5</a:t>
            </a:r>
            <a:r>
              <a:rPr lang="zh-CN" altLang="en-US" dirty="0"/>
              <a:t>，</a:t>
            </a:r>
            <a:r>
              <a:rPr lang="en-US" altLang="zh-CN" dirty="0"/>
              <a:t>1&lt;=</a:t>
            </a:r>
            <a:r>
              <a:rPr lang="en-US" altLang="zh-CN" dirty="0" err="1"/>
              <a:t>x,ai</a:t>
            </a:r>
            <a:r>
              <a:rPr lang="en-US" altLang="zh-CN" dirty="0"/>
              <a:t>&lt;=1e9</a:t>
            </a:r>
            <a:r>
              <a:rPr lang="zh-CN" altLang="en-US" dirty="0"/>
              <a:t>，</a:t>
            </a:r>
            <a:r>
              <a:rPr lang="en-US" altLang="zh-CN" dirty="0"/>
              <a:t>6s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5042483" cy="14441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考虑用一种特殊的值域分块方法，按值在</a:t>
            </a:r>
            <a:r>
              <a:rPr lang="en-US" altLang="zh-CN" dirty="0"/>
              <a:t>[0,1)</a:t>
            </a:r>
            <a:r>
              <a:rPr lang="zh-CN" altLang="en-US" dirty="0"/>
              <a:t>，</a:t>
            </a:r>
            <a:r>
              <a:rPr lang="en-US" altLang="zh-CN" dirty="0"/>
              <a:t>[1,2)</a:t>
            </a:r>
            <a:r>
              <a:rPr lang="zh-CN" altLang="en-US" dirty="0"/>
              <a:t>，</a:t>
            </a:r>
            <a:r>
              <a:rPr lang="en-US" altLang="zh-CN" dirty="0"/>
              <a:t>[2,4)</a:t>
            </a:r>
            <a:r>
              <a:rPr lang="zh-CN" altLang="en-US" dirty="0"/>
              <a:t>，</a:t>
            </a:r>
            <a:r>
              <a:rPr lang="en-US" altLang="zh-CN" dirty="0"/>
              <a:t>[4,8)</a:t>
            </a:r>
            <a:r>
              <a:rPr lang="zh-CN" altLang="en-US" dirty="0"/>
              <a:t>，</a:t>
            </a:r>
            <a:r>
              <a:rPr lang="en-US" altLang="zh-CN" dirty="0"/>
              <a:t>[8,16)…</a:t>
            </a:r>
            <a:r>
              <a:rPr lang="zh-CN" altLang="en-US" dirty="0"/>
              <a:t>进行分块，这样共有</a:t>
            </a:r>
            <a:r>
              <a:rPr lang="en-US" altLang="zh-CN" dirty="0"/>
              <a:t>O(</a:t>
            </a:r>
            <a:r>
              <a:rPr lang="en-US" altLang="zh-CN" dirty="0" err="1"/>
              <a:t>logv</a:t>
            </a:r>
            <a:r>
              <a:rPr lang="en-US" altLang="zh-CN" dirty="0"/>
              <a:t>)</a:t>
            </a:r>
            <a:r>
              <a:rPr lang="zh-CN" altLang="en-US" dirty="0"/>
              <a:t>块</a:t>
            </a:r>
            <a:endParaRPr lang="en-US" altLang="zh-CN" dirty="0"/>
          </a:p>
          <a:p>
            <a:r>
              <a:rPr lang="zh-CN" altLang="en-US" dirty="0"/>
              <a:t>每次区间大于</a:t>
            </a:r>
            <a:r>
              <a:rPr lang="en-US" altLang="zh-CN" dirty="0"/>
              <a:t>x</a:t>
            </a:r>
            <a:r>
              <a:rPr lang="zh-CN" altLang="en-US" dirty="0"/>
              <a:t>减去</a:t>
            </a:r>
            <a:r>
              <a:rPr lang="en-US" altLang="zh-CN" dirty="0"/>
              <a:t>x</a:t>
            </a:r>
            <a:r>
              <a:rPr lang="zh-CN" altLang="en-US" dirty="0"/>
              <a:t>时，对于一个块</a:t>
            </a:r>
            <a:r>
              <a:rPr lang="en-US" altLang="zh-CN" dirty="0"/>
              <a:t>[2^k,2^(k+1))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若</a:t>
            </a:r>
            <a:r>
              <a:rPr lang="en-US" altLang="zh-CN" dirty="0"/>
              <a:t>2^k&gt;x</a:t>
            </a:r>
            <a:r>
              <a:rPr lang="zh-CN" altLang="en-US" dirty="0"/>
              <a:t>，则在这个块中的所有元素一定需要减去一个</a:t>
            </a:r>
            <a:r>
              <a:rPr lang="en-US" altLang="zh-CN" dirty="0"/>
              <a:t>x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若</a:t>
            </a:r>
            <a:r>
              <a:rPr lang="en-US" altLang="zh-CN" dirty="0"/>
              <a:t>2^(k+1)&lt;=x</a:t>
            </a:r>
            <a:r>
              <a:rPr lang="zh-CN" altLang="en-US" dirty="0"/>
              <a:t>，则在这个块中的所有元素一定不需要减去一个</a:t>
            </a:r>
            <a:r>
              <a:rPr lang="en-US" altLang="zh-CN" dirty="0"/>
              <a:t>x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若</a:t>
            </a:r>
            <a:r>
              <a:rPr lang="en-US" altLang="zh-CN" dirty="0"/>
              <a:t>2^k&lt;=x&lt;2^(k+1)</a:t>
            </a:r>
            <a:r>
              <a:rPr lang="zh-CN" altLang="en-US" dirty="0"/>
              <a:t>，则这个块中最大的某几个元素需要减去一个</a:t>
            </a:r>
            <a:r>
              <a:rPr lang="en-US" altLang="zh-CN" dirty="0"/>
              <a:t>x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对在每个值域块内的所有下标，开不同的线段树维护，这样共</a:t>
            </a:r>
            <a:r>
              <a:rPr lang="en-US" altLang="zh-CN" dirty="0"/>
              <a:t>O(</a:t>
            </a:r>
            <a:r>
              <a:rPr lang="en-US" altLang="zh-CN" dirty="0" err="1"/>
              <a:t>logv</a:t>
            </a:r>
            <a:r>
              <a:rPr lang="en-US" altLang="zh-CN" dirty="0"/>
              <a:t>)</a:t>
            </a:r>
            <a:r>
              <a:rPr lang="zh-CN" altLang="en-US" dirty="0"/>
              <a:t>棵线段树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 对每棵线段树维护区间</a:t>
            </a:r>
            <a:r>
              <a:rPr lang="en-US" altLang="zh-CN" dirty="0"/>
              <a:t>min</a:t>
            </a:r>
            <a:r>
              <a:rPr lang="zh-CN" altLang="en-US" dirty="0"/>
              <a:t>，修改时若区间</a:t>
            </a:r>
            <a:r>
              <a:rPr lang="en-US" altLang="zh-CN" dirty="0"/>
              <a:t>min</a:t>
            </a:r>
            <a:r>
              <a:rPr lang="zh-CN" altLang="en-US" dirty="0"/>
              <a:t>减去</a:t>
            </a:r>
            <a:r>
              <a:rPr lang="en-US" altLang="zh-CN" dirty="0"/>
              <a:t>x</a:t>
            </a:r>
            <a:r>
              <a:rPr lang="zh-CN" altLang="en-US" dirty="0"/>
              <a:t>后不属于这个值域块，则会掉落到更低的值域块中，将其二分出来后移动到另一棵线段树中，由于</a:t>
            </a:r>
            <a:r>
              <a:rPr lang="en-US" altLang="zh-CN" dirty="0"/>
              <a:t>O(</a:t>
            </a:r>
            <a:r>
              <a:rPr lang="en-US" altLang="zh-CN" dirty="0" err="1"/>
              <a:t>logv</a:t>
            </a:r>
            <a:r>
              <a:rPr lang="en-US" altLang="zh-CN" dirty="0"/>
              <a:t>)</a:t>
            </a:r>
            <a:r>
              <a:rPr lang="zh-CN" altLang="en-US" dirty="0"/>
              <a:t>个块，所以这样的操作最多进行</a:t>
            </a:r>
            <a:r>
              <a:rPr lang="en-US" altLang="zh-CN" dirty="0"/>
              <a:t>O(</a:t>
            </a:r>
            <a:r>
              <a:rPr lang="en-US" altLang="zh-CN" dirty="0" err="1"/>
              <a:t>nlogv</a:t>
            </a:r>
            <a:r>
              <a:rPr lang="en-US" altLang="zh-CN" dirty="0"/>
              <a:t>)</a:t>
            </a:r>
            <a:r>
              <a:rPr lang="zh-CN" altLang="en-US" dirty="0"/>
              <a:t>次，剩下的元素进行一次区间</a:t>
            </a:r>
            <a:r>
              <a:rPr lang="en-US" altLang="zh-CN" dirty="0"/>
              <a:t>-x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啥都不用做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对每棵线段树维护区间</a:t>
            </a:r>
            <a:r>
              <a:rPr lang="en-US" altLang="zh-CN" dirty="0"/>
              <a:t>max</a:t>
            </a:r>
            <a:r>
              <a:rPr lang="zh-CN" altLang="en-US" dirty="0"/>
              <a:t>，若区间</a:t>
            </a:r>
            <a:r>
              <a:rPr lang="en-US" altLang="zh-CN" dirty="0"/>
              <a:t>max&gt;x</a:t>
            </a:r>
            <a:r>
              <a:rPr lang="zh-CN" altLang="en-US" dirty="0"/>
              <a:t>，则将其修改为减去</a:t>
            </a:r>
            <a:r>
              <a:rPr lang="en-US" altLang="zh-CN" dirty="0"/>
              <a:t>x</a:t>
            </a:r>
            <a:r>
              <a:rPr lang="zh-CN" altLang="en-US" dirty="0"/>
              <a:t>后的值，这里因为</a:t>
            </a:r>
            <a:r>
              <a:rPr lang="en-US" altLang="zh-CN" dirty="0"/>
              <a:t>x</a:t>
            </a:r>
            <a:r>
              <a:rPr lang="zh-CN" altLang="en-US" dirty="0"/>
              <a:t>在</a:t>
            </a:r>
            <a:r>
              <a:rPr lang="en-US" altLang="zh-CN" dirty="0"/>
              <a:t>[2^k,2^(k+1))</a:t>
            </a:r>
            <a:r>
              <a:rPr lang="zh-CN" altLang="en-US" dirty="0"/>
              <a:t>中，所以</a:t>
            </a:r>
            <a:r>
              <a:rPr lang="en-US" altLang="zh-CN" dirty="0"/>
              <a:t>max</a:t>
            </a:r>
            <a:r>
              <a:rPr lang="zh-CN" altLang="en-US" dirty="0"/>
              <a:t>减去</a:t>
            </a:r>
            <a:r>
              <a:rPr lang="en-US" altLang="zh-CN" dirty="0"/>
              <a:t>x</a:t>
            </a:r>
            <a:r>
              <a:rPr lang="zh-CN" altLang="en-US" dirty="0"/>
              <a:t>后大小会减半，于是这样的操作对于每个数只会发生</a:t>
            </a:r>
            <a:r>
              <a:rPr lang="en-US" altLang="zh-CN" dirty="0"/>
              <a:t>O(</a:t>
            </a:r>
            <a:r>
              <a:rPr lang="en-US" altLang="zh-CN" dirty="0" err="1"/>
              <a:t>logv</a:t>
            </a:r>
            <a:r>
              <a:rPr lang="en-US" altLang="zh-CN" dirty="0"/>
              <a:t>)</a:t>
            </a:r>
            <a:r>
              <a:rPr lang="zh-CN" altLang="en-US" dirty="0"/>
              <a:t>次</a:t>
            </a: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  <p:tag name="KSO_WM_UNIT_PLACING_PICTURE_USER_VIEWPORT" val="{&quot;height&quot;:7185,&quot;width&quot;:18375}"/>
</p:tagLst>
</file>

<file path=ppt/tags/tag3.xml><?xml version="1.0" encoding="utf-8"?>
<p:tagLst xmlns:p="http://schemas.openxmlformats.org/presentationml/2006/main">
  <p:tag name="KSO_WM_BEAUTIFY_FLAG" val=""/>
  <p:tag name="KSO_WM_UNIT_PLACING_PICTURE_USER_VIEWPORT" val="{&quot;height&quot;:3345,&quot;width&quot;:7770}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NTIwNDJiYTdhNzQxZDA4MTgxMDc3YmZjNzFjZDAxMmYifQ=="/>
  <p:tag name="KSO_WPP_MARK_KEY" val="8aa0b61c-ebc3-41a8-b194-c8c8d91f82d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3751</Words>
  <Application>WPS 演示</Application>
  <PresentationFormat>宽屏</PresentationFormat>
  <Paragraphs>180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倍增值域分块（分组）</vt:lpstr>
      <vt:lpstr>倍增值域分块（分组）</vt:lpstr>
      <vt:lpstr>CF702F T-Shirts</vt:lpstr>
      <vt:lpstr>Solution</vt:lpstr>
      <vt:lpstr>Solution</vt:lpstr>
      <vt:lpstr>Solution</vt:lpstr>
      <vt:lpstr>Luogu7447 [Ynoi2007] rgxsxrs</vt:lpstr>
      <vt:lpstr>Solution</vt:lpstr>
      <vt:lpstr>Solution</vt:lpstr>
      <vt:lpstr>Solution</vt:lpstr>
      <vt:lpstr>Luogu9069 [Ynoi Easy Round 2022] 堕天作战</vt:lpstr>
      <vt:lpstr>Solution</vt:lpstr>
      <vt:lpstr>CF1515I Phoenix and Diamonds</vt:lpstr>
      <vt:lpstr>Solution</vt:lpstr>
      <vt:lpstr>Solution</vt:lpstr>
      <vt:lpstr>Solution</vt:lpstr>
      <vt:lpstr>LOJ#3527. 「IOI2021」地牢游戏</vt:lpstr>
      <vt:lpstr>Solution</vt:lpstr>
      <vt:lpstr>Solution</vt:lpstr>
      <vt:lpstr>Solution</vt:lpstr>
      <vt:lpstr>常见的复杂度平衡</vt:lpstr>
      <vt:lpstr>Luogu4587 [FJOI2016]神秘数</vt:lpstr>
      <vt:lpstr>Solution</vt:lpstr>
      <vt:lpstr>Solution</vt:lpstr>
      <vt:lpstr>2019ICPC徐州 H - Yuuki and a problem</vt:lpstr>
      <vt:lpstr>Solution</vt:lpstr>
      <vt:lpstr>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Chengze Cai</dc:creator>
  <cp:lastModifiedBy>17945</cp:lastModifiedBy>
  <cp:revision>87</cp:revision>
  <dcterms:created xsi:type="dcterms:W3CDTF">2023-03-02T23:43:00Z</dcterms:created>
  <dcterms:modified xsi:type="dcterms:W3CDTF">2023-03-08T07:51:52Z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6AE729DF2CE04C0EB0A7732B7DD4731A</vt:lpwstr>
  </property>
  <property fmtid="{D5CDD505-2E9C-101B-9397-08002B2CF9AE}" pid="3" name="KSOProductBuildVer">
    <vt:lpwstr>2052-11.1.0.13703</vt:lpwstr>
  </property>
</Properties>
</file>